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97" r:id="rId2"/>
    <p:sldId id="308" r:id="rId3"/>
    <p:sldId id="301" r:id="rId4"/>
    <p:sldId id="304" r:id="rId5"/>
    <p:sldId id="306" r:id="rId6"/>
    <p:sldId id="305" r:id="rId7"/>
    <p:sldId id="310" r:id="rId8"/>
    <p:sldId id="319" r:id="rId9"/>
    <p:sldId id="312" r:id="rId10"/>
    <p:sldId id="318" r:id="rId11"/>
    <p:sldId id="313" r:id="rId12"/>
    <p:sldId id="317" r:id="rId13"/>
    <p:sldId id="309" r:id="rId14"/>
    <p:sldId id="320" r:id="rId15"/>
    <p:sldId id="328" r:id="rId16"/>
    <p:sldId id="325" r:id="rId17"/>
    <p:sldId id="326" r:id="rId18"/>
    <p:sldId id="314" r:id="rId19"/>
    <p:sldId id="322" r:id="rId20"/>
    <p:sldId id="315" r:id="rId21"/>
    <p:sldId id="327" r:id="rId22"/>
    <p:sldId id="323" r:id="rId23"/>
    <p:sldId id="329" r:id="rId24"/>
    <p:sldId id="303" r:id="rId25"/>
    <p:sldId id="295" r:id="rId26"/>
  </p:sldIdLst>
  <p:sldSz cx="12192000" cy="6858000"/>
  <p:notesSz cx="6858000" cy="9144000"/>
  <p:embeddedFontLst>
    <p:embeddedFont>
      <p:font typeface="ADLaM Display" panose="02010000000000000000" pitchFamily="2" charset="77"/>
      <p:regular r:id="rId28"/>
    </p:embeddedFont>
    <p:embeddedFont>
      <p:font typeface="Lucida Bright" panose="02040602050505020304" pitchFamily="18" charset="77"/>
      <p:regular r:id="rId29"/>
      <p:bold r:id="rId30"/>
      <p:italic r:id="rId31"/>
      <p:boldItalic r:id="rId32"/>
    </p:embeddedFont>
    <p:embeddedFont>
      <p:font typeface="Mongolian Baiti" panose="03000500000000000000" pitchFamily="66" charset="0"/>
      <p:regular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Poppins SemiBold" panose="020B0604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57">
          <p15:clr>
            <a:srgbClr val="9AA0A6"/>
          </p15:clr>
        </p15:guide>
        <p15:guide id="2" orient="horz" pos="216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mtMTuc5VfMsxJEO5cSH1+uT3q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CCECFF"/>
    <a:srgbClr val="99CCFF"/>
    <a:srgbClr val="66CCFF"/>
    <a:srgbClr val="00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3C41BB-60A5-4AC1-8513-74C7C0BEB644}">
  <a:tblStyle styleId="{CC3C41BB-60A5-4AC1-8513-74C7C0BEB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260D20F-EF08-4CE4-9B79-5DB2C5C5848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94643"/>
  </p:normalViewPr>
  <p:slideViewPr>
    <p:cSldViewPr snapToGrid="0">
      <p:cViewPr varScale="1">
        <p:scale>
          <a:sx n="100" d="100"/>
          <a:sy n="100" d="100"/>
        </p:scale>
        <p:origin x="952" y="176"/>
      </p:cViewPr>
      <p:guideLst>
        <p:guide pos="385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6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13B2E-A9DD-47F6-8D07-6F0A6736CABB}" type="doc">
      <dgm:prSet loTypeId="urn:microsoft.com/office/officeart/2005/8/layout/cycle8" loCatId="cycle" qsTypeId="urn:microsoft.com/office/officeart/2005/8/quickstyle/3d2" qsCatId="3D" csTypeId="urn:microsoft.com/office/officeart/2005/8/colors/colorful4" csCatId="colorful" phldr="1"/>
      <dgm:spPr/>
    </dgm:pt>
    <dgm:pt modelId="{84284BFF-D265-464F-91C8-8C03412C49CD}">
      <dgm:prSet phldrT="[Text]"/>
      <dgm:spPr>
        <a:xfrm>
          <a:off x="1301907" y="269860"/>
          <a:ext cx="3669244" cy="3669244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Production</a:t>
          </a:r>
        </a:p>
      </dgm:t>
    </dgm:pt>
    <dgm:pt modelId="{CFD6576C-D20E-4B2B-A94E-E1F3E469F7B1}" type="parTrans" cxnId="{A4FC4C4C-4010-4FC8-9E20-F181250DD5C7}">
      <dgm:prSet/>
      <dgm:spPr/>
      <dgm:t>
        <a:bodyPr/>
        <a:lstStyle/>
        <a:p>
          <a:endParaRPr lang="en-US"/>
        </a:p>
      </dgm:t>
    </dgm:pt>
    <dgm:pt modelId="{F9DFCF5E-43E6-4938-AF3C-A27C1B6EB853}" type="sibTrans" cxnId="{A4FC4C4C-4010-4FC8-9E20-F181250DD5C7}">
      <dgm:prSet/>
      <dgm:spPr/>
      <dgm:t>
        <a:bodyPr/>
        <a:lstStyle/>
        <a:p>
          <a:endParaRPr lang="en-US"/>
        </a:p>
      </dgm:t>
    </dgm:pt>
    <dgm:pt modelId="{C9BB4572-B4A9-4368-BAC1-073B136DEC57}">
      <dgm:prSet phldrT="[Text]"/>
      <dgm:spPr>
        <a:xfrm>
          <a:off x="1301907" y="393042"/>
          <a:ext cx="3669244" cy="3669244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Consumption</a:t>
          </a:r>
        </a:p>
      </dgm:t>
    </dgm:pt>
    <dgm:pt modelId="{30F8160C-BBF3-46E2-8992-A44DC4959577}" type="parTrans" cxnId="{935503C6-D5F4-46D1-8C43-AB907FB3C690}">
      <dgm:prSet/>
      <dgm:spPr/>
      <dgm:t>
        <a:bodyPr/>
        <a:lstStyle/>
        <a:p>
          <a:endParaRPr lang="en-US"/>
        </a:p>
      </dgm:t>
    </dgm:pt>
    <dgm:pt modelId="{CC2F409F-52B0-4671-A73C-97169E8CE910}" type="sibTrans" cxnId="{935503C6-D5F4-46D1-8C43-AB907FB3C690}">
      <dgm:prSet/>
      <dgm:spPr/>
      <dgm:t>
        <a:bodyPr/>
        <a:lstStyle/>
        <a:p>
          <a:endParaRPr lang="en-US"/>
        </a:p>
      </dgm:t>
    </dgm:pt>
    <dgm:pt modelId="{D1C96E56-0F63-448A-A21A-424E39B8F87E}">
      <dgm:prSet phldrT="[Text]"/>
      <dgm:spPr>
        <a:xfrm>
          <a:off x="1178725" y="393042"/>
          <a:ext cx="3669244" cy="3669244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management</a:t>
          </a:r>
        </a:p>
      </dgm:t>
    </dgm:pt>
    <dgm:pt modelId="{69598E67-AFD6-4A9C-9D54-B7BAD4273320}" type="parTrans" cxnId="{77D4EF05-5787-4F73-A919-24791077CE84}">
      <dgm:prSet/>
      <dgm:spPr/>
      <dgm:t>
        <a:bodyPr/>
        <a:lstStyle/>
        <a:p>
          <a:endParaRPr lang="en-US"/>
        </a:p>
      </dgm:t>
    </dgm:pt>
    <dgm:pt modelId="{D09807B1-F8AD-4958-B35E-4262B77BFF41}" type="sibTrans" cxnId="{77D4EF05-5787-4F73-A919-24791077CE84}">
      <dgm:prSet/>
      <dgm:spPr/>
      <dgm:t>
        <a:bodyPr/>
        <a:lstStyle/>
        <a:p>
          <a:endParaRPr lang="en-US"/>
        </a:p>
      </dgm:t>
    </dgm:pt>
    <dgm:pt modelId="{00032C66-4AA3-4915-9ED8-DC57119469D1}">
      <dgm:prSet phldrT="[Text]"/>
      <dgm:spPr>
        <a:xfrm>
          <a:off x="1207840" y="310112"/>
          <a:ext cx="3611013" cy="358874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to resource</a:t>
          </a:r>
        </a:p>
      </dgm:t>
    </dgm:pt>
    <dgm:pt modelId="{EED599F7-8B62-4D6D-B2E4-37D25F4592BF}" type="parTrans" cxnId="{8D2B1A2A-8532-40F4-B36F-49D4A87451DA}">
      <dgm:prSet/>
      <dgm:spPr/>
      <dgm:t>
        <a:bodyPr/>
        <a:lstStyle/>
        <a:p>
          <a:endParaRPr lang="en-US"/>
        </a:p>
      </dgm:t>
    </dgm:pt>
    <dgm:pt modelId="{3F07D50F-41E4-4A72-9862-EA7BB2665433}" type="sibTrans" cxnId="{8D2B1A2A-8532-40F4-B36F-49D4A87451DA}">
      <dgm:prSet/>
      <dgm:spPr/>
      <dgm:t>
        <a:bodyPr/>
        <a:lstStyle/>
        <a:p>
          <a:endParaRPr lang="en-US"/>
        </a:p>
      </dgm:t>
    </dgm:pt>
    <dgm:pt modelId="{32B93E0D-3B71-4DD6-8534-B5B36643C8D6}" type="pres">
      <dgm:prSet presAssocID="{06713B2E-A9DD-47F6-8D07-6F0A6736CABB}" presName="compositeShape" presStyleCnt="0">
        <dgm:presLayoutVars>
          <dgm:chMax val="7"/>
          <dgm:dir/>
          <dgm:resizeHandles val="exact"/>
        </dgm:presLayoutVars>
      </dgm:prSet>
      <dgm:spPr/>
    </dgm:pt>
    <dgm:pt modelId="{40DC46C5-13A0-4C52-9C07-47A41121BDAB}" type="pres">
      <dgm:prSet presAssocID="{06713B2E-A9DD-47F6-8D07-6F0A6736CABB}" presName="wedge1" presStyleLbl="node1" presStyleIdx="0" presStyleCnt="4"/>
      <dgm:spPr/>
    </dgm:pt>
    <dgm:pt modelId="{23220D0A-D80E-408D-8DAA-8DCCC54129D2}" type="pres">
      <dgm:prSet presAssocID="{06713B2E-A9DD-47F6-8D07-6F0A6736CABB}" presName="dummy1a" presStyleCnt="0"/>
      <dgm:spPr/>
    </dgm:pt>
    <dgm:pt modelId="{8F86DB81-F270-4149-B2E1-967A7F633B66}" type="pres">
      <dgm:prSet presAssocID="{06713B2E-A9DD-47F6-8D07-6F0A6736CABB}" presName="dummy1b" presStyleCnt="0"/>
      <dgm:spPr/>
    </dgm:pt>
    <dgm:pt modelId="{9AD1AA42-BD38-4A40-8924-B0B5DC1D9E0A}" type="pres">
      <dgm:prSet presAssocID="{06713B2E-A9DD-47F6-8D07-6F0A6736CAB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EE8DD0-6474-4BC6-B9EA-899E2AC05D7D}" type="pres">
      <dgm:prSet presAssocID="{06713B2E-A9DD-47F6-8D07-6F0A6736CABB}" presName="wedge2" presStyleLbl="node1" presStyleIdx="1" presStyleCnt="4"/>
      <dgm:spPr/>
    </dgm:pt>
    <dgm:pt modelId="{024220EA-C0E0-485F-91C5-B445B411FF3C}" type="pres">
      <dgm:prSet presAssocID="{06713B2E-A9DD-47F6-8D07-6F0A6736CABB}" presName="dummy2a" presStyleCnt="0"/>
      <dgm:spPr/>
    </dgm:pt>
    <dgm:pt modelId="{5F4EAC18-195F-41CD-AB64-26E97C51778A}" type="pres">
      <dgm:prSet presAssocID="{06713B2E-A9DD-47F6-8D07-6F0A6736CABB}" presName="dummy2b" presStyleCnt="0"/>
      <dgm:spPr/>
    </dgm:pt>
    <dgm:pt modelId="{12713633-7E56-4A69-8E9F-80A51ADDAAAD}" type="pres">
      <dgm:prSet presAssocID="{06713B2E-A9DD-47F6-8D07-6F0A6736CAB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EDE6FE3-233C-478C-9E83-968FA74459C9}" type="pres">
      <dgm:prSet presAssocID="{06713B2E-A9DD-47F6-8D07-6F0A6736CABB}" presName="wedge3" presStyleLbl="node1" presStyleIdx="2" presStyleCnt="4"/>
      <dgm:spPr/>
    </dgm:pt>
    <dgm:pt modelId="{687A26C2-EE64-4875-8666-9E56968EB09D}" type="pres">
      <dgm:prSet presAssocID="{06713B2E-A9DD-47F6-8D07-6F0A6736CABB}" presName="dummy3a" presStyleCnt="0"/>
      <dgm:spPr/>
    </dgm:pt>
    <dgm:pt modelId="{A1E444EC-649F-459E-975A-ADB3EC390B31}" type="pres">
      <dgm:prSet presAssocID="{06713B2E-A9DD-47F6-8D07-6F0A6736CABB}" presName="dummy3b" presStyleCnt="0"/>
      <dgm:spPr/>
    </dgm:pt>
    <dgm:pt modelId="{685E0597-C61B-4222-8C3A-2182A67A061E}" type="pres">
      <dgm:prSet presAssocID="{06713B2E-A9DD-47F6-8D07-6F0A6736CAB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A2BE57E-ECD5-435A-ADE5-5F1EAEDA4288}" type="pres">
      <dgm:prSet presAssocID="{06713B2E-A9DD-47F6-8D07-6F0A6736CABB}" presName="wedge4" presStyleLbl="node1" presStyleIdx="3" presStyleCnt="4" custScaleX="98413" custScaleY="97806"/>
      <dgm:spPr/>
    </dgm:pt>
    <dgm:pt modelId="{36848EE4-C984-4C2F-A23D-39C885D39421}" type="pres">
      <dgm:prSet presAssocID="{06713B2E-A9DD-47F6-8D07-6F0A6736CABB}" presName="dummy4a" presStyleCnt="0"/>
      <dgm:spPr/>
    </dgm:pt>
    <dgm:pt modelId="{D22A0758-5B60-4A81-BFFF-86ADB15453A3}" type="pres">
      <dgm:prSet presAssocID="{06713B2E-A9DD-47F6-8D07-6F0A6736CABB}" presName="dummy4b" presStyleCnt="0"/>
      <dgm:spPr/>
    </dgm:pt>
    <dgm:pt modelId="{12698D0F-35E6-472A-AA7F-C48D76D39239}" type="pres">
      <dgm:prSet presAssocID="{06713B2E-A9DD-47F6-8D07-6F0A6736CAB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B143D4E-F763-4642-8500-EF62B97D4F7F}" type="pres">
      <dgm:prSet presAssocID="{F9DFCF5E-43E6-4938-AF3C-A27C1B6EB853}" presName="arrowWedge1" presStyleLbl="fgSibTrans2D1" presStyleIdx="0" presStyleCnt="4"/>
      <dgm:spPr>
        <a:xfrm>
          <a:off x="1074763" y="42717"/>
          <a:ext cx="4123531" cy="41235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33A32B8-7649-4D90-BB64-8A6C9DFDD49B}" type="pres">
      <dgm:prSet presAssocID="{CC2F409F-52B0-4671-A73C-97169E8CE910}" presName="arrowWedge2" presStyleLbl="fgSibTrans2D1" presStyleIdx="1" presStyleCnt="4"/>
      <dgm:spPr>
        <a:xfrm>
          <a:off x="1074763" y="165899"/>
          <a:ext cx="4123531" cy="41235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D37099A-BDB0-4512-A846-7DBAAD2B9127}" type="pres">
      <dgm:prSet presAssocID="{D09807B1-F8AD-4958-B35E-4262B77BFF41}" presName="arrowWedge3" presStyleLbl="fgSibTrans2D1" presStyleIdx="2" presStyleCnt="4"/>
      <dgm:spPr>
        <a:xfrm>
          <a:off x="951581" y="165899"/>
          <a:ext cx="4123531" cy="41235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7CC33D88-1371-40EF-92FC-FF71E06C12A5}" type="pres">
      <dgm:prSet presAssocID="{3F07D50F-41E4-4A72-9862-EA7BB2665433}" presName="arrowWedge4" presStyleLbl="fgSibTrans2D1" presStyleIdx="3" presStyleCnt="4"/>
      <dgm:spPr>
        <a:xfrm>
          <a:off x="951867" y="43112"/>
          <a:ext cx="4123531" cy="41235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</dgm:ptLst>
  <dgm:cxnLst>
    <dgm:cxn modelId="{EA242602-EF39-4912-AE3A-0E239826AEF9}" type="presOf" srcId="{84284BFF-D265-464F-91C8-8C03412C49CD}" destId="{9AD1AA42-BD38-4A40-8924-B0B5DC1D9E0A}" srcOrd="1" destOrd="0" presId="urn:microsoft.com/office/officeart/2005/8/layout/cycle8"/>
    <dgm:cxn modelId="{77D4EF05-5787-4F73-A919-24791077CE84}" srcId="{06713B2E-A9DD-47F6-8D07-6F0A6736CABB}" destId="{D1C96E56-0F63-448A-A21A-424E39B8F87E}" srcOrd="2" destOrd="0" parTransId="{69598E67-AFD6-4A9C-9D54-B7BAD4273320}" sibTransId="{D09807B1-F8AD-4958-B35E-4262B77BFF41}"/>
    <dgm:cxn modelId="{8B94CB0B-376C-4CBB-BFBE-EF5606E8245F}" type="presOf" srcId="{D1C96E56-0F63-448A-A21A-424E39B8F87E}" destId="{7EDE6FE3-233C-478C-9E83-968FA74459C9}" srcOrd="0" destOrd="0" presId="urn:microsoft.com/office/officeart/2005/8/layout/cycle8"/>
    <dgm:cxn modelId="{14347326-877E-482E-AF09-7733DEF89F6A}" type="presOf" srcId="{C9BB4572-B4A9-4368-BAC1-073B136DEC57}" destId="{5FEE8DD0-6474-4BC6-B9EA-899E2AC05D7D}" srcOrd="0" destOrd="0" presId="urn:microsoft.com/office/officeart/2005/8/layout/cycle8"/>
    <dgm:cxn modelId="{8D2B1A2A-8532-40F4-B36F-49D4A87451DA}" srcId="{06713B2E-A9DD-47F6-8D07-6F0A6736CABB}" destId="{00032C66-4AA3-4915-9ED8-DC57119469D1}" srcOrd="3" destOrd="0" parTransId="{EED599F7-8B62-4D6D-B2E4-37D25F4592BF}" sibTransId="{3F07D50F-41E4-4A72-9862-EA7BB2665433}"/>
    <dgm:cxn modelId="{FA56D72F-AE57-4532-8A91-1DB15E5C2E1C}" type="presOf" srcId="{06713B2E-A9DD-47F6-8D07-6F0A6736CABB}" destId="{32B93E0D-3B71-4DD6-8534-B5B36643C8D6}" srcOrd="0" destOrd="0" presId="urn:microsoft.com/office/officeart/2005/8/layout/cycle8"/>
    <dgm:cxn modelId="{A4FC4C4C-4010-4FC8-9E20-F181250DD5C7}" srcId="{06713B2E-A9DD-47F6-8D07-6F0A6736CABB}" destId="{84284BFF-D265-464F-91C8-8C03412C49CD}" srcOrd="0" destOrd="0" parTransId="{CFD6576C-D20E-4B2B-A94E-E1F3E469F7B1}" sibTransId="{F9DFCF5E-43E6-4938-AF3C-A27C1B6EB853}"/>
    <dgm:cxn modelId="{ACAF2452-1790-4001-90D4-2A7042D4B77E}" type="presOf" srcId="{00032C66-4AA3-4915-9ED8-DC57119469D1}" destId="{12698D0F-35E6-472A-AA7F-C48D76D39239}" srcOrd="1" destOrd="0" presId="urn:microsoft.com/office/officeart/2005/8/layout/cycle8"/>
    <dgm:cxn modelId="{DC1A528A-C5C2-4955-9D7A-8F9E876CC656}" type="presOf" srcId="{00032C66-4AA3-4915-9ED8-DC57119469D1}" destId="{DA2BE57E-ECD5-435A-ADE5-5F1EAEDA4288}" srcOrd="0" destOrd="0" presId="urn:microsoft.com/office/officeart/2005/8/layout/cycle8"/>
    <dgm:cxn modelId="{0DC0BEA5-E2C2-4E9C-A793-2633192BDD1F}" type="presOf" srcId="{D1C96E56-0F63-448A-A21A-424E39B8F87E}" destId="{685E0597-C61B-4222-8C3A-2182A67A061E}" srcOrd="1" destOrd="0" presId="urn:microsoft.com/office/officeart/2005/8/layout/cycle8"/>
    <dgm:cxn modelId="{8172DFB5-2630-4732-BE2D-26E69B7026D1}" type="presOf" srcId="{84284BFF-D265-464F-91C8-8C03412C49CD}" destId="{40DC46C5-13A0-4C52-9C07-47A41121BDAB}" srcOrd="0" destOrd="0" presId="urn:microsoft.com/office/officeart/2005/8/layout/cycle8"/>
    <dgm:cxn modelId="{935503C6-D5F4-46D1-8C43-AB907FB3C690}" srcId="{06713B2E-A9DD-47F6-8D07-6F0A6736CABB}" destId="{C9BB4572-B4A9-4368-BAC1-073B136DEC57}" srcOrd="1" destOrd="0" parTransId="{30F8160C-BBF3-46E2-8992-A44DC4959577}" sibTransId="{CC2F409F-52B0-4671-A73C-97169E8CE910}"/>
    <dgm:cxn modelId="{5B53C1E0-95F5-4200-8C0D-0A628CBC6078}" type="presOf" srcId="{C9BB4572-B4A9-4368-BAC1-073B136DEC57}" destId="{12713633-7E56-4A69-8E9F-80A51ADDAAAD}" srcOrd="1" destOrd="0" presId="urn:microsoft.com/office/officeart/2005/8/layout/cycle8"/>
    <dgm:cxn modelId="{4F28E02E-7385-4496-B554-32048AA7E341}" type="presParOf" srcId="{32B93E0D-3B71-4DD6-8534-B5B36643C8D6}" destId="{40DC46C5-13A0-4C52-9C07-47A41121BDAB}" srcOrd="0" destOrd="0" presId="urn:microsoft.com/office/officeart/2005/8/layout/cycle8"/>
    <dgm:cxn modelId="{7FC2C62D-C7D9-4309-8A15-D2C205D2933C}" type="presParOf" srcId="{32B93E0D-3B71-4DD6-8534-B5B36643C8D6}" destId="{23220D0A-D80E-408D-8DAA-8DCCC54129D2}" srcOrd="1" destOrd="0" presId="urn:microsoft.com/office/officeart/2005/8/layout/cycle8"/>
    <dgm:cxn modelId="{BE0F22B6-F40F-4709-913F-E317BBAC6965}" type="presParOf" srcId="{32B93E0D-3B71-4DD6-8534-B5B36643C8D6}" destId="{8F86DB81-F270-4149-B2E1-967A7F633B66}" srcOrd="2" destOrd="0" presId="urn:microsoft.com/office/officeart/2005/8/layout/cycle8"/>
    <dgm:cxn modelId="{49A797A3-E9EF-44CE-B158-0E9FF4569DCB}" type="presParOf" srcId="{32B93E0D-3B71-4DD6-8534-B5B36643C8D6}" destId="{9AD1AA42-BD38-4A40-8924-B0B5DC1D9E0A}" srcOrd="3" destOrd="0" presId="urn:microsoft.com/office/officeart/2005/8/layout/cycle8"/>
    <dgm:cxn modelId="{167F97A4-3B52-415C-9777-B4E21A3E13FD}" type="presParOf" srcId="{32B93E0D-3B71-4DD6-8534-B5B36643C8D6}" destId="{5FEE8DD0-6474-4BC6-B9EA-899E2AC05D7D}" srcOrd="4" destOrd="0" presId="urn:microsoft.com/office/officeart/2005/8/layout/cycle8"/>
    <dgm:cxn modelId="{D9025660-B187-4C09-9508-CE7767C82354}" type="presParOf" srcId="{32B93E0D-3B71-4DD6-8534-B5B36643C8D6}" destId="{024220EA-C0E0-485F-91C5-B445B411FF3C}" srcOrd="5" destOrd="0" presId="urn:microsoft.com/office/officeart/2005/8/layout/cycle8"/>
    <dgm:cxn modelId="{3F104F07-F044-4848-A677-96F86E7A0AB0}" type="presParOf" srcId="{32B93E0D-3B71-4DD6-8534-B5B36643C8D6}" destId="{5F4EAC18-195F-41CD-AB64-26E97C51778A}" srcOrd="6" destOrd="0" presId="urn:microsoft.com/office/officeart/2005/8/layout/cycle8"/>
    <dgm:cxn modelId="{3255593B-41D1-4C65-BF97-DF3995AAD769}" type="presParOf" srcId="{32B93E0D-3B71-4DD6-8534-B5B36643C8D6}" destId="{12713633-7E56-4A69-8E9F-80A51ADDAAAD}" srcOrd="7" destOrd="0" presId="urn:microsoft.com/office/officeart/2005/8/layout/cycle8"/>
    <dgm:cxn modelId="{BEE60206-C600-4B83-812B-4BA3C4C6886E}" type="presParOf" srcId="{32B93E0D-3B71-4DD6-8534-B5B36643C8D6}" destId="{7EDE6FE3-233C-478C-9E83-968FA74459C9}" srcOrd="8" destOrd="0" presId="urn:microsoft.com/office/officeart/2005/8/layout/cycle8"/>
    <dgm:cxn modelId="{080D7A02-A006-4ED6-8845-ABEDA814C780}" type="presParOf" srcId="{32B93E0D-3B71-4DD6-8534-B5B36643C8D6}" destId="{687A26C2-EE64-4875-8666-9E56968EB09D}" srcOrd="9" destOrd="0" presId="urn:microsoft.com/office/officeart/2005/8/layout/cycle8"/>
    <dgm:cxn modelId="{7B55C0EF-1A74-453F-BB38-33C83146913C}" type="presParOf" srcId="{32B93E0D-3B71-4DD6-8534-B5B36643C8D6}" destId="{A1E444EC-649F-459E-975A-ADB3EC390B31}" srcOrd="10" destOrd="0" presId="urn:microsoft.com/office/officeart/2005/8/layout/cycle8"/>
    <dgm:cxn modelId="{8AE79D09-36B5-4BAA-9E6A-0356F1C0C8D6}" type="presParOf" srcId="{32B93E0D-3B71-4DD6-8534-B5B36643C8D6}" destId="{685E0597-C61B-4222-8C3A-2182A67A061E}" srcOrd="11" destOrd="0" presId="urn:microsoft.com/office/officeart/2005/8/layout/cycle8"/>
    <dgm:cxn modelId="{1127E3D1-F1C3-432B-B540-6BBCE057B4EE}" type="presParOf" srcId="{32B93E0D-3B71-4DD6-8534-B5B36643C8D6}" destId="{DA2BE57E-ECD5-435A-ADE5-5F1EAEDA4288}" srcOrd="12" destOrd="0" presId="urn:microsoft.com/office/officeart/2005/8/layout/cycle8"/>
    <dgm:cxn modelId="{15D9580B-F407-452F-9207-9E840654BFD4}" type="presParOf" srcId="{32B93E0D-3B71-4DD6-8534-B5B36643C8D6}" destId="{36848EE4-C984-4C2F-A23D-39C885D39421}" srcOrd="13" destOrd="0" presId="urn:microsoft.com/office/officeart/2005/8/layout/cycle8"/>
    <dgm:cxn modelId="{0BE74CBB-9CA1-4195-B3D7-A1F8B7463E30}" type="presParOf" srcId="{32B93E0D-3B71-4DD6-8534-B5B36643C8D6}" destId="{D22A0758-5B60-4A81-BFFF-86ADB15453A3}" srcOrd="14" destOrd="0" presId="urn:microsoft.com/office/officeart/2005/8/layout/cycle8"/>
    <dgm:cxn modelId="{630A4955-09A8-4422-9C51-7D7FE1A4A3E5}" type="presParOf" srcId="{32B93E0D-3B71-4DD6-8534-B5B36643C8D6}" destId="{12698D0F-35E6-472A-AA7F-C48D76D39239}" srcOrd="15" destOrd="0" presId="urn:microsoft.com/office/officeart/2005/8/layout/cycle8"/>
    <dgm:cxn modelId="{8C3805E5-D722-416C-B216-8EF4945CE462}" type="presParOf" srcId="{32B93E0D-3B71-4DD6-8534-B5B36643C8D6}" destId="{0B143D4E-F763-4642-8500-EF62B97D4F7F}" srcOrd="16" destOrd="0" presId="urn:microsoft.com/office/officeart/2005/8/layout/cycle8"/>
    <dgm:cxn modelId="{FD7C5184-1E12-49F2-881A-3C51D8AE503A}" type="presParOf" srcId="{32B93E0D-3B71-4DD6-8534-B5B36643C8D6}" destId="{433A32B8-7649-4D90-BB64-8A6C9DFDD49B}" srcOrd="17" destOrd="0" presId="urn:microsoft.com/office/officeart/2005/8/layout/cycle8"/>
    <dgm:cxn modelId="{ECC5A418-4A20-44C6-B8B0-8761830CC08F}" type="presParOf" srcId="{32B93E0D-3B71-4DD6-8534-B5B36643C8D6}" destId="{4D37099A-BDB0-4512-A846-7DBAAD2B9127}" srcOrd="18" destOrd="0" presId="urn:microsoft.com/office/officeart/2005/8/layout/cycle8"/>
    <dgm:cxn modelId="{A49B6923-8C4C-41D6-8113-D10E8E97704C}" type="presParOf" srcId="{32B93E0D-3B71-4DD6-8534-B5B36643C8D6}" destId="{7CC33D88-1371-40EF-92FC-FF71E06C12A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3E9B2-E893-4FF4-AA91-E9072A077F22}" type="doc">
      <dgm:prSet loTypeId="urn:microsoft.com/office/officeart/2005/8/layout/hProcess6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4B2DF7-A52F-4630-A8AE-925C8D361B80}">
      <dgm:prSet phldrT="[Text]" custT="1"/>
      <dgm:spPr>
        <a:xfrm>
          <a:off x="2368" y="1028898"/>
          <a:ext cx="625246" cy="625246"/>
        </a:xfrm>
        <a:prstGeom prst="ellipse">
          <a:avLst/>
        </a:prstGeom>
        <a:solidFill>
          <a:srgbClr val="509E2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1</a:t>
          </a:r>
        </a:p>
      </dgm:t>
    </dgm:pt>
    <dgm:pt modelId="{A3EA42A5-39A7-4AC0-99C6-3E95978AACB1}" type="parTrans" cxnId="{B53DFB7A-F763-4BD6-9E4C-C67148C8D09B}">
      <dgm:prSet/>
      <dgm:spPr/>
      <dgm:t>
        <a:bodyPr/>
        <a:lstStyle/>
        <a:p>
          <a:endParaRPr lang="en-US" sz="1200"/>
        </a:p>
      </dgm:t>
    </dgm:pt>
    <dgm:pt modelId="{8AB4CFA1-006E-4F2C-BFBB-F3B9618399B0}" type="sibTrans" cxnId="{B53DFB7A-F763-4BD6-9E4C-C67148C8D09B}">
      <dgm:prSet/>
      <dgm:spPr/>
      <dgm:t>
        <a:bodyPr/>
        <a:lstStyle/>
        <a:p>
          <a:endParaRPr lang="en-US" sz="1200"/>
        </a:p>
      </dgm:t>
    </dgm:pt>
    <dgm:pt modelId="{BBCEF18D-7656-498F-AFCC-DC54D6F7330C}">
      <dgm:prSet phldrT="[Text]" custT="1"/>
      <dgm:spPr>
        <a:xfrm>
          <a:off x="314991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509E2F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Resource</a:t>
          </a:r>
        </a:p>
      </dgm:t>
    </dgm:pt>
    <dgm:pt modelId="{8FB25FDA-9DF7-47B5-AE2E-C50DE9F056C9}" type="parTrans" cxnId="{BF73C443-8D7B-4EE4-A695-1BEC5AAEF6FE}">
      <dgm:prSet/>
      <dgm:spPr/>
      <dgm:t>
        <a:bodyPr/>
        <a:lstStyle/>
        <a:p>
          <a:endParaRPr lang="en-US" sz="1200"/>
        </a:p>
      </dgm:t>
    </dgm:pt>
    <dgm:pt modelId="{CBD4E9A8-4920-4934-BB40-2EE1F86B07AB}" type="sibTrans" cxnId="{BF73C443-8D7B-4EE4-A695-1BEC5AAEF6FE}">
      <dgm:prSet/>
      <dgm:spPr/>
      <dgm:t>
        <a:bodyPr/>
        <a:lstStyle/>
        <a:p>
          <a:endParaRPr lang="en-US" sz="1200"/>
        </a:p>
      </dgm:t>
    </dgm:pt>
    <dgm:pt modelId="{1C1577D6-B236-43D1-AA2F-78C1CB3EE1E4}">
      <dgm:prSet phldrT="[Text]" custT="1"/>
      <dgm:spPr>
        <a:xfrm>
          <a:off x="1643641" y="1028898"/>
          <a:ext cx="625246" cy="625246"/>
        </a:xfrm>
        <a:prstGeom prst="ellipse">
          <a:avLst/>
        </a:prstGeom>
        <a:solidFill>
          <a:srgbClr val="C4D6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2</a:t>
          </a:r>
        </a:p>
      </dgm:t>
    </dgm:pt>
    <dgm:pt modelId="{3DE36FF4-3F3A-4235-8837-FD7AF23CF160}" type="parTrans" cxnId="{948C3A69-00AF-4CB1-A85C-7856245C6A57}">
      <dgm:prSet/>
      <dgm:spPr/>
      <dgm:t>
        <a:bodyPr/>
        <a:lstStyle/>
        <a:p>
          <a:endParaRPr lang="en-US" sz="1200"/>
        </a:p>
      </dgm:t>
    </dgm:pt>
    <dgm:pt modelId="{91F9C039-3FBB-488E-8902-1B445502B871}" type="sibTrans" cxnId="{948C3A69-00AF-4CB1-A85C-7856245C6A57}">
      <dgm:prSet/>
      <dgm:spPr/>
      <dgm:t>
        <a:bodyPr/>
        <a:lstStyle/>
        <a:p>
          <a:endParaRPr lang="en-US" sz="1200"/>
        </a:p>
      </dgm:t>
    </dgm:pt>
    <dgm:pt modelId="{85742475-9C8D-48DB-AC78-77D238F09475}">
      <dgm:prSet phldrT="[Text]" custT="1"/>
      <dgm:spPr>
        <a:xfrm>
          <a:off x="1956264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C4D600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Products</a:t>
          </a:r>
        </a:p>
      </dgm:t>
    </dgm:pt>
    <dgm:pt modelId="{639E3002-FBE7-4800-AFD3-0F2C5AB1D287}" type="parTrans" cxnId="{7B3E36D3-FE3F-40C1-90A3-1B15556C2DCE}">
      <dgm:prSet/>
      <dgm:spPr/>
      <dgm:t>
        <a:bodyPr/>
        <a:lstStyle/>
        <a:p>
          <a:endParaRPr lang="en-US" sz="1200"/>
        </a:p>
      </dgm:t>
    </dgm:pt>
    <dgm:pt modelId="{F004F207-ED61-4CB0-BE5A-23C557A32D46}" type="sibTrans" cxnId="{7B3E36D3-FE3F-40C1-90A3-1B15556C2DCE}">
      <dgm:prSet/>
      <dgm:spPr/>
      <dgm:t>
        <a:bodyPr/>
        <a:lstStyle/>
        <a:p>
          <a:endParaRPr lang="en-US" sz="1200"/>
        </a:p>
      </dgm:t>
    </dgm:pt>
    <dgm:pt modelId="{E03E9432-2A0F-4F72-B3A4-0C755306DBF1}">
      <dgm:prSet phldrT="[Text]" custT="1"/>
      <dgm:spPr>
        <a:xfrm>
          <a:off x="3284913" y="1028898"/>
          <a:ext cx="625246" cy="625246"/>
        </a:xfrm>
        <a:prstGeom prst="ellipse">
          <a:avLst/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3</a:t>
          </a:r>
        </a:p>
      </dgm:t>
    </dgm:pt>
    <dgm:pt modelId="{CEE36BED-DDFE-4AD3-9F98-FA58BA27E027}" type="parTrans" cxnId="{31EDF9EC-0C5D-49F3-BE6C-6D5E664669E3}">
      <dgm:prSet/>
      <dgm:spPr/>
      <dgm:t>
        <a:bodyPr/>
        <a:lstStyle/>
        <a:p>
          <a:endParaRPr lang="en-US" sz="1200"/>
        </a:p>
      </dgm:t>
    </dgm:pt>
    <dgm:pt modelId="{13B0B236-58A9-4DEE-A8F3-0454183E5B39}" type="sibTrans" cxnId="{31EDF9EC-0C5D-49F3-BE6C-6D5E664669E3}">
      <dgm:prSet/>
      <dgm:spPr/>
      <dgm:t>
        <a:bodyPr/>
        <a:lstStyle/>
        <a:p>
          <a:endParaRPr lang="en-US" sz="1200"/>
        </a:p>
      </dgm:t>
    </dgm:pt>
    <dgm:pt modelId="{759CF91D-DDAC-42C5-BBDF-6CEC7A485BFA}">
      <dgm:prSet phldrT="[Text]" custT="1"/>
      <dgm:spPr>
        <a:xfrm>
          <a:off x="3597537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007681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Waste</a:t>
          </a:r>
        </a:p>
      </dgm:t>
    </dgm:pt>
    <dgm:pt modelId="{07A947A2-8751-4D4C-99A4-C271CFE3D06E}" type="parTrans" cxnId="{4AA2BFE8-B913-40BA-B422-A87C54975690}">
      <dgm:prSet/>
      <dgm:spPr/>
      <dgm:t>
        <a:bodyPr/>
        <a:lstStyle/>
        <a:p>
          <a:endParaRPr lang="en-US" sz="1200"/>
        </a:p>
      </dgm:t>
    </dgm:pt>
    <dgm:pt modelId="{504B7340-D906-4A48-A2CC-B78CAD889456}" type="sibTrans" cxnId="{4AA2BFE8-B913-40BA-B422-A87C54975690}">
      <dgm:prSet/>
      <dgm:spPr/>
      <dgm:t>
        <a:bodyPr/>
        <a:lstStyle/>
        <a:p>
          <a:endParaRPr lang="en-US" sz="1200"/>
        </a:p>
      </dgm:t>
    </dgm:pt>
    <dgm:pt modelId="{BFD817D2-79F1-4DF5-B582-549F8FED64B2}" type="pres">
      <dgm:prSet presAssocID="{34D3E9B2-E893-4FF4-AA91-E9072A077F22}" presName="theList" presStyleCnt="0">
        <dgm:presLayoutVars>
          <dgm:dir/>
          <dgm:animLvl val="lvl"/>
          <dgm:resizeHandles val="exact"/>
        </dgm:presLayoutVars>
      </dgm:prSet>
      <dgm:spPr/>
    </dgm:pt>
    <dgm:pt modelId="{D62BAF6D-0053-4966-A25F-1255639A0FC2}" type="pres">
      <dgm:prSet presAssocID="{124B2DF7-A52F-4630-A8AE-925C8D361B80}" presName="compNode" presStyleCnt="0"/>
      <dgm:spPr/>
    </dgm:pt>
    <dgm:pt modelId="{E02E6E41-2D80-474F-BB74-C20DD15B50B9}" type="pres">
      <dgm:prSet presAssocID="{124B2DF7-A52F-4630-A8AE-925C8D361B80}" presName="noGeometry" presStyleCnt="0"/>
      <dgm:spPr/>
    </dgm:pt>
    <dgm:pt modelId="{FBCFBD46-44A7-40C3-94EC-438E4BBD789E}" type="pres">
      <dgm:prSet presAssocID="{124B2DF7-A52F-4630-A8AE-925C8D361B80}" presName="childTextVisible" presStyleLbl="bgAccFollowNode1" presStyleIdx="0" presStyleCnt="3">
        <dgm:presLayoutVars>
          <dgm:bulletEnabled val="1"/>
        </dgm:presLayoutVars>
      </dgm:prSet>
      <dgm:spPr/>
    </dgm:pt>
    <dgm:pt modelId="{C0B22E64-8B41-4906-9740-F3FB71AC02C6}" type="pres">
      <dgm:prSet presAssocID="{124B2DF7-A52F-4630-A8AE-925C8D361B80}" presName="childTextHidden" presStyleLbl="bgAccFollowNode1" presStyleIdx="0" presStyleCnt="3"/>
      <dgm:spPr/>
    </dgm:pt>
    <dgm:pt modelId="{8822DAB8-78C8-4302-9D6A-9DE2407FFF00}" type="pres">
      <dgm:prSet presAssocID="{124B2DF7-A52F-4630-A8AE-925C8D361B8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20756E7-312A-4035-B10F-B8146E50B921}" type="pres">
      <dgm:prSet presAssocID="{124B2DF7-A52F-4630-A8AE-925C8D361B80}" presName="aSpace" presStyleCnt="0"/>
      <dgm:spPr/>
    </dgm:pt>
    <dgm:pt modelId="{87B7DEF3-31E8-4E99-8576-8D3F072ED888}" type="pres">
      <dgm:prSet presAssocID="{1C1577D6-B236-43D1-AA2F-78C1CB3EE1E4}" presName="compNode" presStyleCnt="0"/>
      <dgm:spPr/>
    </dgm:pt>
    <dgm:pt modelId="{3734B404-AD95-40C6-87C3-3BACFC8FE3D6}" type="pres">
      <dgm:prSet presAssocID="{1C1577D6-B236-43D1-AA2F-78C1CB3EE1E4}" presName="noGeometry" presStyleCnt="0"/>
      <dgm:spPr/>
    </dgm:pt>
    <dgm:pt modelId="{74B19B8C-5B45-4D87-B425-639164527205}" type="pres">
      <dgm:prSet presAssocID="{1C1577D6-B236-43D1-AA2F-78C1CB3EE1E4}" presName="childTextVisible" presStyleLbl="bgAccFollowNode1" presStyleIdx="1" presStyleCnt="3">
        <dgm:presLayoutVars>
          <dgm:bulletEnabled val="1"/>
        </dgm:presLayoutVars>
      </dgm:prSet>
      <dgm:spPr/>
    </dgm:pt>
    <dgm:pt modelId="{AF9A5081-ADE4-4B45-9B4F-3B8874D0CE82}" type="pres">
      <dgm:prSet presAssocID="{1C1577D6-B236-43D1-AA2F-78C1CB3EE1E4}" presName="childTextHidden" presStyleLbl="bgAccFollowNode1" presStyleIdx="1" presStyleCnt="3"/>
      <dgm:spPr/>
    </dgm:pt>
    <dgm:pt modelId="{9AA70738-F757-4B5F-9845-D8CE676D0894}" type="pres">
      <dgm:prSet presAssocID="{1C1577D6-B236-43D1-AA2F-78C1CB3EE1E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47AA322-E2AD-4D09-A92D-FFFDEB845A97}" type="pres">
      <dgm:prSet presAssocID="{1C1577D6-B236-43D1-AA2F-78C1CB3EE1E4}" presName="aSpace" presStyleCnt="0"/>
      <dgm:spPr/>
    </dgm:pt>
    <dgm:pt modelId="{6C561DF8-E879-49D8-B7D7-B31867DD74BF}" type="pres">
      <dgm:prSet presAssocID="{E03E9432-2A0F-4F72-B3A4-0C755306DBF1}" presName="compNode" presStyleCnt="0"/>
      <dgm:spPr/>
    </dgm:pt>
    <dgm:pt modelId="{876FB79A-2195-44DE-A2D0-11A0F12235BD}" type="pres">
      <dgm:prSet presAssocID="{E03E9432-2A0F-4F72-B3A4-0C755306DBF1}" presName="noGeometry" presStyleCnt="0"/>
      <dgm:spPr/>
    </dgm:pt>
    <dgm:pt modelId="{E9E95A02-80A4-4F85-B79B-E6F61EAB9097}" type="pres">
      <dgm:prSet presAssocID="{E03E9432-2A0F-4F72-B3A4-0C755306DBF1}" presName="childTextVisible" presStyleLbl="bgAccFollowNode1" presStyleIdx="2" presStyleCnt="3">
        <dgm:presLayoutVars>
          <dgm:bulletEnabled val="1"/>
        </dgm:presLayoutVars>
      </dgm:prSet>
      <dgm:spPr/>
    </dgm:pt>
    <dgm:pt modelId="{90A5A7F2-6EEE-472E-92A3-0AA4C77E2CC6}" type="pres">
      <dgm:prSet presAssocID="{E03E9432-2A0F-4F72-B3A4-0C755306DBF1}" presName="childTextHidden" presStyleLbl="bgAccFollowNode1" presStyleIdx="2" presStyleCnt="3"/>
      <dgm:spPr/>
    </dgm:pt>
    <dgm:pt modelId="{A926D6EB-86D2-4D09-9BC3-B16FC7AE7BE8}" type="pres">
      <dgm:prSet presAssocID="{E03E9432-2A0F-4F72-B3A4-0C755306DBF1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109F82F-A897-4451-8D79-A340117B3DEE}" type="presOf" srcId="{BBCEF18D-7656-498F-AFCC-DC54D6F7330C}" destId="{C0B22E64-8B41-4906-9740-F3FB71AC02C6}" srcOrd="1" destOrd="0" presId="urn:microsoft.com/office/officeart/2005/8/layout/hProcess6"/>
    <dgm:cxn modelId="{BF73C443-8D7B-4EE4-A695-1BEC5AAEF6FE}" srcId="{124B2DF7-A52F-4630-A8AE-925C8D361B80}" destId="{BBCEF18D-7656-498F-AFCC-DC54D6F7330C}" srcOrd="0" destOrd="0" parTransId="{8FB25FDA-9DF7-47B5-AE2E-C50DE9F056C9}" sibTransId="{CBD4E9A8-4920-4934-BB40-2EE1F86B07AB}"/>
    <dgm:cxn modelId="{94FD8E48-7A4E-4CB1-B226-87CDE6C70B39}" type="presOf" srcId="{85742475-9C8D-48DB-AC78-77D238F09475}" destId="{AF9A5081-ADE4-4B45-9B4F-3B8874D0CE82}" srcOrd="1" destOrd="0" presId="urn:microsoft.com/office/officeart/2005/8/layout/hProcess6"/>
    <dgm:cxn modelId="{DDA56B4C-F0A4-460C-B102-9DF2EA171B49}" type="presOf" srcId="{759CF91D-DDAC-42C5-BBDF-6CEC7A485BFA}" destId="{90A5A7F2-6EEE-472E-92A3-0AA4C77E2CC6}" srcOrd="1" destOrd="0" presId="urn:microsoft.com/office/officeart/2005/8/layout/hProcess6"/>
    <dgm:cxn modelId="{3CD62C64-60E3-4DF7-8F14-0A5409439757}" type="presOf" srcId="{E03E9432-2A0F-4F72-B3A4-0C755306DBF1}" destId="{A926D6EB-86D2-4D09-9BC3-B16FC7AE7BE8}" srcOrd="0" destOrd="0" presId="urn:microsoft.com/office/officeart/2005/8/layout/hProcess6"/>
    <dgm:cxn modelId="{948C3A69-00AF-4CB1-A85C-7856245C6A57}" srcId="{34D3E9B2-E893-4FF4-AA91-E9072A077F22}" destId="{1C1577D6-B236-43D1-AA2F-78C1CB3EE1E4}" srcOrd="1" destOrd="0" parTransId="{3DE36FF4-3F3A-4235-8837-FD7AF23CF160}" sibTransId="{91F9C039-3FBB-488E-8902-1B445502B871}"/>
    <dgm:cxn modelId="{9B2DAF70-D459-4DBE-910D-404CD71CF916}" type="presOf" srcId="{85742475-9C8D-48DB-AC78-77D238F09475}" destId="{74B19B8C-5B45-4D87-B425-639164527205}" srcOrd="0" destOrd="0" presId="urn:microsoft.com/office/officeart/2005/8/layout/hProcess6"/>
    <dgm:cxn modelId="{B53DFB7A-F763-4BD6-9E4C-C67148C8D09B}" srcId="{34D3E9B2-E893-4FF4-AA91-E9072A077F22}" destId="{124B2DF7-A52F-4630-A8AE-925C8D361B80}" srcOrd="0" destOrd="0" parTransId="{A3EA42A5-39A7-4AC0-99C6-3E95978AACB1}" sibTransId="{8AB4CFA1-006E-4F2C-BFBB-F3B9618399B0}"/>
    <dgm:cxn modelId="{FF447F9A-28C3-4FA9-A2C9-745996E84557}" type="presOf" srcId="{34D3E9B2-E893-4FF4-AA91-E9072A077F22}" destId="{BFD817D2-79F1-4DF5-B582-549F8FED64B2}" srcOrd="0" destOrd="0" presId="urn:microsoft.com/office/officeart/2005/8/layout/hProcess6"/>
    <dgm:cxn modelId="{2096C3AD-3611-4388-86BD-C6CDC9F31954}" type="presOf" srcId="{124B2DF7-A52F-4630-A8AE-925C8D361B80}" destId="{8822DAB8-78C8-4302-9D6A-9DE2407FFF00}" srcOrd="0" destOrd="0" presId="urn:microsoft.com/office/officeart/2005/8/layout/hProcess6"/>
    <dgm:cxn modelId="{7B3E36D3-FE3F-40C1-90A3-1B15556C2DCE}" srcId="{1C1577D6-B236-43D1-AA2F-78C1CB3EE1E4}" destId="{85742475-9C8D-48DB-AC78-77D238F09475}" srcOrd="0" destOrd="0" parTransId="{639E3002-FBE7-4800-AFD3-0F2C5AB1D287}" sibTransId="{F004F207-ED61-4CB0-BE5A-23C557A32D46}"/>
    <dgm:cxn modelId="{61FEAED6-FE72-4CAE-B0F7-AF39BEAFCD18}" type="presOf" srcId="{BBCEF18D-7656-498F-AFCC-DC54D6F7330C}" destId="{FBCFBD46-44A7-40C3-94EC-438E4BBD789E}" srcOrd="0" destOrd="0" presId="urn:microsoft.com/office/officeart/2005/8/layout/hProcess6"/>
    <dgm:cxn modelId="{8A7ED3E5-7FC7-4544-B714-9A8374E78AE0}" type="presOf" srcId="{1C1577D6-B236-43D1-AA2F-78C1CB3EE1E4}" destId="{9AA70738-F757-4B5F-9845-D8CE676D0894}" srcOrd="0" destOrd="0" presId="urn:microsoft.com/office/officeart/2005/8/layout/hProcess6"/>
    <dgm:cxn modelId="{4AA2BFE8-B913-40BA-B422-A87C54975690}" srcId="{E03E9432-2A0F-4F72-B3A4-0C755306DBF1}" destId="{759CF91D-DDAC-42C5-BBDF-6CEC7A485BFA}" srcOrd="0" destOrd="0" parTransId="{07A947A2-8751-4D4C-99A4-C271CFE3D06E}" sibTransId="{504B7340-D906-4A48-A2CC-B78CAD889456}"/>
    <dgm:cxn modelId="{31EDF9EC-0C5D-49F3-BE6C-6D5E664669E3}" srcId="{34D3E9B2-E893-4FF4-AA91-E9072A077F22}" destId="{E03E9432-2A0F-4F72-B3A4-0C755306DBF1}" srcOrd="2" destOrd="0" parTransId="{CEE36BED-DDFE-4AD3-9F98-FA58BA27E027}" sibTransId="{13B0B236-58A9-4DEE-A8F3-0454183E5B39}"/>
    <dgm:cxn modelId="{33A7E6F7-4F58-47B4-8266-4882886CA525}" type="presOf" srcId="{759CF91D-DDAC-42C5-BBDF-6CEC7A485BFA}" destId="{E9E95A02-80A4-4F85-B79B-E6F61EAB9097}" srcOrd="0" destOrd="0" presId="urn:microsoft.com/office/officeart/2005/8/layout/hProcess6"/>
    <dgm:cxn modelId="{94B66111-70F0-4197-BB9D-245369CD556A}" type="presParOf" srcId="{BFD817D2-79F1-4DF5-B582-549F8FED64B2}" destId="{D62BAF6D-0053-4966-A25F-1255639A0FC2}" srcOrd="0" destOrd="0" presId="urn:microsoft.com/office/officeart/2005/8/layout/hProcess6"/>
    <dgm:cxn modelId="{8CD6FC16-8F69-41D0-981D-C637C2548B44}" type="presParOf" srcId="{D62BAF6D-0053-4966-A25F-1255639A0FC2}" destId="{E02E6E41-2D80-474F-BB74-C20DD15B50B9}" srcOrd="0" destOrd="0" presId="urn:microsoft.com/office/officeart/2005/8/layout/hProcess6"/>
    <dgm:cxn modelId="{A98B40E2-988E-42D7-B6A6-F863B5487D72}" type="presParOf" srcId="{D62BAF6D-0053-4966-A25F-1255639A0FC2}" destId="{FBCFBD46-44A7-40C3-94EC-438E4BBD789E}" srcOrd="1" destOrd="0" presId="urn:microsoft.com/office/officeart/2005/8/layout/hProcess6"/>
    <dgm:cxn modelId="{5BA3E0A2-12C5-454F-B8F2-85D7D10AD495}" type="presParOf" srcId="{D62BAF6D-0053-4966-A25F-1255639A0FC2}" destId="{C0B22E64-8B41-4906-9740-F3FB71AC02C6}" srcOrd="2" destOrd="0" presId="urn:microsoft.com/office/officeart/2005/8/layout/hProcess6"/>
    <dgm:cxn modelId="{867E1A0C-6763-4E9F-B707-E143E35D8553}" type="presParOf" srcId="{D62BAF6D-0053-4966-A25F-1255639A0FC2}" destId="{8822DAB8-78C8-4302-9D6A-9DE2407FFF00}" srcOrd="3" destOrd="0" presId="urn:microsoft.com/office/officeart/2005/8/layout/hProcess6"/>
    <dgm:cxn modelId="{7A8258B7-5EFE-45BA-ACF7-BA321B1C4697}" type="presParOf" srcId="{BFD817D2-79F1-4DF5-B582-549F8FED64B2}" destId="{E20756E7-312A-4035-B10F-B8146E50B921}" srcOrd="1" destOrd="0" presId="urn:microsoft.com/office/officeart/2005/8/layout/hProcess6"/>
    <dgm:cxn modelId="{598CAFAE-2848-4DFD-B47A-F4F5431724D9}" type="presParOf" srcId="{BFD817D2-79F1-4DF5-B582-549F8FED64B2}" destId="{87B7DEF3-31E8-4E99-8576-8D3F072ED888}" srcOrd="2" destOrd="0" presId="urn:microsoft.com/office/officeart/2005/8/layout/hProcess6"/>
    <dgm:cxn modelId="{D1A3592E-5CDC-42D2-84B1-7D3AFB1E2FBE}" type="presParOf" srcId="{87B7DEF3-31E8-4E99-8576-8D3F072ED888}" destId="{3734B404-AD95-40C6-87C3-3BACFC8FE3D6}" srcOrd="0" destOrd="0" presId="urn:microsoft.com/office/officeart/2005/8/layout/hProcess6"/>
    <dgm:cxn modelId="{59620D32-4094-47B3-84AA-D47647E95E14}" type="presParOf" srcId="{87B7DEF3-31E8-4E99-8576-8D3F072ED888}" destId="{74B19B8C-5B45-4D87-B425-639164527205}" srcOrd="1" destOrd="0" presId="urn:microsoft.com/office/officeart/2005/8/layout/hProcess6"/>
    <dgm:cxn modelId="{08030541-111F-4C59-8BF6-0BD87E67B623}" type="presParOf" srcId="{87B7DEF3-31E8-4E99-8576-8D3F072ED888}" destId="{AF9A5081-ADE4-4B45-9B4F-3B8874D0CE82}" srcOrd="2" destOrd="0" presId="urn:microsoft.com/office/officeart/2005/8/layout/hProcess6"/>
    <dgm:cxn modelId="{5DD3E259-1A2D-4096-A030-631A0F6C1462}" type="presParOf" srcId="{87B7DEF3-31E8-4E99-8576-8D3F072ED888}" destId="{9AA70738-F757-4B5F-9845-D8CE676D0894}" srcOrd="3" destOrd="0" presId="urn:microsoft.com/office/officeart/2005/8/layout/hProcess6"/>
    <dgm:cxn modelId="{93BEF97C-1616-472C-8433-2AD18A8BCC9B}" type="presParOf" srcId="{BFD817D2-79F1-4DF5-B582-549F8FED64B2}" destId="{E47AA322-E2AD-4D09-A92D-FFFDEB845A97}" srcOrd="3" destOrd="0" presId="urn:microsoft.com/office/officeart/2005/8/layout/hProcess6"/>
    <dgm:cxn modelId="{97AF934B-B034-47BA-95A0-C566A22C2D4F}" type="presParOf" srcId="{BFD817D2-79F1-4DF5-B582-549F8FED64B2}" destId="{6C561DF8-E879-49D8-B7D7-B31867DD74BF}" srcOrd="4" destOrd="0" presId="urn:microsoft.com/office/officeart/2005/8/layout/hProcess6"/>
    <dgm:cxn modelId="{700BC4C9-ADED-465D-B0D8-E4DA1F689B00}" type="presParOf" srcId="{6C561DF8-E879-49D8-B7D7-B31867DD74BF}" destId="{876FB79A-2195-44DE-A2D0-11A0F12235BD}" srcOrd="0" destOrd="0" presId="urn:microsoft.com/office/officeart/2005/8/layout/hProcess6"/>
    <dgm:cxn modelId="{72E5D807-C432-4823-ADEA-EA8F1E38EF5F}" type="presParOf" srcId="{6C561DF8-E879-49D8-B7D7-B31867DD74BF}" destId="{E9E95A02-80A4-4F85-B79B-E6F61EAB9097}" srcOrd="1" destOrd="0" presId="urn:microsoft.com/office/officeart/2005/8/layout/hProcess6"/>
    <dgm:cxn modelId="{9BF48B62-3D06-4E60-AC8C-DAD1DCA28819}" type="presParOf" srcId="{6C561DF8-E879-49D8-B7D7-B31867DD74BF}" destId="{90A5A7F2-6EEE-472E-92A3-0AA4C77E2CC6}" srcOrd="2" destOrd="0" presId="urn:microsoft.com/office/officeart/2005/8/layout/hProcess6"/>
    <dgm:cxn modelId="{2CA54BD5-E8B7-44D6-AD70-621835A83B87}" type="presParOf" srcId="{6C561DF8-E879-49D8-B7D7-B31867DD74BF}" destId="{A926D6EB-86D2-4D09-9BC3-B16FC7AE7BE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713B2E-A9DD-47F6-8D07-6F0A6736CABB}" type="doc">
      <dgm:prSet loTypeId="urn:microsoft.com/office/officeart/2005/8/layout/cycle8" loCatId="cycle" qsTypeId="urn:microsoft.com/office/officeart/2005/8/quickstyle/3d2" qsCatId="3D" csTypeId="urn:microsoft.com/office/officeart/2005/8/colors/colorful4" csCatId="colorful" phldr="1"/>
      <dgm:spPr/>
    </dgm:pt>
    <dgm:pt modelId="{84284BFF-D265-464F-91C8-8C03412C49CD}">
      <dgm:prSet phldrT="[Text]"/>
      <dgm:spPr>
        <a:xfrm>
          <a:off x="1301907" y="269860"/>
          <a:ext cx="3669244" cy="3669244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Production</a:t>
          </a:r>
        </a:p>
      </dgm:t>
    </dgm:pt>
    <dgm:pt modelId="{CFD6576C-D20E-4B2B-A94E-E1F3E469F7B1}" type="parTrans" cxnId="{A4FC4C4C-4010-4FC8-9E20-F181250DD5C7}">
      <dgm:prSet/>
      <dgm:spPr/>
      <dgm:t>
        <a:bodyPr/>
        <a:lstStyle/>
        <a:p>
          <a:endParaRPr lang="en-US"/>
        </a:p>
      </dgm:t>
    </dgm:pt>
    <dgm:pt modelId="{F9DFCF5E-43E6-4938-AF3C-A27C1B6EB853}" type="sibTrans" cxnId="{A4FC4C4C-4010-4FC8-9E20-F181250DD5C7}">
      <dgm:prSet/>
      <dgm:spPr/>
      <dgm:t>
        <a:bodyPr/>
        <a:lstStyle/>
        <a:p>
          <a:endParaRPr lang="en-US"/>
        </a:p>
      </dgm:t>
    </dgm:pt>
    <dgm:pt modelId="{C9BB4572-B4A9-4368-BAC1-073B136DEC57}">
      <dgm:prSet phldrT="[Text]"/>
      <dgm:spPr>
        <a:xfrm>
          <a:off x="1301907" y="393042"/>
          <a:ext cx="3669244" cy="3669244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Consumption</a:t>
          </a:r>
        </a:p>
      </dgm:t>
    </dgm:pt>
    <dgm:pt modelId="{30F8160C-BBF3-46E2-8992-A44DC4959577}" type="parTrans" cxnId="{935503C6-D5F4-46D1-8C43-AB907FB3C690}">
      <dgm:prSet/>
      <dgm:spPr/>
      <dgm:t>
        <a:bodyPr/>
        <a:lstStyle/>
        <a:p>
          <a:endParaRPr lang="en-US"/>
        </a:p>
      </dgm:t>
    </dgm:pt>
    <dgm:pt modelId="{CC2F409F-52B0-4671-A73C-97169E8CE910}" type="sibTrans" cxnId="{935503C6-D5F4-46D1-8C43-AB907FB3C690}">
      <dgm:prSet/>
      <dgm:spPr/>
      <dgm:t>
        <a:bodyPr/>
        <a:lstStyle/>
        <a:p>
          <a:endParaRPr lang="en-US"/>
        </a:p>
      </dgm:t>
    </dgm:pt>
    <dgm:pt modelId="{D1C96E56-0F63-448A-A21A-424E39B8F87E}">
      <dgm:prSet phldrT="[Text]"/>
      <dgm:spPr>
        <a:xfrm>
          <a:off x="1178725" y="393042"/>
          <a:ext cx="3669244" cy="3669244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management</a:t>
          </a:r>
        </a:p>
      </dgm:t>
    </dgm:pt>
    <dgm:pt modelId="{69598E67-AFD6-4A9C-9D54-B7BAD4273320}" type="parTrans" cxnId="{77D4EF05-5787-4F73-A919-24791077CE84}">
      <dgm:prSet/>
      <dgm:spPr/>
      <dgm:t>
        <a:bodyPr/>
        <a:lstStyle/>
        <a:p>
          <a:endParaRPr lang="en-US"/>
        </a:p>
      </dgm:t>
    </dgm:pt>
    <dgm:pt modelId="{D09807B1-F8AD-4958-B35E-4262B77BFF41}" type="sibTrans" cxnId="{77D4EF05-5787-4F73-A919-24791077CE84}">
      <dgm:prSet/>
      <dgm:spPr/>
      <dgm:t>
        <a:bodyPr/>
        <a:lstStyle/>
        <a:p>
          <a:endParaRPr lang="en-US"/>
        </a:p>
      </dgm:t>
    </dgm:pt>
    <dgm:pt modelId="{00032C66-4AA3-4915-9ED8-DC57119469D1}">
      <dgm:prSet phldrT="[Text]"/>
      <dgm:spPr>
        <a:xfrm>
          <a:off x="1207840" y="310112"/>
          <a:ext cx="3611013" cy="358874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to resource</a:t>
          </a:r>
        </a:p>
      </dgm:t>
    </dgm:pt>
    <dgm:pt modelId="{EED599F7-8B62-4D6D-B2E4-37D25F4592BF}" type="parTrans" cxnId="{8D2B1A2A-8532-40F4-B36F-49D4A87451DA}">
      <dgm:prSet/>
      <dgm:spPr/>
      <dgm:t>
        <a:bodyPr/>
        <a:lstStyle/>
        <a:p>
          <a:endParaRPr lang="en-US"/>
        </a:p>
      </dgm:t>
    </dgm:pt>
    <dgm:pt modelId="{3F07D50F-41E4-4A72-9862-EA7BB2665433}" type="sibTrans" cxnId="{8D2B1A2A-8532-40F4-B36F-49D4A87451DA}">
      <dgm:prSet/>
      <dgm:spPr/>
      <dgm:t>
        <a:bodyPr/>
        <a:lstStyle/>
        <a:p>
          <a:endParaRPr lang="en-US"/>
        </a:p>
      </dgm:t>
    </dgm:pt>
    <dgm:pt modelId="{32B93E0D-3B71-4DD6-8534-B5B36643C8D6}" type="pres">
      <dgm:prSet presAssocID="{06713B2E-A9DD-47F6-8D07-6F0A6736CABB}" presName="compositeShape" presStyleCnt="0">
        <dgm:presLayoutVars>
          <dgm:chMax val="7"/>
          <dgm:dir/>
          <dgm:resizeHandles val="exact"/>
        </dgm:presLayoutVars>
      </dgm:prSet>
      <dgm:spPr/>
    </dgm:pt>
    <dgm:pt modelId="{40DC46C5-13A0-4C52-9C07-47A41121BDAB}" type="pres">
      <dgm:prSet presAssocID="{06713B2E-A9DD-47F6-8D07-6F0A6736CABB}" presName="wedge1" presStyleLbl="node1" presStyleIdx="0" presStyleCnt="4"/>
      <dgm:spPr/>
    </dgm:pt>
    <dgm:pt modelId="{23220D0A-D80E-408D-8DAA-8DCCC54129D2}" type="pres">
      <dgm:prSet presAssocID="{06713B2E-A9DD-47F6-8D07-6F0A6736CABB}" presName="dummy1a" presStyleCnt="0"/>
      <dgm:spPr/>
    </dgm:pt>
    <dgm:pt modelId="{8F86DB81-F270-4149-B2E1-967A7F633B66}" type="pres">
      <dgm:prSet presAssocID="{06713B2E-A9DD-47F6-8D07-6F0A6736CABB}" presName="dummy1b" presStyleCnt="0"/>
      <dgm:spPr/>
    </dgm:pt>
    <dgm:pt modelId="{9AD1AA42-BD38-4A40-8924-B0B5DC1D9E0A}" type="pres">
      <dgm:prSet presAssocID="{06713B2E-A9DD-47F6-8D07-6F0A6736CAB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EE8DD0-6474-4BC6-B9EA-899E2AC05D7D}" type="pres">
      <dgm:prSet presAssocID="{06713B2E-A9DD-47F6-8D07-6F0A6736CABB}" presName="wedge2" presStyleLbl="node1" presStyleIdx="1" presStyleCnt="4"/>
      <dgm:spPr/>
    </dgm:pt>
    <dgm:pt modelId="{024220EA-C0E0-485F-91C5-B445B411FF3C}" type="pres">
      <dgm:prSet presAssocID="{06713B2E-A9DD-47F6-8D07-6F0A6736CABB}" presName="dummy2a" presStyleCnt="0"/>
      <dgm:spPr/>
    </dgm:pt>
    <dgm:pt modelId="{5F4EAC18-195F-41CD-AB64-26E97C51778A}" type="pres">
      <dgm:prSet presAssocID="{06713B2E-A9DD-47F6-8D07-6F0A6736CABB}" presName="dummy2b" presStyleCnt="0"/>
      <dgm:spPr/>
    </dgm:pt>
    <dgm:pt modelId="{12713633-7E56-4A69-8E9F-80A51ADDAAAD}" type="pres">
      <dgm:prSet presAssocID="{06713B2E-A9DD-47F6-8D07-6F0A6736CAB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EDE6FE3-233C-478C-9E83-968FA74459C9}" type="pres">
      <dgm:prSet presAssocID="{06713B2E-A9DD-47F6-8D07-6F0A6736CABB}" presName="wedge3" presStyleLbl="node1" presStyleIdx="2" presStyleCnt="4"/>
      <dgm:spPr/>
    </dgm:pt>
    <dgm:pt modelId="{687A26C2-EE64-4875-8666-9E56968EB09D}" type="pres">
      <dgm:prSet presAssocID="{06713B2E-A9DD-47F6-8D07-6F0A6736CABB}" presName="dummy3a" presStyleCnt="0"/>
      <dgm:spPr/>
    </dgm:pt>
    <dgm:pt modelId="{A1E444EC-649F-459E-975A-ADB3EC390B31}" type="pres">
      <dgm:prSet presAssocID="{06713B2E-A9DD-47F6-8D07-6F0A6736CABB}" presName="dummy3b" presStyleCnt="0"/>
      <dgm:spPr/>
    </dgm:pt>
    <dgm:pt modelId="{685E0597-C61B-4222-8C3A-2182A67A061E}" type="pres">
      <dgm:prSet presAssocID="{06713B2E-A9DD-47F6-8D07-6F0A6736CAB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A2BE57E-ECD5-435A-ADE5-5F1EAEDA4288}" type="pres">
      <dgm:prSet presAssocID="{06713B2E-A9DD-47F6-8D07-6F0A6736CABB}" presName="wedge4" presStyleLbl="node1" presStyleIdx="3" presStyleCnt="4" custScaleX="98413" custScaleY="97806"/>
      <dgm:spPr/>
    </dgm:pt>
    <dgm:pt modelId="{36848EE4-C984-4C2F-A23D-39C885D39421}" type="pres">
      <dgm:prSet presAssocID="{06713B2E-A9DD-47F6-8D07-6F0A6736CABB}" presName="dummy4a" presStyleCnt="0"/>
      <dgm:spPr/>
    </dgm:pt>
    <dgm:pt modelId="{D22A0758-5B60-4A81-BFFF-86ADB15453A3}" type="pres">
      <dgm:prSet presAssocID="{06713B2E-A9DD-47F6-8D07-6F0A6736CABB}" presName="dummy4b" presStyleCnt="0"/>
      <dgm:spPr/>
    </dgm:pt>
    <dgm:pt modelId="{12698D0F-35E6-472A-AA7F-C48D76D39239}" type="pres">
      <dgm:prSet presAssocID="{06713B2E-A9DD-47F6-8D07-6F0A6736CAB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B143D4E-F763-4642-8500-EF62B97D4F7F}" type="pres">
      <dgm:prSet presAssocID="{F9DFCF5E-43E6-4938-AF3C-A27C1B6EB853}" presName="arrowWedge1" presStyleLbl="fgSibTrans2D1" presStyleIdx="0" presStyleCnt="4"/>
      <dgm:spPr>
        <a:xfrm>
          <a:off x="1074763" y="42717"/>
          <a:ext cx="4123531" cy="41235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33A32B8-7649-4D90-BB64-8A6C9DFDD49B}" type="pres">
      <dgm:prSet presAssocID="{CC2F409F-52B0-4671-A73C-97169E8CE910}" presName="arrowWedge2" presStyleLbl="fgSibTrans2D1" presStyleIdx="1" presStyleCnt="4"/>
      <dgm:spPr>
        <a:xfrm>
          <a:off x="1074763" y="165899"/>
          <a:ext cx="4123531" cy="41235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D37099A-BDB0-4512-A846-7DBAAD2B9127}" type="pres">
      <dgm:prSet presAssocID="{D09807B1-F8AD-4958-B35E-4262B77BFF41}" presName="arrowWedge3" presStyleLbl="fgSibTrans2D1" presStyleIdx="2" presStyleCnt="4"/>
      <dgm:spPr>
        <a:xfrm>
          <a:off x="951581" y="165899"/>
          <a:ext cx="4123531" cy="41235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7CC33D88-1371-40EF-92FC-FF71E06C12A5}" type="pres">
      <dgm:prSet presAssocID="{3F07D50F-41E4-4A72-9862-EA7BB2665433}" presName="arrowWedge4" presStyleLbl="fgSibTrans2D1" presStyleIdx="3" presStyleCnt="4"/>
      <dgm:spPr>
        <a:xfrm>
          <a:off x="951867" y="43112"/>
          <a:ext cx="4123531" cy="41235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</dgm:ptLst>
  <dgm:cxnLst>
    <dgm:cxn modelId="{EA242602-EF39-4912-AE3A-0E239826AEF9}" type="presOf" srcId="{84284BFF-D265-464F-91C8-8C03412C49CD}" destId="{9AD1AA42-BD38-4A40-8924-B0B5DC1D9E0A}" srcOrd="1" destOrd="0" presId="urn:microsoft.com/office/officeart/2005/8/layout/cycle8"/>
    <dgm:cxn modelId="{77D4EF05-5787-4F73-A919-24791077CE84}" srcId="{06713B2E-A9DD-47F6-8D07-6F0A6736CABB}" destId="{D1C96E56-0F63-448A-A21A-424E39B8F87E}" srcOrd="2" destOrd="0" parTransId="{69598E67-AFD6-4A9C-9D54-B7BAD4273320}" sibTransId="{D09807B1-F8AD-4958-B35E-4262B77BFF41}"/>
    <dgm:cxn modelId="{8B94CB0B-376C-4CBB-BFBE-EF5606E8245F}" type="presOf" srcId="{D1C96E56-0F63-448A-A21A-424E39B8F87E}" destId="{7EDE6FE3-233C-478C-9E83-968FA74459C9}" srcOrd="0" destOrd="0" presId="urn:microsoft.com/office/officeart/2005/8/layout/cycle8"/>
    <dgm:cxn modelId="{14347326-877E-482E-AF09-7733DEF89F6A}" type="presOf" srcId="{C9BB4572-B4A9-4368-BAC1-073B136DEC57}" destId="{5FEE8DD0-6474-4BC6-B9EA-899E2AC05D7D}" srcOrd="0" destOrd="0" presId="urn:microsoft.com/office/officeart/2005/8/layout/cycle8"/>
    <dgm:cxn modelId="{8D2B1A2A-8532-40F4-B36F-49D4A87451DA}" srcId="{06713B2E-A9DD-47F6-8D07-6F0A6736CABB}" destId="{00032C66-4AA3-4915-9ED8-DC57119469D1}" srcOrd="3" destOrd="0" parTransId="{EED599F7-8B62-4D6D-B2E4-37D25F4592BF}" sibTransId="{3F07D50F-41E4-4A72-9862-EA7BB2665433}"/>
    <dgm:cxn modelId="{FA56D72F-AE57-4532-8A91-1DB15E5C2E1C}" type="presOf" srcId="{06713B2E-A9DD-47F6-8D07-6F0A6736CABB}" destId="{32B93E0D-3B71-4DD6-8534-B5B36643C8D6}" srcOrd="0" destOrd="0" presId="urn:microsoft.com/office/officeart/2005/8/layout/cycle8"/>
    <dgm:cxn modelId="{A4FC4C4C-4010-4FC8-9E20-F181250DD5C7}" srcId="{06713B2E-A9DD-47F6-8D07-6F0A6736CABB}" destId="{84284BFF-D265-464F-91C8-8C03412C49CD}" srcOrd="0" destOrd="0" parTransId="{CFD6576C-D20E-4B2B-A94E-E1F3E469F7B1}" sibTransId="{F9DFCF5E-43E6-4938-AF3C-A27C1B6EB853}"/>
    <dgm:cxn modelId="{ACAF2452-1790-4001-90D4-2A7042D4B77E}" type="presOf" srcId="{00032C66-4AA3-4915-9ED8-DC57119469D1}" destId="{12698D0F-35E6-472A-AA7F-C48D76D39239}" srcOrd="1" destOrd="0" presId="urn:microsoft.com/office/officeart/2005/8/layout/cycle8"/>
    <dgm:cxn modelId="{DC1A528A-C5C2-4955-9D7A-8F9E876CC656}" type="presOf" srcId="{00032C66-4AA3-4915-9ED8-DC57119469D1}" destId="{DA2BE57E-ECD5-435A-ADE5-5F1EAEDA4288}" srcOrd="0" destOrd="0" presId="urn:microsoft.com/office/officeart/2005/8/layout/cycle8"/>
    <dgm:cxn modelId="{0DC0BEA5-E2C2-4E9C-A793-2633192BDD1F}" type="presOf" srcId="{D1C96E56-0F63-448A-A21A-424E39B8F87E}" destId="{685E0597-C61B-4222-8C3A-2182A67A061E}" srcOrd="1" destOrd="0" presId="urn:microsoft.com/office/officeart/2005/8/layout/cycle8"/>
    <dgm:cxn modelId="{8172DFB5-2630-4732-BE2D-26E69B7026D1}" type="presOf" srcId="{84284BFF-D265-464F-91C8-8C03412C49CD}" destId="{40DC46C5-13A0-4C52-9C07-47A41121BDAB}" srcOrd="0" destOrd="0" presId="urn:microsoft.com/office/officeart/2005/8/layout/cycle8"/>
    <dgm:cxn modelId="{935503C6-D5F4-46D1-8C43-AB907FB3C690}" srcId="{06713B2E-A9DD-47F6-8D07-6F0A6736CABB}" destId="{C9BB4572-B4A9-4368-BAC1-073B136DEC57}" srcOrd="1" destOrd="0" parTransId="{30F8160C-BBF3-46E2-8992-A44DC4959577}" sibTransId="{CC2F409F-52B0-4671-A73C-97169E8CE910}"/>
    <dgm:cxn modelId="{5B53C1E0-95F5-4200-8C0D-0A628CBC6078}" type="presOf" srcId="{C9BB4572-B4A9-4368-BAC1-073B136DEC57}" destId="{12713633-7E56-4A69-8E9F-80A51ADDAAAD}" srcOrd="1" destOrd="0" presId="urn:microsoft.com/office/officeart/2005/8/layout/cycle8"/>
    <dgm:cxn modelId="{4F28E02E-7385-4496-B554-32048AA7E341}" type="presParOf" srcId="{32B93E0D-3B71-4DD6-8534-B5B36643C8D6}" destId="{40DC46C5-13A0-4C52-9C07-47A41121BDAB}" srcOrd="0" destOrd="0" presId="urn:microsoft.com/office/officeart/2005/8/layout/cycle8"/>
    <dgm:cxn modelId="{7FC2C62D-C7D9-4309-8A15-D2C205D2933C}" type="presParOf" srcId="{32B93E0D-3B71-4DD6-8534-B5B36643C8D6}" destId="{23220D0A-D80E-408D-8DAA-8DCCC54129D2}" srcOrd="1" destOrd="0" presId="urn:microsoft.com/office/officeart/2005/8/layout/cycle8"/>
    <dgm:cxn modelId="{BE0F22B6-F40F-4709-913F-E317BBAC6965}" type="presParOf" srcId="{32B93E0D-3B71-4DD6-8534-B5B36643C8D6}" destId="{8F86DB81-F270-4149-B2E1-967A7F633B66}" srcOrd="2" destOrd="0" presId="urn:microsoft.com/office/officeart/2005/8/layout/cycle8"/>
    <dgm:cxn modelId="{49A797A3-E9EF-44CE-B158-0E9FF4569DCB}" type="presParOf" srcId="{32B93E0D-3B71-4DD6-8534-B5B36643C8D6}" destId="{9AD1AA42-BD38-4A40-8924-B0B5DC1D9E0A}" srcOrd="3" destOrd="0" presId="urn:microsoft.com/office/officeart/2005/8/layout/cycle8"/>
    <dgm:cxn modelId="{167F97A4-3B52-415C-9777-B4E21A3E13FD}" type="presParOf" srcId="{32B93E0D-3B71-4DD6-8534-B5B36643C8D6}" destId="{5FEE8DD0-6474-4BC6-B9EA-899E2AC05D7D}" srcOrd="4" destOrd="0" presId="urn:microsoft.com/office/officeart/2005/8/layout/cycle8"/>
    <dgm:cxn modelId="{D9025660-B187-4C09-9508-CE7767C82354}" type="presParOf" srcId="{32B93E0D-3B71-4DD6-8534-B5B36643C8D6}" destId="{024220EA-C0E0-485F-91C5-B445B411FF3C}" srcOrd="5" destOrd="0" presId="urn:microsoft.com/office/officeart/2005/8/layout/cycle8"/>
    <dgm:cxn modelId="{3F104F07-F044-4848-A677-96F86E7A0AB0}" type="presParOf" srcId="{32B93E0D-3B71-4DD6-8534-B5B36643C8D6}" destId="{5F4EAC18-195F-41CD-AB64-26E97C51778A}" srcOrd="6" destOrd="0" presId="urn:microsoft.com/office/officeart/2005/8/layout/cycle8"/>
    <dgm:cxn modelId="{3255593B-41D1-4C65-BF97-DF3995AAD769}" type="presParOf" srcId="{32B93E0D-3B71-4DD6-8534-B5B36643C8D6}" destId="{12713633-7E56-4A69-8E9F-80A51ADDAAAD}" srcOrd="7" destOrd="0" presId="urn:microsoft.com/office/officeart/2005/8/layout/cycle8"/>
    <dgm:cxn modelId="{BEE60206-C600-4B83-812B-4BA3C4C6886E}" type="presParOf" srcId="{32B93E0D-3B71-4DD6-8534-B5B36643C8D6}" destId="{7EDE6FE3-233C-478C-9E83-968FA74459C9}" srcOrd="8" destOrd="0" presId="urn:microsoft.com/office/officeart/2005/8/layout/cycle8"/>
    <dgm:cxn modelId="{080D7A02-A006-4ED6-8845-ABEDA814C780}" type="presParOf" srcId="{32B93E0D-3B71-4DD6-8534-B5B36643C8D6}" destId="{687A26C2-EE64-4875-8666-9E56968EB09D}" srcOrd="9" destOrd="0" presId="urn:microsoft.com/office/officeart/2005/8/layout/cycle8"/>
    <dgm:cxn modelId="{7B55C0EF-1A74-453F-BB38-33C83146913C}" type="presParOf" srcId="{32B93E0D-3B71-4DD6-8534-B5B36643C8D6}" destId="{A1E444EC-649F-459E-975A-ADB3EC390B31}" srcOrd="10" destOrd="0" presId="urn:microsoft.com/office/officeart/2005/8/layout/cycle8"/>
    <dgm:cxn modelId="{8AE79D09-36B5-4BAA-9E6A-0356F1C0C8D6}" type="presParOf" srcId="{32B93E0D-3B71-4DD6-8534-B5B36643C8D6}" destId="{685E0597-C61B-4222-8C3A-2182A67A061E}" srcOrd="11" destOrd="0" presId="urn:microsoft.com/office/officeart/2005/8/layout/cycle8"/>
    <dgm:cxn modelId="{1127E3D1-F1C3-432B-B540-6BBCE057B4EE}" type="presParOf" srcId="{32B93E0D-3B71-4DD6-8534-B5B36643C8D6}" destId="{DA2BE57E-ECD5-435A-ADE5-5F1EAEDA4288}" srcOrd="12" destOrd="0" presId="urn:microsoft.com/office/officeart/2005/8/layout/cycle8"/>
    <dgm:cxn modelId="{15D9580B-F407-452F-9207-9E840654BFD4}" type="presParOf" srcId="{32B93E0D-3B71-4DD6-8534-B5B36643C8D6}" destId="{36848EE4-C984-4C2F-A23D-39C885D39421}" srcOrd="13" destOrd="0" presId="urn:microsoft.com/office/officeart/2005/8/layout/cycle8"/>
    <dgm:cxn modelId="{0BE74CBB-9CA1-4195-B3D7-A1F8B7463E30}" type="presParOf" srcId="{32B93E0D-3B71-4DD6-8534-B5B36643C8D6}" destId="{D22A0758-5B60-4A81-BFFF-86ADB15453A3}" srcOrd="14" destOrd="0" presId="urn:microsoft.com/office/officeart/2005/8/layout/cycle8"/>
    <dgm:cxn modelId="{630A4955-09A8-4422-9C51-7D7FE1A4A3E5}" type="presParOf" srcId="{32B93E0D-3B71-4DD6-8534-B5B36643C8D6}" destId="{12698D0F-35E6-472A-AA7F-C48D76D39239}" srcOrd="15" destOrd="0" presId="urn:microsoft.com/office/officeart/2005/8/layout/cycle8"/>
    <dgm:cxn modelId="{8C3805E5-D722-416C-B216-8EF4945CE462}" type="presParOf" srcId="{32B93E0D-3B71-4DD6-8534-B5B36643C8D6}" destId="{0B143D4E-F763-4642-8500-EF62B97D4F7F}" srcOrd="16" destOrd="0" presId="urn:microsoft.com/office/officeart/2005/8/layout/cycle8"/>
    <dgm:cxn modelId="{FD7C5184-1E12-49F2-881A-3C51D8AE503A}" type="presParOf" srcId="{32B93E0D-3B71-4DD6-8534-B5B36643C8D6}" destId="{433A32B8-7649-4D90-BB64-8A6C9DFDD49B}" srcOrd="17" destOrd="0" presId="urn:microsoft.com/office/officeart/2005/8/layout/cycle8"/>
    <dgm:cxn modelId="{ECC5A418-4A20-44C6-B8B0-8761830CC08F}" type="presParOf" srcId="{32B93E0D-3B71-4DD6-8534-B5B36643C8D6}" destId="{4D37099A-BDB0-4512-A846-7DBAAD2B9127}" srcOrd="18" destOrd="0" presId="urn:microsoft.com/office/officeart/2005/8/layout/cycle8"/>
    <dgm:cxn modelId="{A49B6923-8C4C-41D6-8113-D10E8E97704C}" type="presParOf" srcId="{32B93E0D-3B71-4DD6-8534-B5B36643C8D6}" destId="{7CC33D88-1371-40EF-92FC-FF71E06C12A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3004C8-B094-42E7-84FD-317FD46994A0}" type="doc">
      <dgm:prSet loTypeId="urn:microsoft.com/office/officeart/2005/8/layout/cycle3" loCatId="cycle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5AA63DFF-7DAE-4FD4-88A2-671A464819C5}">
      <dgm:prSet phldrT="[Text]" custT="1"/>
      <dgm:spPr>
        <a:xfrm>
          <a:off x="1452648" y="0"/>
          <a:ext cx="1888146" cy="749544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0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Sustainable Feed </a:t>
          </a:r>
        </a:p>
        <a:p>
          <a:pPr>
            <a:buNone/>
          </a:pPr>
          <a:r>
            <a:rPr lang="en-US" sz="10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for </a:t>
          </a:r>
        </a:p>
        <a:p>
          <a:pPr>
            <a:buNone/>
          </a:pPr>
          <a:r>
            <a:rPr lang="en-US" sz="10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Sustainable Aquaculture </a:t>
          </a:r>
        </a:p>
      </dgm:t>
    </dgm:pt>
    <dgm:pt modelId="{3318130B-10E7-41A9-8B8A-245FA3F6FEAB}" type="parTrans" cxnId="{2CFEC679-5D08-44BC-A86B-8DA1B4DBD972}">
      <dgm:prSet/>
      <dgm:spPr/>
      <dgm:t>
        <a:bodyPr/>
        <a:lstStyle/>
        <a:p>
          <a:endParaRPr lang="en-US" sz="1200"/>
        </a:p>
      </dgm:t>
    </dgm:pt>
    <dgm:pt modelId="{9C965259-0F69-4560-9443-538149198A3D}" type="sibTrans" cxnId="{2CFEC679-5D08-44BC-A86B-8DA1B4DBD972}">
      <dgm:prSet/>
      <dgm:spPr>
        <a:xfrm>
          <a:off x="730228" y="-154307"/>
          <a:ext cx="3332987" cy="3332987"/>
        </a:xfrm>
        <a:prstGeom prst="circularArrow">
          <a:avLst>
            <a:gd name="adj1" fmla="val 5544"/>
            <a:gd name="adj2" fmla="val 330680"/>
            <a:gd name="adj3" fmla="val 13868300"/>
            <a:gd name="adj4" fmla="val 17329998"/>
            <a:gd name="adj5" fmla="val 5757"/>
          </a:avLst>
        </a:prstGeom>
        <a:solidFill>
          <a:srgbClr val="86246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endParaRPr lang="en-US" sz="1200"/>
        </a:p>
      </dgm:t>
    </dgm:pt>
    <dgm:pt modelId="{C0388812-4B63-45E1-B3E9-91A41F89F644}">
      <dgm:prSet phldrT="[Text]" custT="1"/>
      <dgm:spPr>
        <a:xfrm>
          <a:off x="2978472" y="982276"/>
          <a:ext cx="1499088" cy="749544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1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1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1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Nigeria</a:t>
          </a:r>
          <a:endParaRPr lang="en-US" sz="8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gm:t>
    </dgm:pt>
    <dgm:pt modelId="{957BC4F1-D77F-4C23-9EA3-02926C9434CC}" type="parTrans" cxnId="{1BD33039-2743-432F-8A62-7FEDCA47D402}">
      <dgm:prSet/>
      <dgm:spPr/>
      <dgm:t>
        <a:bodyPr/>
        <a:lstStyle/>
        <a:p>
          <a:endParaRPr lang="en-US" sz="1200"/>
        </a:p>
      </dgm:t>
    </dgm:pt>
    <dgm:pt modelId="{5994CBD4-A26D-4BEF-B533-41F77FF901F6}" type="sibTrans" cxnId="{1BD33039-2743-432F-8A62-7FEDCA47D402}">
      <dgm:prSet/>
      <dgm:spPr/>
      <dgm:t>
        <a:bodyPr/>
        <a:lstStyle/>
        <a:p>
          <a:endParaRPr lang="en-US" sz="1200"/>
        </a:p>
      </dgm:t>
    </dgm:pt>
    <dgm:pt modelId="{94E5F648-CDEE-4BB0-996B-906FC26B5CE5}">
      <dgm:prSet phldrT="[Text]" custT="1"/>
      <dgm:spPr>
        <a:xfrm>
          <a:off x="2462148" y="2571356"/>
          <a:ext cx="1499088" cy="749544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2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2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2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Catfish</a:t>
          </a:r>
        </a:p>
      </dgm:t>
    </dgm:pt>
    <dgm:pt modelId="{E79F8D46-EB19-424C-A51D-7423C9D27CAF}" type="parTrans" cxnId="{5FFDB828-E279-44CF-91B1-3BC7C39CF1BE}">
      <dgm:prSet/>
      <dgm:spPr/>
      <dgm:t>
        <a:bodyPr/>
        <a:lstStyle/>
        <a:p>
          <a:endParaRPr lang="en-US" sz="1200"/>
        </a:p>
      </dgm:t>
    </dgm:pt>
    <dgm:pt modelId="{89787CFC-332F-4E0C-B638-0237FF7405F9}" type="sibTrans" cxnId="{5FFDB828-E279-44CF-91B1-3BC7C39CF1BE}">
      <dgm:prSet/>
      <dgm:spPr/>
      <dgm:t>
        <a:bodyPr/>
        <a:lstStyle/>
        <a:p>
          <a:endParaRPr lang="en-US" sz="1200"/>
        </a:p>
      </dgm:t>
    </dgm:pt>
    <dgm:pt modelId="{F5F3F044-13B4-4C92-AE8C-6AD7338943B4}">
      <dgm:prSet phldrT="[Text]" custT="1"/>
      <dgm:spPr>
        <a:xfrm>
          <a:off x="274967" y="982276"/>
          <a:ext cx="1499088" cy="749544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4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4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4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Zambia</a:t>
          </a:r>
        </a:p>
      </dgm:t>
    </dgm:pt>
    <dgm:pt modelId="{859DE3E4-7DF5-471F-BC82-3F2360828D29}" type="parTrans" cxnId="{83DD099A-E6D3-4F39-98A8-AB3DF99600BF}">
      <dgm:prSet/>
      <dgm:spPr/>
      <dgm:t>
        <a:bodyPr/>
        <a:lstStyle/>
        <a:p>
          <a:endParaRPr lang="en-US" sz="1200"/>
        </a:p>
      </dgm:t>
    </dgm:pt>
    <dgm:pt modelId="{53F3161A-F247-46F6-B780-8D62E547627D}" type="sibTrans" cxnId="{83DD099A-E6D3-4F39-98A8-AB3DF99600BF}">
      <dgm:prSet/>
      <dgm:spPr/>
      <dgm:t>
        <a:bodyPr/>
        <a:lstStyle/>
        <a:p>
          <a:endParaRPr lang="en-US" sz="1200"/>
        </a:p>
      </dgm:t>
    </dgm:pt>
    <dgm:pt modelId="{7387193C-ABA6-4D6C-B2AC-DC712AAEBE36}">
      <dgm:prSet phldrT="[Text]" custT="1"/>
      <dgm:spPr>
        <a:xfrm>
          <a:off x="791290" y="2571356"/>
          <a:ext cx="1499088" cy="749544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3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3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3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Tilapia</a:t>
          </a:r>
        </a:p>
      </dgm:t>
    </dgm:pt>
    <dgm:pt modelId="{DC9DE37D-F3CC-4829-8F38-B14D43234E47}" type="parTrans" cxnId="{D4813768-F053-4E6D-9FFE-9F764D09BC25}">
      <dgm:prSet/>
      <dgm:spPr/>
      <dgm:t>
        <a:bodyPr/>
        <a:lstStyle/>
        <a:p>
          <a:endParaRPr lang="en-US" sz="1200"/>
        </a:p>
      </dgm:t>
    </dgm:pt>
    <dgm:pt modelId="{663D00E8-F759-41AB-953A-743C97EDFD23}" type="sibTrans" cxnId="{D4813768-F053-4E6D-9FFE-9F764D09BC25}">
      <dgm:prSet/>
      <dgm:spPr/>
      <dgm:t>
        <a:bodyPr/>
        <a:lstStyle/>
        <a:p>
          <a:endParaRPr lang="en-US" sz="1200"/>
        </a:p>
      </dgm:t>
    </dgm:pt>
    <dgm:pt modelId="{3C3E0784-4B1D-4EE4-8305-BEB96198591D}" type="pres">
      <dgm:prSet presAssocID="{553004C8-B094-42E7-84FD-317FD46994A0}" presName="Name0" presStyleCnt="0">
        <dgm:presLayoutVars>
          <dgm:dir/>
          <dgm:resizeHandles val="exact"/>
        </dgm:presLayoutVars>
      </dgm:prSet>
      <dgm:spPr/>
    </dgm:pt>
    <dgm:pt modelId="{66AD14CF-168F-4C98-8FB7-85CE9F85C3C0}" type="pres">
      <dgm:prSet presAssocID="{553004C8-B094-42E7-84FD-317FD46994A0}" presName="cycle" presStyleCnt="0"/>
      <dgm:spPr/>
    </dgm:pt>
    <dgm:pt modelId="{BDC0C25D-7107-460A-B727-412D7E10F82E}" type="pres">
      <dgm:prSet presAssocID="{5AA63DFF-7DAE-4FD4-88A2-671A464819C5}" presName="nodeFirstNode" presStyleLbl="node1" presStyleIdx="0" presStyleCnt="5" custScaleX="125953" custRadScaleRad="108572" custRadScaleInc="1266">
        <dgm:presLayoutVars>
          <dgm:bulletEnabled val="1"/>
        </dgm:presLayoutVars>
      </dgm:prSet>
      <dgm:spPr/>
    </dgm:pt>
    <dgm:pt modelId="{3671B9A5-AE33-4A2A-A158-AE6869FC781C}" type="pres">
      <dgm:prSet presAssocID="{9C965259-0F69-4560-9443-538149198A3D}" presName="sibTransFirstNode" presStyleLbl="bgShp" presStyleIdx="0" presStyleCnt="1"/>
      <dgm:spPr/>
    </dgm:pt>
    <dgm:pt modelId="{B62D0E69-AB4A-4571-8AA8-35D0283323CC}" type="pres">
      <dgm:prSet presAssocID="{C0388812-4B63-45E1-B3E9-91A41F89F644}" presName="nodeFollowingNodes" presStyleLbl="node1" presStyleIdx="1" presStyleCnt="5">
        <dgm:presLayoutVars>
          <dgm:bulletEnabled val="1"/>
        </dgm:presLayoutVars>
      </dgm:prSet>
      <dgm:spPr/>
    </dgm:pt>
    <dgm:pt modelId="{8F30C41F-8EBA-434C-84A5-D2003AE02231}" type="pres">
      <dgm:prSet presAssocID="{94E5F648-CDEE-4BB0-996B-906FC26B5CE5}" presName="nodeFollowingNodes" presStyleLbl="node1" presStyleIdx="2" presStyleCnt="5">
        <dgm:presLayoutVars>
          <dgm:bulletEnabled val="1"/>
        </dgm:presLayoutVars>
      </dgm:prSet>
      <dgm:spPr/>
    </dgm:pt>
    <dgm:pt modelId="{40EF8A67-61BD-4D1E-8F83-1B090B9443BA}" type="pres">
      <dgm:prSet presAssocID="{7387193C-ABA6-4D6C-B2AC-DC712AAEBE36}" presName="nodeFollowingNodes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B6F64AB-2CDE-411F-AD5C-50BE8FAE4C98}" type="pres">
      <dgm:prSet presAssocID="{F5F3F044-13B4-4C92-AE8C-6AD7338943B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2C825F1F-63EE-4D6B-BCD3-23CFE3B85A87}" type="presOf" srcId="{553004C8-B094-42E7-84FD-317FD46994A0}" destId="{3C3E0784-4B1D-4EE4-8305-BEB96198591D}" srcOrd="0" destOrd="0" presId="urn:microsoft.com/office/officeart/2005/8/layout/cycle3"/>
    <dgm:cxn modelId="{5FFDB828-E279-44CF-91B1-3BC7C39CF1BE}" srcId="{553004C8-B094-42E7-84FD-317FD46994A0}" destId="{94E5F648-CDEE-4BB0-996B-906FC26B5CE5}" srcOrd="2" destOrd="0" parTransId="{E79F8D46-EB19-424C-A51D-7423C9D27CAF}" sibTransId="{89787CFC-332F-4E0C-B638-0237FF7405F9}"/>
    <dgm:cxn modelId="{1BD33039-2743-432F-8A62-7FEDCA47D402}" srcId="{553004C8-B094-42E7-84FD-317FD46994A0}" destId="{C0388812-4B63-45E1-B3E9-91A41F89F644}" srcOrd="1" destOrd="0" parTransId="{957BC4F1-D77F-4C23-9EA3-02926C9434CC}" sibTransId="{5994CBD4-A26D-4BEF-B533-41F77FF901F6}"/>
    <dgm:cxn modelId="{D8AD2558-0C50-4548-871C-973FD2F6B43B}" type="presOf" srcId="{C0388812-4B63-45E1-B3E9-91A41F89F644}" destId="{B62D0E69-AB4A-4571-8AA8-35D0283323CC}" srcOrd="0" destOrd="0" presId="urn:microsoft.com/office/officeart/2005/8/layout/cycle3"/>
    <dgm:cxn modelId="{D4813768-F053-4E6D-9FFE-9F764D09BC25}" srcId="{553004C8-B094-42E7-84FD-317FD46994A0}" destId="{7387193C-ABA6-4D6C-B2AC-DC712AAEBE36}" srcOrd="3" destOrd="0" parTransId="{DC9DE37D-F3CC-4829-8F38-B14D43234E47}" sibTransId="{663D00E8-F759-41AB-953A-743C97EDFD23}"/>
    <dgm:cxn modelId="{2CFEC679-5D08-44BC-A86B-8DA1B4DBD972}" srcId="{553004C8-B094-42E7-84FD-317FD46994A0}" destId="{5AA63DFF-7DAE-4FD4-88A2-671A464819C5}" srcOrd="0" destOrd="0" parTransId="{3318130B-10E7-41A9-8B8A-245FA3F6FEAB}" sibTransId="{9C965259-0F69-4560-9443-538149198A3D}"/>
    <dgm:cxn modelId="{83DD099A-E6D3-4F39-98A8-AB3DF99600BF}" srcId="{553004C8-B094-42E7-84FD-317FD46994A0}" destId="{F5F3F044-13B4-4C92-AE8C-6AD7338943B4}" srcOrd="4" destOrd="0" parTransId="{859DE3E4-7DF5-471F-BC82-3F2360828D29}" sibTransId="{53F3161A-F247-46F6-B780-8D62E547627D}"/>
    <dgm:cxn modelId="{0234ABB5-0E17-412F-A1F0-E194FEDFD342}" type="presOf" srcId="{F5F3F044-13B4-4C92-AE8C-6AD7338943B4}" destId="{AB6F64AB-2CDE-411F-AD5C-50BE8FAE4C98}" srcOrd="0" destOrd="0" presId="urn:microsoft.com/office/officeart/2005/8/layout/cycle3"/>
    <dgm:cxn modelId="{A7F387C0-FDB2-41F0-9793-F52E285F14C2}" type="presOf" srcId="{7387193C-ABA6-4D6C-B2AC-DC712AAEBE36}" destId="{40EF8A67-61BD-4D1E-8F83-1B090B9443BA}" srcOrd="0" destOrd="0" presId="urn:microsoft.com/office/officeart/2005/8/layout/cycle3"/>
    <dgm:cxn modelId="{26548BD4-864E-4A99-8D3D-E40FC6349B2B}" type="presOf" srcId="{9C965259-0F69-4560-9443-538149198A3D}" destId="{3671B9A5-AE33-4A2A-A158-AE6869FC781C}" srcOrd="0" destOrd="0" presId="urn:microsoft.com/office/officeart/2005/8/layout/cycle3"/>
    <dgm:cxn modelId="{0773D9EA-A454-4EA1-905F-946A2753EC5C}" type="presOf" srcId="{5AA63DFF-7DAE-4FD4-88A2-671A464819C5}" destId="{BDC0C25D-7107-460A-B727-412D7E10F82E}" srcOrd="0" destOrd="0" presId="urn:microsoft.com/office/officeart/2005/8/layout/cycle3"/>
    <dgm:cxn modelId="{971422FF-C9A6-4FA3-8183-763AF311BEC1}" type="presOf" srcId="{94E5F648-CDEE-4BB0-996B-906FC26B5CE5}" destId="{8F30C41F-8EBA-434C-84A5-D2003AE02231}" srcOrd="0" destOrd="0" presId="urn:microsoft.com/office/officeart/2005/8/layout/cycle3"/>
    <dgm:cxn modelId="{A35A6B9E-C620-4850-A372-72A0542286D5}" type="presParOf" srcId="{3C3E0784-4B1D-4EE4-8305-BEB96198591D}" destId="{66AD14CF-168F-4C98-8FB7-85CE9F85C3C0}" srcOrd="0" destOrd="0" presId="urn:microsoft.com/office/officeart/2005/8/layout/cycle3"/>
    <dgm:cxn modelId="{049C716E-9A8D-4688-8D0E-8237E3B94C91}" type="presParOf" srcId="{66AD14CF-168F-4C98-8FB7-85CE9F85C3C0}" destId="{BDC0C25D-7107-460A-B727-412D7E10F82E}" srcOrd="0" destOrd="0" presId="urn:microsoft.com/office/officeart/2005/8/layout/cycle3"/>
    <dgm:cxn modelId="{84ED6EB3-BF5D-4BA5-B8A8-6F8A7D749701}" type="presParOf" srcId="{66AD14CF-168F-4C98-8FB7-85CE9F85C3C0}" destId="{3671B9A5-AE33-4A2A-A158-AE6869FC781C}" srcOrd="1" destOrd="0" presId="urn:microsoft.com/office/officeart/2005/8/layout/cycle3"/>
    <dgm:cxn modelId="{141580AD-2D25-4C8E-9167-96A514B28506}" type="presParOf" srcId="{66AD14CF-168F-4C98-8FB7-85CE9F85C3C0}" destId="{B62D0E69-AB4A-4571-8AA8-35D0283323CC}" srcOrd="2" destOrd="0" presId="urn:microsoft.com/office/officeart/2005/8/layout/cycle3"/>
    <dgm:cxn modelId="{1C2E57C8-C4C0-4BE5-A457-E3EE8619C962}" type="presParOf" srcId="{66AD14CF-168F-4C98-8FB7-85CE9F85C3C0}" destId="{8F30C41F-8EBA-434C-84A5-D2003AE02231}" srcOrd="3" destOrd="0" presId="urn:microsoft.com/office/officeart/2005/8/layout/cycle3"/>
    <dgm:cxn modelId="{0B97E8A9-C254-45D8-82D5-23B0F22035AA}" type="presParOf" srcId="{66AD14CF-168F-4C98-8FB7-85CE9F85C3C0}" destId="{40EF8A67-61BD-4D1E-8F83-1B090B9443BA}" srcOrd="4" destOrd="0" presId="urn:microsoft.com/office/officeart/2005/8/layout/cycle3"/>
    <dgm:cxn modelId="{73B16418-D4C9-4AF8-BF84-301DF4F839BF}" type="presParOf" srcId="{66AD14CF-168F-4C98-8FB7-85CE9F85C3C0}" destId="{AB6F64AB-2CDE-411F-AD5C-50BE8FAE4C9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713B2E-A9DD-47F6-8D07-6F0A6736CABB}" type="doc">
      <dgm:prSet loTypeId="urn:microsoft.com/office/officeart/2005/8/layout/cycle8" loCatId="cycle" qsTypeId="urn:microsoft.com/office/officeart/2005/8/quickstyle/3d2" qsCatId="3D" csTypeId="urn:microsoft.com/office/officeart/2005/8/colors/colorful4" csCatId="colorful" phldr="1"/>
      <dgm:spPr/>
    </dgm:pt>
    <dgm:pt modelId="{84284BFF-D265-464F-91C8-8C03412C49CD}">
      <dgm:prSet phldrT="[Text]"/>
      <dgm:spPr>
        <a:xfrm>
          <a:off x="1301907" y="269860"/>
          <a:ext cx="3669244" cy="3669244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Agricultural industry </a:t>
          </a:r>
        </a:p>
      </dgm:t>
    </dgm:pt>
    <dgm:pt modelId="{CFD6576C-D20E-4B2B-A94E-E1F3E469F7B1}" type="parTrans" cxnId="{A4FC4C4C-4010-4FC8-9E20-F181250DD5C7}">
      <dgm:prSet/>
      <dgm:spPr/>
      <dgm:t>
        <a:bodyPr/>
        <a:lstStyle/>
        <a:p>
          <a:endParaRPr lang="en-US"/>
        </a:p>
      </dgm:t>
    </dgm:pt>
    <dgm:pt modelId="{F9DFCF5E-43E6-4938-AF3C-A27C1B6EB853}" type="sibTrans" cxnId="{A4FC4C4C-4010-4FC8-9E20-F181250DD5C7}">
      <dgm:prSet/>
      <dgm:spPr/>
      <dgm:t>
        <a:bodyPr/>
        <a:lstStyle/>
        <a:p>
          <a:endParaRPr lang="en-US"/>
        </a:p>
      </dgm:t>
    </dgm:pt>
    <dgm:pt modelId="{C9BB4572-B4A9-4368-BAC1-073B136DEC57}">
      <dgm:prSet phldrT="[Text]"/>
      <dgm:spPr>
        <a:xfrm>
          <a:off x="1301907" y="393042"/>
          <a:ext cx="3669244" cy="3669244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</a:t>
          </a:r>
        </a:p>
      </dgm:t>
    </dgm:pt>
    <dgm:pt modelId="{30F8160C-BBF3-46E2-8992-A44DC4959577}" type="parTrans" cxnId="{935503C6-D5F4-46D1-8C43-AB907FB3C690}">
      <dgm:prSet/>
      <dgm:spPr/>
      <dgm:t>
        <a:bodyPr/>
        <a:lstStyle/>
        <a:p>
          <a:endParaRPr lang="en-US"/>
        </a:p>
      </dgm:t>
    </dgm:pt>
    <dgm:pt modelId="{CC2F409F-52B0-4671-A73C-97169E8CE910}" type="sibTrans" cxnId="{935503C6-D5F4-46D1-8C43-AB907FB3C690}">
      <dgm:prSet/>
      <dgm:spPr/>
      <dgm:t>
        <a:bodyPr/>
        <a:lstStyle/>
        <a:p>
          <a:endParaRPr lang="en-US"/>
        </a:p>
      </dgm:t>
    </dgm:pt>
    <dgm:pt modelId="{D1C96E56-0F63-448A-A21A-424E39B8F87E}">
      <dgm:prSet phldrT="[Text]"/>
      <dgm:spPr>
        <a:xfrm>
          <a:off x="1178725" y="393042"/>
          <a:ext cx="3669244" cy="3669244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Artemia Biomass</a:t>
          </a:r>
        </a:p>
      </dgm:t>
    </dgm:pt>
    <dgm:pt modelId="{69598E67-AFD6-4A9C-9D54-B7BAD4273320}" type="parTrans" cxnId="{77D4EF05-5787-4F73-A919-24791077CE84}">
      <dgm:prSet/>
      <dgm:spPr/>
      <dgm:t>
        <a:bodyPr/>
        <a:lstStyle/>
        <a:p>
          <a:endParaRPr lang="en-US"/>
        </a:p>
      </dgm:t>
    </dgm:pt>
    <dgm:pt modelId="{D09807B1-F8AD-4958-B35E-4262B77BFF41}" type="sibTrans" cxnId="{77D4EF05-5787-4F73-A919-24791077CE84}">
      <dgm:prSet/>
      <dgm:spPr/>
      <dgm:t>
        <a:bodyPr/>
        <a:lstStyle/>
        <a:p>
          <a:endParaRPr lang="en-US"/>
        </a:p>
      </dgm:t>
    </dgm:pt>
    <dgm:pt modelId="{00032C66-4AA3-4915-9ED8-DC57119469D1}">
      <dgm:prSet phldrT="[Text]"/>
      <dgm:spPr>
        <a:xfrm>
          <a:off x="1207840" y="310112"/>
          <a:ext cx="3611013" cy="358874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i="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Artemia</a:t>
          </a:r>
          <a:r>
            <a:rPr lang="en-US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Nutraceutical Ingredients</a:t>
          </a:r>
        </a:p>
      </dgm:t>
    </dgm:pt>
    <dgm:pt modelId="{EED599F7-8B62-4D6D-B2E4-37D25F4592BF}" type="parTrans" cxnId="{8D2B1A2A-8532-40F4-B36F-49D4A87451DA}">
      <dgm:prSet/>
      <dgm:spPr/>
      <dgm:t>
        <a:bodyPr/>
        <a:lstStyle/>
        <a:p>
          <a:endParaRPr lang="en-US"/>
        </a:p>
      </dgm:t>
    </dgm:pt>
    <dgm:pt modelId="{3F07D50F-41E4-4A72-9862-EA7BB2665433}" type="sibTrans" cxnId="{8D2B1A2A-8532-40F4-B36F-49D4A87451DA}">
      <dgm:prSet/>
      <dgm:spPr/>
      <dgm:t>
        <a:bodyPr/>
        <a:lstStyle/>
        <a:p>
          <a:endParaRPr lang="en-US"/>
        </a:p>
      </dgm:t>
    </dgm:pt>
    <dgm:pt modelId="{32B93E0D-3B71-4DD6-8534-B5B36643C8D6}" type="pres">
      <dgm:prSet presAssocID="{06713B2E-A9DD-47F6-8D07-6F0A6736CABB}" presName="compositeShape" presStyleCnt="0">
        <dgm:presLayoutVars>
          <dgm:chMax val="7"/>
          <dgm:dir/>
          <dgm:resizeHandles val="exact"/>
        </dgm:presLayoutVars>
      </dgm:prSet>
      <dgm:spPr/>
    </dgm:pt>
    <dgm:pt modelId="{40DC46C5-13A0-4C52-9C07-47A41121BDAB}" type="pres">
      <dgm:prSet presAssocID="{06713B2E-A9DD-47F6-8D07-6F0A6736CABB}" presName="wedge1" presStyleLbl="node1" presStyleIdx="0" presStyleCnt="4"/>
      <dgm:spPr/>
    </dgm:pt>
    <dgm:pt modelId="{23220D0A-D80E-408D-8DAA-8DCCC54129D2}" type="pres">
      <dgm:prSet presAssocID="{06713B2E-A9DD-47F6-8D07-6F0A6736CABB}" presName="dummy1a" presStyleCnt="0"/>
      <dgm:spPr/>
    </dgm:pt>
    <dgm:pt modelId="{8F86DB81-F270-4149-B2E1-967A7F633B66}" type="pres">
      <dgm:prSet presAssocID="{06713B2E-A9DD-47F6-8D07-6F0A6736CABB}" presName="dummy1b" presStyleCnt="0"/>
      <dgm:spPr/>
    </dgm:pt>
    <dgm:pt modelId="{9AD1AA42-BD38-4A40-8924-B0B5DC1D9E0A}" type="pres">
      <dgm:prSet presAssocID="{06713B2E-A9DD-47F6-8D07-6F0A6736CAB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EE8DD0-6474-4BC6-B9EA-899E2AC05D7D}" type="pres">
      <dgm:prSet presAssocID="{06713B2E-A9DD-47F6-8D07-6F0A6736CABB}" presName="wedge2" presStyleLbl="node1" presStyleIdx="1" presStyleCnt="4"/>
      <dgm:spPr/>
    </dgm:pt>
    <dgm:pt modelId="{024220EA-C0E0-485F-91C5-B445B411FF3C}" type="pres">
      <dgm:prSet presAssocID="{06713B2E-A9DD-47F6-8D07-6F0A6736CABB}" presName="dummy2a" presStyleCnt="0"/>
      <dgm:spPr/>
    </dgm:pt>
    <dgm:pt modelId="{5F4EAC18-195F-41CD-AB64-26E97C51778A}" type="pres">
      <dgm:prSet presAssocID="{06713B2E-A9DD-47F6-8D07-6F0A6736CABB}" presName="dummy2b" presStyleCnt="0"/>
      <dgm:spPr/>
    </dgm:pt>
    <dgm:pt modelId="{12713633-7E56-4A69-8E9F-80A51ADDAAAD}" type="pres">
      <dgm:prSet presAssocID="{06713B2E-A9DD-47F6-8D07-6F0A6736CAB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EDE6FE3-233C-478C-9E83-968FA74459C9}" type="pres">
      <dgm:prSet presAssocID="{06713B2E-A9DD-47F6-8D07-6F0A6736CABB}" presName="wedge3" presStyleLbl="node1" presStyleIdx="2" presStyleCnt="4"/>
      <dgm:spPr/>
    </dgm:pt>
    <dgm:pt modelId="{687A26C2-EE64-4875-8666-9E56968EB09D}" type="pres">
      <dgm:prSet presAssocID="{06713B2E-A9DD-47F6-8D07-6F0A6736CABB}" presName="dummy3a" presStyleCnt="0"/>
      <dgm:spPr/>
    </dgm:pt>
    <dgm:pt modelId="{A1E444EC-649F-459E-975A-ADB3EC390B31}" type="pres">
      <dgm:prSet presAssocID="{06713B2E-A9DD-47F6-8D07-6F0A6736CABB}" presName="dummy3b" presStyleCnt="0"/>
      <dgm:spPr/>
    </dgm:pt>
    <dgm:pt modelId="{685E0597-C61B-4222-8C3A-2182A67A061E}" type="pres">
      <dgm:prSet presAssocID="{06713B2E-A9DD-47F6-8D07-6F0A6736CAB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A2BE57E-ECD5-435A-ADE5-5F1EAEDA4288}" type="pres">
      <dgm:prSet presAssocID="{06713B2E-A9DD-47F6-8D07-6F0A6736CABB}" presName="wedge4" presStyleLbl="node1" presStyleIdx="3" presStyleCnt="4" custScaleX="98413" custScaleY="97806"/>
      <dgm:spPr/>
    </dgm:pt>
    <dgm:pt modelId="{36848EE4-C984-4C2F-A23D-39C885D39421}" type="pres">
      <dgm:prSet presAssocID="{06713B2E-A9DD-47F6-8D07-6F0A6736CABB}" presName="dummy4a" presStyleCnt="0"/>
      <dgm:spPr/>
    </dgm:pt>
    <dgm:pt modelId="{D22A0758-5B60-4A81-BFFF-86ADB15453A3}" type="pres">
      <dgm:prSet presAssocID="{06713B2E-A9DD-47F6-8D07-6F0A6736CABB}" presName="dummy4b" presStyleCnt="0"/>
      <dgm:spPr/>
    </dgm:pt>
    <dgm:pt modelId="{12698D0F-35E6-472A-AA7F-C48D76D39239}" type="pres">
      <dgm:prSet presAssocID="{06713B2E-A9DD-47F6-8D07-6F0A6736CAB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B143D4E-F763-4642-8500-EF62B97D4F7F}" type="pres">
      <dgm:prSet presAssocID="{F9DFCF5E-43E6-4938-AF3C-A27C1B6EB853}" presName="arrowWedge1" presStyleLbl="fgSibTrans2D1" presStyleIdx="0" presStyleCnt="4"/>
      <dgm:spPr>
        <a:xfrm>
          <a:off x="1074763" y="42717"/>
          <a:ext cx="4123531" cy="41235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33A32B8-7649-4D90-BB64-8A6C9DFDD49B}" type="pres">
      <dgm:prSet presAssocID="{CC2F409F-52B0-4671-A73C-97169E8CE910}" presName="arrowWedge2" presStyleLbl="fgSibTrans2D1" presStyleIdx="1" presStyleCnt="4"/>
      <dgm:spPr>
        <a:xfrm>
          <a:off x="1074763" y="165899"/>
          <a:ext cx="4123531" cy="41235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4D37099A-BDB0-4512-A846-7DBAAD2B9127}" type="pres">
      <dgm:prSet presAssocID="{D09807B1-F8AD-4958-B35E-4262B77BFF41}" presName="arrowWedge3" presStyleLbl="fgSibTrans2D1" presStyleIdx="2" presStyleCnt="4"/>
      <dgm:spPr>
        <a:xfrm>
          <a:off x="951581" y="165899"/>
          <a:ext cx="4123531" cy="41235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  <dgm:pt modelId="{7CC33D88-1371-40EF-92FC-FF71E06C12A5}" type="pres">
      <dgm:prSet presAssocID="{3F07D50F-41E4-4A72-9862-EA7BB2665433}" presName="arrowWedge4" presStyleLbl="fgSibTrans2D1" presStyleIdx="3" presStyleCnt="4"/>
      <dgm:spPr>
        <a:xfrm>
          <a:off x="951867" y="43112"/>
          <a:ext cx="4123531" cy="41235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gm:spPr>
    </dgm:pt>
  </dgm:ptLst>
  <dgm:cxnLst>
    <dgm:cxn modelId="{EA242602-EF39-4912-AE3A-0E239826AEF9}" type="presOf" srcId="{84284BFF-D265-464F-91C8-8C03412C49CD}" destId="{9AD1AA42-BD38-4A40-8924-B0B5DC1D9E0A}" srcOrd="1" destOrd="0" presId="urn:microsoft.com/office/officeart/2005/8/layout/cycle8"/>
    <dgm:cxn modelId="{77D4EF05-5787-4F73-A919-24791077CE84}" srcId="{06713B2E-A9DD-47F6-8D07-6F0A6736CABB}" destId="{D1C96E56-0F63-448A-A21A-424E39B8F87E}" srcOrd="2" destOrd="0" parTransId="{69598E67-AFD6-4A9C-9D54-B7BAD4273320}" sibTransId="{D09807B1-F8AD-4958-B35E-4262B77BFF41}"/>
    <dgm:cxn modelId="{8B94CB0B-376C-4CBB-BFBE-EF5606E8245F}" type="presOf" srcId="{D1C96E56-0F63-448A-A21A-424E39B8F87E}" destId="{7EDE6FE3-233C-478C-9E83-968FA74459C9}" srcOrd="0" destOrd="0" presId="urn:microsoft.com/office/officeart/2005/8/layout/cycle8"/>
    <dgm:cxn modelId="{14347326-877E-482E-AF09-7733DEF89F6A}" type="presOf" srcId="{C9BB4572-B4A9-4368-BAC1-073B136DEC57}" destId="{5FEE8DD0-6474-4BC6-B9EA-899E2AC05D7D}" srcOrd="0" destOrd="0" presId="urn:microsoft.com/office/officeart/2005/8/layout/cycle8"/>
    <dgm:cxn modelId="{8D2B1A2A-8532-40F4-B36F-49D4A87451DA}" srcId="{06713B2E-A9DD-47F6-8D07-6F0A6736CABB}" destId="{00032C66-4AA3-4915-9ED8-DC57119469D1}" srcOrd="3" destOrd="0" parTransId="{EED599F7-8B62-4D6D-B2E4-37D25F4592BF}" sibTransId="{3F07D50F-41E4-4A72-9862-EA7BB2665433}"/>
    <dgm:cxn modelId="{FA56D72F-AE57-4532-8A91-1DB15E5C2E1C}" type="presOf" srcId="{06713B2E-A9DD-47F6-8D07-6F0A6736CABB}" destId="{32B93E0D-3B71-4DD6-8534-B5B36643C8D6}" srcOrd="0" destOrd="0" presId="urn:microsoft.com/office/officeart/2005/8/layout/cycle8"/>
    <dgm:cxn modelId="{A4FC4C4C-4010-4FC8-9E20-F181250DD5C7}" srcId="{06713B2E-A9DD-47F6-8D07-6F0A6736CABB}" destId="{84284BFF-D265-464F-91C8-8C03412C49CD}" srcOrd="0" destOrd="0" parTransId="{CFD6576C-D20E-4B2B-A94E-E1F3E469F7B1}" sibTransId="{F9DFCF5E-43E6-4938-AF3C-A27C1B6EB853}"/>
    <dgm:cxn modelId="{ACAF2452-1790-4001-90D4-2A7042D4B77E}" type="presOf" srcId="{00032C66-4AA3-4915-9ED8-DC57119469D1}" destId="{12698D0F-35E6-472A-AA7F-C48D76D39239}" srcOrd="1" destOrd="0" presId="urn:microsoft.com/office/officeart/2005/8/layout/cycle8"/>
    <dgm:cxn modelId="{DC1A528A-C5C2-4955-9D7A-8F9E876CC656}" type="presOf" srcId="{00032C66-4AA3-4915-9ED8-DC57119469D1}" destId="{DA2BE57E-ECD5-435A-ADE5-5F1EAEDA4288}" srcOrd="0" destOrd="0" presId="urn:microsoft.com/office/officeart/2005/8/layout/cycle8"/>
    <dgm:cxn modelId="{0DC0BEA5-E2C2-4E9C-A793-2633192BDD1F}" type="presOf" srcId="{D1C96E56-0F63-448A-A21A-424E39B8F87E}" destId="{685E0597-C61B-4222-8C3A-2182A67A061E}" srcOrd="1" destOrd="0" presId="urn:microsoft.com/office/officeart/2005/8/layout/cycle8"/>
    <dgm:cxn modelId="{8172DFB5-2630-4732-BE2D-26E69B7026D1}" type="presOf" srcId="{84284BFF-D265-464F-91C8-8C03412C49CD}" destId="{40DC46C5-13A0-4C52-9C07-47A41121BDAB}" srcOrd="0" destOrd="0" presId="urn:microsoft.com/office/officeart/2005/8/layout/cycle8"/>
    <dgm:cxn modelId="{935503C6-D5F4-46D1-8C43-AB907FB3C690}" srcId="{06713B2E-A9DD-47F6-8D07-6F0A6736CABB}" destId="{C9BB4572-B4A9-4368-BAC1-073B136DEC57}" srcOrd="1" destOrd="0" parTransId="{30F8160C-BBF3-46E2-8992-A44DC4959577}" sibTransId="{CC2F409F-52B0-4671-A73C-97169E8CE910}"/>
    <dgm:cxn modelId="{5B53C1E0-95F5-4200-8C0D-0A628CBC6078}" type="presOf" srcId="{C9BB4572-B4A9-4368-BAC1-073B136DEC57}" destId="{12713633-7E56-4A69-8E9F-80A51ADDAAAD}" srcOrd="1" destOrd="0" presId="urn:microsoft.com/office/officeart/2005/8/layout/cycle8"/>
    <dgm:cxn modelId="{4F28E02E-7385-4496-B554-32048AA7E341}" type="presParOf" srcId="{32B93E0D-3B71-4DD6-8534-B5B36643C8D6}" destId="{40DC46C5-13A0-4C52-9C07-47A41121BDAB}" srcOrd="0" destOrd="0" presId="urn:microsoft.com/office/officeart/2005/8/layout/cycle8"/>
    <dgm:cxn modelId="{7FC2C62D-C7D9-4309-8A15-D2C205D2933C}" type="presParOf" srcId="{32B93E0D-3B71-4DD6-8534-B5B36643C8D6}" destId="{23220D0A-D80E-408D-8DAA-8DCCC54129D2}" srcOrd="1" destOrd="0" presId="urn:microsoft.com/office/officeart/2005/8/layout/cycle8"/>
    <dgm:cxn modelId="{BE0F22B6-F40F-4709-913F-E317BBAC6965}" type="presParOf" srcId="{32B93E0D-3B71-4DD6-8534-B5B36643C8D6}" destId="{8F86DB81-F270-4149-B2E1-967A7F633B66}" srcOrd="2" destOrd="0" presId="urn:microsoft.com/office/officeart/2005/8/layout/cycle8"/>
    <dgm:cxn modelId="{49A797A3-E9EF-44CE-B158-0E9FF4569DCB}" type="presParOf" srcId="{32B93E0D-3B71-4DD6-8534-B5B36643C8D6}" destId="{9AD1AA42-BD38-4A40-8924-B0B5DC1D9E0A}" srcOrd="3" destOrd="0" presId="urn:microsoft.com/office/officeart/2005/8/layout/cycle8"/>
    <dgm:cxn modelId="{167F97A4-3B52-415C-9777-B4E21A3E13FD}" type="presParOf" srcId="{32B93E0D-3B71-4DD6-8534-B5B36643C8D6}" destId="{5FEE8DD0-6474-4BC6-B9EA-899E2AC05D7D}" srcOrd="4" destOrd="0" presId="urn:microsoft.com/office/officeart/2005/8/layout/cycle8"/>
    <dgm:cxn modelId="{D9025660-B187-4C09-9508-CE7767C82354}" type="presParOf" srcId="{32B93E0D-3B71-4DD6-8534-B5B36643C8D6}" destId="{024220EA-C0E0-485F-91C5-B445B411FF3C}" srcOrd="5" destOrd="0" presId="urn:microsoft.com/office/officeart/2005/8/layout/cycle8"/>
    <dgm:cxn modelId="{3F104F07-F044-4848-A677-96F86E7A0AB0}" type="presParOf" srcId="{32B93E0D-3B71-4DD6-8534-B5B36643C8D6}" destId="{5F4EAC18-195F-41CD-AB64-26E97C51778A}" srcOrd="6" destOrd="0" presId="urn:microsoft.com/office/officeart/2005/8/layout/cycle8"/>
    <dgm:cxn modelId="{3255593B-41D1-4C65-BF97-DF3995AAD769}" type="presParOf" srcId="{32B93E0D-3B71-4DD6-8534-B5B36643C8D6}" destId="{12713633-7E56-4A69-8E9F-80A51ADDAAAD}" srcOrd="7" destOrd="0" presId="urn:microsoft.com/office/officeart/2005/8/layout/cycle8"/>
    <dgm:cxn modelId="{BEE60206-C600-4B83-812B-4BA3C4C6886E}" type="presParOf" srcId="{32B93E0D-3B71-4DD6-8534-B5B36643C8D6}" destId="{7EDE6FE3-233C-478C-9E83-968FA74459C9}" srcOrd="8" destOrd="0" presId="urn:microsoft.com/office/officeart/2005/8/layout/cycle8"/>
    <dgm:cxn modelId="{080D7A02-A006-4ED6-8845-ABEDA814C780}" type="presParOf" srcId="{32B93E0D-3B71-4DD6-8534-B5B36643C8D6}" destId="{687A26C2-EE64-4875-8666-9E56968EB09D}" srcOrd="9" destOrd="0" presId="urn:microsoft.com/office/officeart/2005/8/layout/cycle8"/>
    <dgm:cxn modelId="{7B55C0EF-1A74-453F-BB38-33C83146913C}" type="presParOf" srcId="{32B93E0D-3B71-4DD6-8534-B5B36643C8D6}" destId="{A1E444EC-649F-459E-975A-ADB3EC390B31}" srcOrd="10" destOrd="0" presId="urn:microsoft.com/office/officeart/2005/8/layout/cycle8"/>
    <dgm:cxn modelId="{8AE79D09-36B5-4BAA-9E6A-0356F1C0C8D6}" type="presParOf" srcId="{32B93E0D-3B71-4DD6-8534-B5B36643C8D6}" destId="{685E0597-C61B-4222-8C3A-2182A67A061E}" srcOrd="11" destOrd="0" presId="urn:microsoft.com/office/officeart/2005/8/layout/cycle8"/>
    <dgm:cxn modelId="{1127E3D1-F1C3-432B-B540-6BBCE057B4EE}" type="presParOf" srcId="{32B93E0D-3B71-4DD6-8534-B5B36643C8D6}" destId="{DA2BE57E-ECD5-435A-ADE5-5F1EAEDA4288}" srcOrd="12" destOrd="0" presId="urn:microsoft.com/office/officeart/2005/8/layout/cycle8"/>
    <dgm:cxn modelId="{15D9580B-F407-452F-9207-9E840654BFD4}" type="presParOf" srcId="{32B93E0D-3B71-4DD6-8534-B5B36643C8D6}" destId="{36848EE4-C984-4C2F-A23D-39C885D39421}" srcOrd="13" destOrd="0" presId="urn:microsoft.com/office/officeart/2005/8/layout/cycle8"/>
    <dgm:cxn modelId="{0BE74CBB-9CA1-4195-B3D7-A1F8B7463E30}" type="presParOf" srcId="{32B93E0D-3B71-4DD6-8534-B5B36643C8D6}" destId="{D22A0758-5B60-4A81-BFFF-86ADB15453A3}" srcOrd="14" destOrd="0" presId="urn:microsoft.com/office/officeart/2005/8/layout/cycle8"/>
    <dgm:cxn modelId="{630A4955-09A8-4422-9C51-7D7FE1A4A3E5}" type="presParOf" srcId="{32B93E0D-3B71-4DD6-8534-B5B36643C8D6}" destId="{12698D0F-35E6-472A-AA7F-C48D76D39239}" srcOrd="15" destOrd="0" presId="urn:microsoft.com/office/officeart/2005/8/layout/cycle8"/>
    <dgm:cxn modelId="{8C3805E5-D722-416C-B216-8EF4945CE462}" type="presParOf" srcId="{32B93E0D-3B71-4DD6-8534-B5B36643C8D6}" destId="{0B143D4E-F763-4642-8500-EF62B97D4F7F}" srcOrd="16" destOrd="0" presId="urn:microsoft.com/office/officeart/2005/8/layout/cycle8"/>
    <dgm:cxn modelId="{FD7C5184-1E12-49F2-881A-3C51D8AE503A}" type="presParOf" srcId="{32B93E0D-3B71-4DD6-8534-B5B36643C8D6}" destId="{433A32B8-7649-4D90-BB64-8A6C9DFDD49B}" srcOrd="17" destOrd="0" presId="urn:microsoft.com/office/officeart/2005/8/layout/cycle8"/>
    <dgm:cxn modelId="{ECC5A418-4A20-44C6-B8B0-8761830CC08F}" type="presParOf" srcId="{32B93E0D-3B71-4DD6-8534-B5B36643C8D6}" destId="{4D37099A-BDB0-4512-A846-7DBAAD2B9127}" srcOrd="18" destOrd="0" presId="urn:microsoft.com/office/officeart/2005/8/layout/cycle8"/>
    <dgm:cxn modelId="{A49B6923-8C4C-41D6-8113-D10E8E97704C}" type="presParOf" srcId="{32B93E0D-3B71-4DD6-8534-B5B36643C8D6}" destId="{7CC33D88-1371-40EF-92FC-FF71E06C12A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C46C5-13A0-4C52-9C07-47A41121BDAB}">
      <dsp:nvSpPr>
        <dsp:cNvPr id="0" name=""/>
        <dsp:cNvSpPr/>
      </dsp:nvSpPr>
      <dsp:spPr>
        <a:xfrm>
          <a:off x="1301907" y="269860"/>
          <a:ext cx="3669244" cy="3669244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Production</a:t>
          </a:r>
        </a:p>
      </dsp:txBody>
      <dsp:txXfrm>
        <a:off x="3447971" y="1177486"/>
        <a:ext cx="957511" cy="710412"/>
      </dsp:txXfrm>
    </dsp:sp>
    <dsp:sp modelId="{5FEE8DD0-6474-4BC6-B9EA-899E2AC05D7D}">
      <dsp:nvSpPr>
        <dsp:cNvPr id="0" name=""/>
        <dsp:cNvSpPr/>
      </dsp:nvSpPr>
      <dsp:spPr>
        <a:xfrm>
          <a:off x="1301907" y="393042"/>
          <a:ext cx="3669244" cy="3669244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Consumption</a:t>
          </a:r>
        </a:p>
      </dsp:txBody>
      <dsp:txXfrm>
        <a:off x="3447971" y="2444249"/>
        <a:ext cx="957511" cy="710412"/>
      </dsp:txXfrm>
    </dsp:sp>
    <dsp:sp modelId="{7EDE6FE3-233C-478C-9E83-968FA74459C9}">
      <dsp:nvSpPr>
        <dsp:cNvPr id="0" name=""/>
        <dsp:cNvSpPr/>
      </dsp:nvSpPr>
      <dsp:spPr>
        <a:xfrm>
          <a:off x="1178725" y="393042"/>
          <a:ext cx="3669244" cy="3669244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management</a:t>
          </a:r>
        </a:p>
      </dsp:txBody>
      <dsp:txXfrm>
        <a:off x="1744393" y="2444249"/>
        <a:ext cx="957511" cy="710412"/>
      </dsp:txXfrm>
    </dsp:sp>
    <dsp:sp modelId="{DA2BE57E-ECD5-435A-ADE5-5F1EAEDA4288}">
      <dsp:nvSpPr>
        <dsp:cNvPr id="0" name=""/>
        <dsp:cNvSpPr/>
      </dsp:nvSpPr>
      <dsp:spPr>
        <a:xfrm>
          <a:off x="1207840" y="310112"/>
          <a:ext cx="3611013" cy="358874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to resource</a:t>
          </a:r>
        </a:p>
      </dsp:txBody>
      <dsp:txXfrm>
        <a:off x="1764532" y="1197824"/>
        <a:ext cx="942315" cy="694825"/>
      </dsp:txXfrm>
    </dsp:sp>
    <dsp:sp modelId="{0B143D4E-F763-4642-8500-EF62B97D4F7F}">
      <dsp:nvSpPr>
        <dsp:cNvPr id="0" name=""/>
        <dsp:cNvSpPr/>
      </dsp:nvSpPr>
      <dsp:spPr>
        <a:xfrm>
          <a:off x="1074763" y="42717"/>
          <a:ext cx="4123531" cy="41235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A32B8-7649-4D90-BB64-8A6C9DFDD49B}">
      <dsp:nvSpPr>
        <dsp:cNvPr id="0" name=""/>
        <dsp:cNvSpPr/>
      </dsp:nvSpPr>
      <dsp:spPr>
        <a:xfrm>
          <a:off x="1074763" y="165899"/>
          <a:ext cx="4123531" cy="41235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7099A-BDB0-4512-A846-7DBAAD2B9127}">
      <dsp:nvSpPr>
        <dsp:cNvPr id="0" name=""/>
        <dsp:cNvSpPr/>
      </dsp:nvSpPr>
      <dsp:spPr>
        <a:xfrm>
          <a:off x="951581" y="165899"/>
          <a:ext cx="4123531" cy="41235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33D88-1371-40EF-92FC-FF71E06C12A5}">
      <dsp:nvSpPr>
        <dsp:cNvPr id="0" name=""/>
        <dsp:cNvSpPr/>
      </dsp:nvSpPr>
      <dsp:spPr>
        <a:xfrm>
          <a:off x="951867" y="43112"/>
          <a:ext cx="4123531" cy="41235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FBD46-44A7-40C3-94EC-438E4BBD789E}">
      <dsp:nvSpPr>
        <dsp:cNvPr id="0" name=""/>
        <dsp:cNvSpPr/>
      </dsp:nvSpPr>
      <dsp:spPr>
        <a:xfrm>
          <a:off x="314991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509E2F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Resource</a:t>
          </a:r>
        </a:p>
      </dsp:txBody>
      <dsp:txXfrm>
        <a:off x="627615" y="958940"/>
        <a:ext cx="609616" cy="765162"/>
      </dsp:txXfrm>
    </dsp:sp>
    <dsp:sp modelId="{8822DAB8-78C8-4302-9D6A-9DE2407FFF00}">
      <dsp:nvSpPr>
        <dsp:cNvPr id="0" name=""/>
        <dsp:cNvSpPr/>
      </dsp:nvSpPr>
      <dsp:spPr>
        <a:xfrm>
          <a:off x="2368" y="1028898"/>
          <a:ext cx="625246" cy="625246"/>
        </a:xfrm>
        <a:prstGeom prst="ellipse">
          <a:avLst/>
        </a:prstGeom>
        <a:solidFill>
          <a:srgbClr val="509E2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1</a:t>
          </a:r>
        </a:p>
      </dsp:txBody>
      <dsp:txXfrm>
        <a:off x="93933" y="1120463"/>
        <a:ext cx="442116" cy="442116"/>
      </dsp:txXfrm>
    </dsp:sp>
    <dsp:sp modelId="{74B19B8C-5B45-4D87-B425-639164527205}">
      <dsp:nvSpPr>
        <dsp:cNvPr id="0" name=""/>
        <dsp:cNvSpPr/>
      </dsp:nvSpPr>
      <dsp:spPr>
        <a:xfrm>
          <a:off x="1956264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C4D600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Products</a:t>
          </a:r>
        </a:p>
      </dsp:txBody>
      <dsp:txXfrm>
        <a:off x="2268887" y="958940"/>
        <a:ext cx="609616" cy="765162"/>
      </dsp:txXfrm>
    </dsp:sp>
    <dsp:sp modelId="{9AA70738-F757-4B5F-9845-D8CE676D0894}">
      <dsp:nvSpPr>
        <dsp:cNvPr id="0" name=""/>
        <dsp:cNvSpPr/>
      </dsp:nvSpPr>
      <dsp:spPr>
        <a:xfrm>
          <a:off x="1643641" y="1028898"/>
          <a:ext cx="625246" cy="625246"/>
        </a:xfrm>
        <a:prstGeom prst="ellipse">
          <a:avLst/>
        </a:prstGeom>
        <a:solidFill>
          <a:srgbClr val="C4D6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2</a:t>
          </a:r>
        </a:p>
      </dsp:txBody>
      <dsp:txXfrm>
        <a:off x="1735206" y="1120463"/>
        <a:ext cx="442116" cy="442116"/>
      </dsp:txXfrm>
    </dsp:sp>
    <dsp:sp modelId="{E9E95A02-80A4-4F85-B79B-E6F61EAB9097}">
      <dsp:nvSpPr>
        <dsp:cNvPr id="0" name=""/>
        <dsp:cNvSpPr/>
      </dsp:nvSpPr>
      <dsp:spPr>
        <a:xfrm>
          <a:off x="3597537" y="794977"/>
          <a:ext cx="1250493" cy="1093088"/>
        </a:xfrm>
        <a:prstGeom prst="rightArrow">
          <a:avLst>
            <a:gd name="adj1" fmla="val 70000"/>
            <a:gd name="adj2" fmla="val 50000"/>
          </a:avLst>
        </a:prstGeom>
        <a:solidFill>
          <a:srgbClr val="007681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Waste</a:t>
          </a:r>
        </a:p>
      </dsp:txBody>
      <dsp:txXfrm>
        <a:off x="3910160" y="958940"/>
        <a:ext cx="609616" cy="765162"/>
      </dsp:txXfrm>
    </dsp:sp>
    <dsp:sp modelId="{A926D6EB-86D2-4D09-9BC3-B16FC7AE7BE8}">
      <dsp:nvSpPr>
        <dsp:cNvPr id="0" name=""/>
        <dsp:cNvSpPr/>
      </dsp:nvSpPr>
      <dsp:spPr>
        <a:xfrm>
          <a:off x="3284913" y="1028898"/>
          <a:ext cx="625246" cy="625246"/>
        </a:xfrm>
        <a:prstGeom prst="ellipse">
          <a:avLst/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3</a:t>
          </a:r>
        </a:p>
      </dsp:txBody>
      <dsp:txXfrm>
        <a:off x="3376478" y="1120463"/>
        <a:ext cx="442116" cy="442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C46C5-13A0-4C52-9C07-47A41121BDAB}">
      <dsp:nvSpPr>
        <dsp:cNvPr id="0" name=""/>
        <dsp:cNvSpPr/>
      </dsp:nvSpPr>
      <dsp:spPr>
        <a:xfrm>
          <a:off x="1301907" y="269860"/>
          <a:ext cx="3669244" cy="3669244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Production</a:t>
          </a:r>
        </a:p>
      </dsp:txBody>
      <dsp:txXfrm>
        <a:off x="3447971" y="1177486"/>
        <a:ext cx="957511" cy="710412"/>
      </dsp:txXfrm>
    </dsp:sp>
    <dsp:sp modelId="{5FEE8DD0-6474-4BC6-B9EA-899E2AC05D7D}">
      <dsp:nvSpPr>
        <dsp:cNvPr id="0" name=""/>
        <dsp:cNvSpPr/>
      </dsp:nvSpPr>
      <dsp:spPr>
        <a:xfrm>
          <a:off x="1301907" y="393042"/>
          <a:ext cx="3669244" cy="3669244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Consumption</a:t>
          </a:r>
        </a:p>
      </dsp:txBody>
      <dsp:txXfrm>
        <a:off x="3447971" y="2444249"/>
        <a:ext cx="957511" cy="710412"/>
      </dsp:txXfrm>
    </dsp:sp>
    <dsp:sp modelId="{7EDE6FE3-233C-478C-9E83-968FA74459C9}">
      <dsp:nvSpPr>
        <dsp:cNvPr id="0" name=""/>
        <dsp:cNvSpPr/>
      </dsp:nvSpPr>
      <dsp:spPr>
        <a:xfrm>
          <a:off x="1178725" y="393042"/>
          <a:ext cx="3669244" cy="3669244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management</a:t>
          </a:r>
        </a:p>
      </dsp:txBody>
      <dsp:txXfrm>
        <a:off x="1744393" y="2444249"/>
        <a:ext cx="957511" cy="710412"/>
      </dsp:txXfrm>
    </dsp:sp>
    <dsp:sp modelId="{DA2BE57E-ECD5-435A-ADE5-5F1EAEDA4288}">
      <dsp:nvSpPr>
        <dsp:cNvPr id="0" name=""/>
        <dsp:cNvSpPr/>
      </dsp:nvSpPr>
      <dsp:spPr>
        <a:xfrm>
          <a:off x="1207840" y="310112"/>
          <a:ext cx="3611013" cy="358874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 to resource</a:t>
          </a:r>
        </a:p>
      </dsp:txBody>
      <dsp:txXfrm>
        <a:off x="1764532" y="1197824"/>
        <a:ext cx="942315" cy="694825"/>
      </dsp:txXfrm>
    </dsp:sp>
    <dsp:sp modelId="{0B143D4E-F763-4642-8500-EF62B97D4F7F}">
      <dsp:nvSpPr>
        <dsp:cNvPr id="0" name=""/>
        <dsp:cNvSpPr/>
      </dsp:nvSpPr>
      <dsp:spPr>
        <a:xfrm>
          <a:off x="1074763" y="42717"/>
          <a:ext cx="4123531" cy="41235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A32B8-7649-4D90-BB64-8A6C9DFDD49B}">
      <dsp:nvSpPr>
        <dsp:cNvPr id="0" name=""/>
        <dsp:cNvSpPr/>
      </dsp:nvSpPr>
      <dsp:spPr>
        <a:xfrm>
          <a:off x="1074763" y="165899"/>
          <a:ext cx="4123531" cy="41235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7099A-BDB0-4512-A846-7DBAAD2B9127}">
      <dsp:nvSpPr>
        <dsp:cNvPr id="0" name=""/>
        <dsp:cNvSpPr/>
      </dsp:nvSpPr>
      <dsp:spPr>
        <a:xfrm>
          <a:off x="951581" y="165899"/>
          <a:ext cx="4123531" cy="41235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33D88-1371-40EF-92FC-FF71E06C12A5}">
      <dsp:nvSpPr>
        <dsp:cNvPr id="0" name=""/>
        <dsp:cNvSpPr/>
      </dsp:nvSpPr>
      <dsp:spPr>
        <a:xfrm>
          <a:off x="951867" y="43112"/>
          <a:ext cx="4123531" cy="41235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1B9A5-AE33-4A2A-A158-AE6869FC781C}">
      <dsp:nvSpPr>
        <dsp:cNvPr id="0" name=""/>
        <dsp:cNvSpPr/>
      </dsp:nvSpPr>
      <dsp:spPr>
        <a:xfrm>
          <a:off x="563993" y="-83671"/>
          <a:ext cx="4074870" cy="4074870"/>
        </a:xfrm>
        <a:prstGeom prst="circularArrow">
          <a:avLst>
            <a:gd name="adj1" fmla="val 5544"/>
            <a:gd name="adj2" fmla="val 330680"/>
            <a:gd name="adj3" fmla="val 13868300"/>
            <a:gd name="adj4" fmla="val 17329998"/>
            <a:gd name="adj5" fmla="val 5757"/>
          </a:avLst>
        </a:prstGeom>
        <a:solidFill>
          <a:srgbClr val="86246E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C0C25D-7107-460A-B727-412D7E10F82E}">
      <dsp:nvSpPr>
        <dsp:cNvPr id="0" name=""/>
        <dsp:cNvSpPr/>
      </dsp:nvSpPr>
      <dsp:spPr>
        <a:xfrm>
          <a:off x="1438398" y="108849"/>
          <a:ext cx="2326059" cy="923383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Sustainable Feed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for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Sustainable Aquaculture </a:t>
          </a:r>
        </a:p>
      </dsp:txBody>
      <dsp:txXfrm>
        <a:off x="1483474" y="153925"/>
        <a:ext cx="2235907" cy="833231"/>
      </dsp:txXfrm>
    </dsp:sp>
    <dsp:sp modelId="{B62D0E69-AB4A-4571-8AA8-35D0283323CC}">
      <dsp:nvSpPr>
        <dsp:cNvPr id="0" name=""/>
        <dsp:cNvSpPr/>
      </dsp:nvSpPr>
      <dsp:spPr>
        <a:xfrm>
          <a:off x="3305669" y="1458348"/>
          <a:ext cx="1846767" cy="923383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1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1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1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Nigeria</a:t>
          </a:r>
          <a:endParaRPr lang="en-US" sz="800" kern="1200" dirty="0">
            <a:solidFill>
              <a:sysClr val="windowText" lastClr="000000"/>
            </a:solidFill>
            <a:latin typeface="Arial"/>
            <a:ea typeface="+mn-ea"/>
            <a:cs typeface="+mn-cs"/>
          </a:endParaRPr>
        </a:p>
      </dsp:txBody>
      <dsp:txXfrm>
        <a:off x="3350745" y="1503424"/>
        <a:ext cx="1756615" cy="833231"/>
      </dsp:txXfrm>
    </dsp:sp>
    <dsp:sp modelId="{8F30C41F-8EBA-434C-84A5-D2003AE02231}">
      <dsp:nvSpPr>
        <dsp:cNvPr id="0" name=""/>
        <dsp:cNvSpPr/>
      </dsp:nvSpPr>
      <dsp:spPr>
        <a:xfrm>
          <a:off x="2674418" y="3401138"/>
          <a:ext cx="1846767" cy="923383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2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2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2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Catfish</a:t>
          </a:r>
        </a:p>
      </dsp:txBody>
      <dsp:txXfrm>
        <a:off x="2719494" y="3446214"/>
        <a:ext cx="1756615" cy="833231"/>
      </dsp:txXfrm>
    </dsp:sp>
    <dsp:sp modelId="{40EF8A67-61BD-4D1E-8F83-1B090B9443BA}">
      <dsp:nvSpPr>
        <dsp:cNvPr id="0" name=""/>
        <dsp:cNvSpPr/>
      </dsp:nvSpPr>
      <dsp:spPr>
        <a:xfrm>
          <a:off x="631647" y="3401138"/>
          <a:ext cx="1846767" cy="923383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3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3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3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Tilapia</a:t>
          </a:r>
        </a:p>
      </dsp:txBody>
      <dsp:txXfrm>
        <a:off x="676723" y="3446214"/>
        <a:ext cx="1756615" cy="833231"/>
      </dsp:txXfrm>
    </dsp:sp>
    <dsp:sp modelId="{AB6F64AB-2CDE-411F-AD5C-50BE8FAE4C98}">
      <dsp:nvSpPr>
        <dsp:cNvPr id="0" name=""/>
        <dsp:cNvSpPr/>
      </dsp:nvSpPr>
      <dsp:spPr>
        <a:xfrm>
          <a:off x="396" y="1458348"/>
          <a:ext cx="1846767" cy="923383"/>
        </a:xfrm>
        <a:prstGeom prst="roundRect">
          <a:avLst/>
        </a:prstGeom>
        <a:gradFill rotWithShape="0">
          <a:gsLst>
            <a:gs pos="0">
              <a:srgbClr val="86246E">
                <a:alpha val="90000"/>
                <a:hueOff val="0"/>
                <a:satOff val="0"/>
                <a:lumOff val="0"/>
                <a:alphaOff val="-40000"/>
                <a:tint val="65000"/>
                <a:satMod val="270000"/>
              </a:srgbClr>
            </a:gs>
            <a:gs pos="25000">
              <a:srgbClr val="86246E">
                <a:alpha val="90000"/>
                <a:hueOff val="0"/>
                <a:satOff val="0"/>
                <a:lumOff val="0"/>
                <a:alphaOff val="-40000"/>
                <a:tint val="60000"/>
                <a:satMod val="300000"/>
              </a:srgbClr>
            </a:gs>
            <a:gs pos="100000">
              <a:srgbClr val="86246E">
                <a:alpha val="90000"/>
                <a:hueOff val="0"/>
                <a:satOff val="0"/>
                <a:lumOff val="0"/>
                <a:alphaOff val="-40000"/>
                <a:tint val="29000"/>
                <a:satMod val="400000"/>
              </a:srgbClr>
            </a:gs>
          </a:gsLst>
          <a:lin ang="16200000" scaled="1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Zambia</a:t>
          </a:r>
        </a:p>
      </dsp:txBody>
      <dsp:txXfrm>
        <a:off x="45472" y="1503424"/>
        <a:ext cx="1756615" cy="8332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C46C5-13A0-4C52-9C07-47A41121BDAB}">
      <dsp:nvSpPr>
        <dsp:cNvPr id="0" name=""/>
        <dsp:cNvSpPr/>
      </dsp:nvSpPr>
      <dsp:spPr>
        <a:xfrm>
          <a:off x="1006478" y="225326"/>
          <a:ext cx="3101581" cy="3101581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rgbClr val="00768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Agricultural industry </a:t>
          </a:r>
        </a:p>
      </dsp:txBody>
      <dsp:txXfrm>
        <a:off x="2820528" y="992535"/>
        <a:ext cx="809377" cy="600504"/>
      </dsp:txXfrm>
    </dsp:sp>
    <dsp:sp modelId="{5FEE8DD0-6474-4BC6-B9EA-899E2AC05D7D}">
      <dsp:nvSpPr>
        <dsp:cNvPr id="0" name=""/>
        <dsp:cNvSpPr/>
      </dsp:nvSpPr>
      <dsp:spPr>
        <a:xfrm>
          <a:off x="1006478" y="329450"/>
          <a:ext cx="3101581" cy="3101581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rgbClr val="007681">
                <a:hueOff val="3177286"/>
                <a:satOff val="0"/>
                <a:lumOff val="5033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3177286"/>
                <a:satOff val="0"/>
                <a:lumOff val="5033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3177286"/>
                <a:satOff val="0"/>
                <a:lumOff val="503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Waste</a:t>
          </a:r>
        </a:p>
      </dsp:txBody>
      <dsp:txXfrm>
        <a:off x="2820528" y="2063319"/>
        <a:ext cx="809377" cy="600504"/>
      </dsp:txXfrm>
    </dsp:sp>
    <dsp:sp modelId="{7EDE6FE3-233C-478C-9E83-968FA74459C9}">
      <dsp:nvSpPr>
        <dsp:cNvPr id="0" name=""/>
        <dsp:cNvSpPr/>
      </dsp:nvSpPr>
      <dsp:spPr>
        <a:xfrm>
          <a:off x="902353" y="329450"/>
          <a:ext cx="3101581" cy="3101581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rgbClr val="007681">
                <a:hueOff val="6354572"/>
                <a:satOff val="0"/>
                <a:lumOff val="10065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6354572"/>
                <a:satOff val="0"/>
                <a:lumOff val="10065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6354572"/>
                <a:satOff val="0"/>
                <a:lumOff val="1006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Artemia Biomass</a:t>
          </a:r>
        </a:p>
      </dsp:txBody>
      <dsp:txXfrm>
        <a:off x="1380508" y="2063319"/>
        <a:ext cx="809377" cy="600504"/>
      </dsp:txXfrm>
    </dsp:sp>
    <dsp:sp modelId="{DA2BE57E-ECD5-435A-ADE5-5F1EAEDA4288}">
      <dsp:nvSpPr>
        <dsp:cNvPr id="0" name=""/>
        <dsp:cNvSpPr/>
      </dsp:nvSpPr>
      <dsp:spPr>
        <a:xfrm>
          <a:off x="926965" y="259350"/>
          <a:ext cx="3052359" cy="3033532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rgbClr val="007681">
                <a:hueOff val="9531857"/>
                <a:satOff val="0"/>
                <a:lumOff val="15098"/>
                <a:alphaOff val="0"/>
                <a:satMod val="103000"/>
                <a:lumMod val="102000"/>
                <a:tint val="94000"/>
              </a:srgbClr>
            </a:gs>
            <a:gs pos="50000">
              <a:srgbClr val="007681">
                <a:hueOff val="9531857"/>
                <a:satOff val="0"/>
                <a:lumOff val="15098"/>
                <a:alphaOff val="0"/>
                <a:satMod val="110000"/>
                <a:lumMod val="100000"/>
                <a:shade val="100000"/>
              </a:srgbClr>
            </a:gs>
            <a:gs pos="100000">
              <a:srgbClr val="007681">
                <a:hueOff val="9531857"/>
                <a:satOff val="0"/>
                <a:lumOff val="15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Artemia</a:t>
          </a:r>
          <a:r>
            <a:rPr lang="en-US" sz="1000" kern="12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Nutraceutical Ingredients</a:t>
          </a:r>
        </a:p>
      </dsp:txBody>
      <dsp:txXfrm>
        <a:off x="1397531" y="1009726"/>
        <a:ext cx="796531" cy="587330"/>
      </dsp:txXfrm>
    </dsp:sp>
    <dsp:sp modelId="{0B143D4E-F763-4642-8500-EF62B97D4F7F}">
      <dsp:nvSpPr>
        <dsp:cNvPr id="0" name=""/>
        <dsp:cNvSpPr/>
      </dsp:nvSpPr>
      <dsp:spPr>
        <a:xfrm>
          <a:off x="814475" y="33323"/>
          <a:ext cx="3485586" cy="348558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768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A32B8-7649-4D90-BB64-8A6C9DFDD49B}">
      <dsp:nvSpPr>
        <dsp:cNvPr id="0" name=""/>
        <dsp:cNvSpPr/>
      </dsp:nvSpPr>
      <dsp:spPr>
        <a:xfrm>
          <a:off x="814475" y="137448"/>
          <a:ext cx="3485586" cy="348558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7681">
            <a:hueOff val="3177286"/>
            <a:satOff val="0"/>
            <a:lumOff val="5033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37099A-BDB0-4512-A846-7DBAAD2B9127}">
      <dsp:nvSpPr>
        <dsp:cNvPr id="0" name=""/>
        <dsp:cNvSpPr/>
      </dsp:nvSpPr>
      <dsp:spPr>
        <a:xfrm>
          <a:off x="710351" y="137448"/>
          <a:ext cx="3485586" cy="348558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7681">
            <a:hueOff val="6354572"/>
            <a:satOff val="0"/>
            <a:lumOff val="10065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33D88-1371-40EF-92FC-FF71E06C12A5}">
      <dsp:nvSpPr>
        <dsp:cNvPr id="0" name=""/>
        <dsp:cNvSpPr/>
      </dsp:nvSpPr>
      <dsp:spPr>
        <a:xfrm>
          <a:off x="710636" y="33718"/>
          <a:ext cx="3485586" cy="348558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007681">
            <a:hueOff val="9531857"/>
            <a:satOff val="0"/>
            <a:lumOff val="15098"/>
            <a:alphaOff val="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18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3dbb633c57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g33dbb633c57_7_43:notes"/>
          <p:cNvSpPr txBox="1">
            <a:spLocks noGrp="1"/>
          </p:cNvSpPr>
          <p:nvPr>
            <p:ph type="body" idx="1"/>
          </p:nvPr>
        </p:nvSpPr>
        <p:spPr>
          <a:xfrm>
            <a:off x="994093" y="3276730"/>
            <a:ext cx="79527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57" name="Google Shape;857;g33dbb633c57_7_43:notes"/>
          <p:cNvSpPr txBox="1">
            <a:spLocks noGrp="1"/>
          </p:cNvSpPr>
          <p:nvPr>
            <p:ph type="sldNum" idx="12"/>
          </p:nvPr>
        </p:nvSpPr>
        <p:spPr>
          <a:xfrm>
            <a:off x="5630891" y="6467168"/>
            <a:ext cx="4307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userDrawn="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;p6">
            <a:extLst>
              <a:ext uri="{FF2B5EF4-FFF2-40B4-BE49-F238E27FC236}">
                <a16:creationId xmlns:a16="http://schemas.microsoft.com/office/drawing/2014/main" id="{9EED2193-2DDE-84A5-3110-BCAC6231CC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4" name="Google Shape;19;p6">
            <a:extLst>
              <a:ext uri="{FF2B5EF4-FFF2-40B4-BE49-F238E27FC236}">
                <a16:creationId xmlns:a16="http://schemas.microsoft.com/office/drawing/2014/main" id="{AF584EA3-BF11-CB01-ED44-51001CFD1E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375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5" name="Google Shape;21;p6">
            <a:extLst>
              <a:ext uri="{FF2B5EF4-FFF2-40B4-BE49-F238E27FC236}">
                <a16:creationId xmlns:a16="http://schemas.microsoft.com/office/drawing/2014/main" id="{3EF8717C-2F8C-FA8E-BC92-21C19FA06DD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125" y="167173"/>
            <a:ext cx="514525" cy="507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1;p5">
            <a:extLst>
              <a:ext uri="{FF2B5EF4-FFF2-40B4-BE49-F238E27FC236}">
                <a16:creationId xmlns:a16="http://schemas.microsoft.com/office/drawing/2014/main" id="{42485EA3-6708-3154-6B73-27F075DF3291}"/>
              </a:ext>
            </a:extLst>
          </p:cNvPr>
          <p:cNvCxnSpPr/>
          <p:nvPr userDrawn="1"/>
        </p:nvCxnSpPr>
        <p:spPr>
          <a:xfrm>
            <a:off x="316214" y="675109"/>
            <a:ext cx="11559600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2;p5">
            <a:extLst>
              <a:ext uri="{FF2B5EF4-FFF2-40B4-BE49-F238E27FC236}">
                <a16:creationId xmlns:a16="http://schemas.microsoft.com/office/drawing/2014/main" id="{224DC5AA-62C8-1745-A374-FA98A05024E5}"/>
              </a:ext>
            </a:extLst>
          </p:cNvPr>
          <p:cNvCxnSpPr/>
          <p:nvPr userDrawn="1"/>
        </p:nvCxnSpPr>
        <p:spPr>
          <a:xfrm>
            <a:off x="316250" y="6385187"/>
            <a:ext cx="8628245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3;p5">
            <a:extLst>
              <a:ext uri="{FF2B5EF4-FFF2-40B4-BE49-F238E27FC236}">
                <a16:creationId xmlns:a16="http://schemas.microsoft.com/office/drawing/2014/main" id="{C26467AE-B14F-4CBB-F92F-3029D1A7C21B}"/>
              </a:ext>
            </a:extLst>
          </p:cNvPr>
          <p:cNvGrpSpPr/>
          <p:nvPr userDrawn="1"/>
        </p:nvGrpSpPr>
        <p:grpSpPr>
          <a:xfrm>
            <a:off x="8985796" y="5957150"/>
            <a:ext cx="2783029" cy="695050"/>
            <a:chOff x="5104225" y="2301337"/>
            <a:chExt cx="2783029" cy="695050"/>
          </a:xfrm>
        </p:grpSpPr>
        <p:pic>
          <p:nvPicPr>
            <p:cNvPr id="24" name="Google Shape;14;p5">
              <a:extLst>
                <a:ext uri="{FF2B5EF4-FFF2-40B4-BE49-F238E27FC236}">
                  <a16:creationId xmlns:a16="http://schemas.microsoft.com/office/drawing/2014/main" id="{3E75A9E9-2F2C-4F2D-E6E4-85AF81995991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2996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5;p5">
              <a:extLst>
                <a:ext uri="{FF2B5EF4-FFF2-40B4-BE49-F238E27FC236}">
                  <a16:creationId xmlns:a16="http://schemas.microsoft.com/office/drawing/2014/main" id="{2F0E9BFC-9CEE-E4B0-02D2-8F5338F2869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4225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E753985-F7FC-E81F-5B41-2145CA034D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5742" y="797110"/>
            <a:ext cx="5800258" cy="14709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C660DE6-444D-34D5-E5B7-D85162340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0" y="6398372"/>
            <a:ext cx="8090646" cy="2713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Click to edit or add presentation title here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userDrawn="1">
  <p:cSld name="Blank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BE1F7BC-BFBD-4AD7-8F25-13410328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CA456C-CFEC-2709-9125-A4D3CD262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6">
            <a:extLst>
              <a:ext uri="{FF2B5EF4-FFF2-40B4-BE49-F238E27FC236}">
                <a16:creationId xmlns:a16="http://schemas.microsoft.com/office/drawing/2014/main" id="{0C806546-44AE-382E-42A3-0AAE055E348C}"/>
              </a:ext>
            </a:extLst>
          </p:cNvPr>
          <p:cNvSpPr txBox="1">
            <a:spLocks/>
          </p:cNvSpPr>
          <p:nvPr userDrawn="1"/>
        </p:nvSpPr>
        <p:spPr>
          <a:xfrm>
            <a:off x="10804849" y="4926564"/>
            <a:ext cx="1026368" cy="177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AU" dirty="0"/>
              <a:t>Add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01177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569A16FB-8BFF-0549-05F7-C9CB219D3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6950E-D798-79E7-5140-CDF28F481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992" y="681588"/>
            <a:ext cx="5685106" cy="6176412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E34D2012-666C-4E54-75E2-FF8362057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4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 preserve="1" userDrawn="1">
  <p:cSld name="1_Blank 2 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;g36860e510b8_0_17" title="AdobeStock_206939514.jpeg">
            <a:extLst>
              <a:ext uri="{FF2B5EF4-FFF2-40B4-BE49-F238E27FC236}">
                <a16:creationId xmlns:a16="http://schemas.microsoft.com/office/drawing/2014/main" id="{5F853CDB-C2E1-CEE8-BAE9-38231171B93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EC89F-CAFA-687F-3529-9AB4B3606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457" y="733879"/>
            <a:ext cx="5842122" cy="5461648"/>
          </a:xfrm>
          <a:prstGeom prst="rect">
            <a:avLst/>
          </a:prstGeom>
        </p:spPr>
      </p:pic>
      <p:sp>
        <p:nvSpPr>
          <p:cNvPr id="3" name="Google Shape;18;p6">
            <a:extLst>
              <a:ext uri="{FF2B5EF4-FFF2-40B4-BE49-F238E27FC236}">
                <a16:creationId xmlns:a16="http://schemas.microsoft.com/office/drawing/2014/main" id="{4B3C0EA7-8516-E86D-3C77-6DC92AA7AA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5136" y="941668"/>
            <a:ext cx="5320863" cy="500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pic>
        <p:nvPicPr>
          <p:cNvPr id="9" name="Google Shape;51;g3252111e4b0_0_0">
            <a:extLst>
              <a:ext uri="{FF2B5EF4-FFF2-40B4-BE49-F238E27FC236}">
                <a16:creationId xmlns:a16="http://schemas.microsoft.com/office/drawing/2014/main" id="{3BE954B7-5D6F-B557-A61C-ADC0871299A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;g3252111e4b0_0_0">
            <a:extLst>
              <a:ext uri="{FF2B5EF4-FFF2-40B4-BE49-F238E27FC236}">
                <a16:creationId xmlns:a16="http://schemas.microsoft.com/office/drawing/2014/main" id="{0BF194C9-168C-9C1D-685E-69CE4F7BC3E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fish in a black background&#10;&#10;Description automatically generated">
            <a:extLst>
              <a:ext uri="{FF2B5EF4-FFF2-40B4-BE49-F238E27FC236}">
                <a16:creationId xmlns:a16="http://schemas.microsoft.com/office/drawing/2014/main" id="{DF401A5E-695D-461C-8004-E5AB1B7C4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3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0" r:id="rId4"/>
    <p:sldLayoutId id="2147483661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hyperlink" Target="https://www.sustainableanimalnutrition.com/2020/12/01/sustain-circular-economy-keeping-nutrients-in-the-food-chain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3.xml"/><Relationship Id="rId7" Type="http://schemas.openxmlformats.org/officeDocument/2006/relationships/hyperlink" Target="https://www.sustainableanimalnutrition.com/2020/12/01/sustain-circular-economy-keeping-nutrients-in-the-food-chain/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62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5" Type="http://schemas.openxmlformats.org/officeDocument/2006/relationships/image" Target="../media/image64.png"/><Relationship Id="rId10" Type="http://schemas.microsoft.com/office/2007/relationships/diagramDrawing" Target="../diagrams/drawing5.xml"/><Relationship Id="rId4" Type="http://schemas.openxmlformats.org/officeDocument/2006/relationships/image" Target="../media/image63.jpeg"/><Relationship Id="rId9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1FBD407-96AE-31AF-B627-7D045C427C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Brine Shrimp </a:t>
            </a:r>
            <a:r>
              <a:rPr lang="en-US" i="1" dirty="0"/>
              <a:t>Artemia </a:t>
            </a:r>
            <a:r>
              <a:rPr lang="en-US" dirty="0"/>
              <a:t>in Animal Feeds: Opportunities in Africa and Abroad</a:t>
            </a:r>
          </a:p>
          <a:p>
            <a:endParaRPr lang="en-US" sz="800" dirty="0"/>
          </a:p>
          <a:p>
            <a:r>
              <a:rPr lang="en-US" sz="1800" b="0" dirty="0"/>
              <a:t>Kartik Baruah, Stephanie De Vos, Parisa Norouzitallab</a:t>
            </a:r>
            <a:endParaRPr lang="en-US" sz="1800" b="0" baseline="30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91FB-67F9-F12A-140B-84304C0F0356}"/>
              </a:ext>
            </a:extLst>
          </p:cNvPr>
          <p:cNvSpPr txBox="1"/>
          <p:nvPr/>
        </p:nvSpPr>
        <p:spPr>
          <a:xfrm>
            <a:off x="775136" y="3277278"/>
            <a:ext cx="4616996" cy="2643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400" b="0" dirty="0">
                <a:solidFill>
                  <a:schemeClr val="bg1"/>
                </a:solidFill>
              </a:rPr>
              <a:t>Aquaculture Nutraceuticals &amp; Resilience Group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0" dirty="0">
                <a:solidFill>
                  <a:schemeClr val="bg1"/>
                </a:solidFill>
              </a:rPr>
              <a:t>Department of Applied Animal Science and Welfare</a:t>
            </a:r>
          </a:p>
          <a:p>
            <a:pPr>
              <a:lnSpc>
                <a:spcPct val="125000"/>
              </a:lnSpc>
            </a:pPr>
            <a:r>
              <a:rPr lang="en-US" sz="1400" b="0" dirty="0">
                <a:solidFill>
                  <a:schemeClr val="bg1"/>
                </a:solidFill>
              </a:rPr>
              <a:t>Swedish University of Agricultural Sciences, Uppsala, Sweden</a:t>
            </a:r>
          </a:p>
          <a:p>
            <a:pPr>
              <a:lnSpc>
                <a:spcPct val="125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800" dirty="0">
                <a:solidFill>
                  <a:schemeClr val="bg1"/>
                </a:solidFill>
              </a:rPr>
              <a:t>Patrick Sorgeloos</a:t>
            </a:r>
            <a:endParaRPr lang="en-US" sz="1800" b="0" dirty="0">
              <a:solidFill>
                <a:schemeClr val="bg1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1400" b="0" dirty="0">
                <a:solidFill>
                  <a:schemeClr val="bg1"/>
                </a:solidFill>
              </a:rPr>
              <a:t>Lab of Aquaculture &amp; </a:t>
            </a:r>
            <a:r>
              <a:rPr lang="en-US" sz="1400" b="0" i="1" dirty="0">
                <a:solidFill>
                  <a:schemeClr val="bg1"/>
                </a:solidFill>
              </a:rPr>
              <a:t>Artemia</a:t>
            </a:r>
            <a:r>
              <a:rPr lang="en-US" sz="1400" b="0" dirty="0">
                <a:solidFill>
                  <a:schemeClr val="bg1"/>
                </a:solidFill>
              </a:rPr>
              <a:t> Reference Center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bg1"/>
                </a:solidFill>
              </a:rPr>
              <a:t>Department of Animal Sciences &amp; Aquatic Ecology</a:t>
            </a:r>
          </a:p>
          <a:p>
            <a:pPr>
              <a:lnSpc>
                <a:spcPct val="125000"/>
              </a:lnSpc>
            </a:pPr>
            <a:r>
              <a:rPr lang="en-US" sz="1400" b="0" dirty="0">
                <a:solidFill>
                  <a:schemeClr val="bg1"/>
                </a:solidFill>
              </a:rPr>
              <a:t>Ghent University, Ghent</a:t>
            </a:r>
            <a:r>
              <a:rPr lang="en-US" dirty="0">
                <a:solidFill>
                  <a:schemeClr val="bg1"/>
                </a:solidFill>
              </a:rPr>
              <a:t>, Belgium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6" name="Picture 2" descr="Ghent University - ePIXfab">
            <a:extLst>
              <a:ext uri="{FF2B5EF4-FFF2-40B4-BE49-F238E27FC236}">
                <a16:creationId xmlns:a16="http://schemas.microsoft.com/office/drawing/2014/main" id="{563413D3-4C8B-2A6E-B7EA-E364F971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8" t="9768" r="17222" b="12531"/>
          <a:stretch>
            <a:fillRect/>
          </a:stretch>
        </p:blipFill>
        <p:spPr bwMode="auto">
          <a:xfrm>
            <a:off x="5251269" y="5088803"/>
            <a:ext cx="923103" cy="7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U Logo PNG Transparent &amp; SVG Vector - Freebie Supply">
            <a:extLst>
              <a:ext uri="{FF2B5EF4-FFF2-40B4-BE49-F238E27FC236}">
                <a16:creationId xmlns:a16="http://schemas.microsoft.com/office/drawing/2014/main" id="{DDC5D1B0-FDC3-961B-8665-2292F8C2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269" y="3429000"/>
            <a:ext cx="844731" cy="8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4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A306-1FD4-69E4-5514-7E26F94EA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E25DAA-EAA3-9332-22A6-4AC96F93DB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4863B-EA84-E4A6-110F-9937918D9D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824F1E-4362-B05F-C062-4F3569F8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59FA2-B8FF-C69D-F23E-77C1E1EDF8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4"/>
          <a:stretch>
            <a:fillRect/>
          </a:stretch>
        </p:blipFill>
        <p:spPr>
          <a:xfrm>
            <a:off x="264556" y="834304"/>
            <a:ext cx="6221691" cy="1477847"/>
          </a:xfrm>
          <a:prstGeom prst="rect">
            <a:avLst/>
          </a:prstGeom>
        </p:spPr>
      </p:pic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5D58F2E5-B3E9-9E90-9D0F-9AF79DE22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17" y="2636520"/>
            <a:ext cx="5588571" cy="35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tput image">
            <a:extLst>
              <a:ext uri="{FF2B5EF4-FFF2-40B4-BE49-F238E27FC236}">
                <a16:creationId xmlns:a16="http://schemas.microsoft.com/office/drawing/2014/main" id="{D7D5FB37-918E-EA9F-D785-DFEA5755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685" y="2312152"/>
            <a:ext cx="5404789" cy="3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12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2E3F-E897-731D-DF52-102728B4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9EA8D1-3006-F35C-AD69-7FBED839F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F0EC84-9DF8-0B26-B1F7-EBDBBF670B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D820E1-D314-41A1-A524-232F55C8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88E3510-3E42-1A12-AB51-3BD4DCFB3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21989" y="2020632"/>
            <a:ext cx="3788230" cy="3923394"/>
          </a:xfrm>
          <a:prstGeom prst="roundRect">
            <a:avLst>
              <a:gd name="adj" fmla="val 8099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AUPLI AANGERIJKT 7">
            <a:extLst>
              <a:ext uri="{FF2B5EF4-FFF2-40B4-BE49-F238E27FC236}">
                <a16:creationId xmlns:a16="http://schemas.microsoft.com/office/drawing/2014/main" id="{29BD031E-FD1C-B39B-3A4D-D95341BC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536229" y="4204988"/>
            <a:ext cx="2054141" cy="1753683"/>
          </a:xfrm>
          <a:prstGeom prst="roundRect">
            <a:avLst>
              <a:gd name="adj" fmla="val 12039"/>
            </a:avLst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static.zoonar.com/img/www_repository3/d4/85/b4/10_5d62b8ca274644a0c4996bbfc675525f.jpg">
            <a:extLst>
              <a:ext uri="{FF2B5EF4-FFF2-40B4-BE49-F238E27FC236}">
                <a16:creationId xmlns:a16="http://schemas.microsoft.com/office/drawing/2014/main" id="{D40FD8EE-D6CA-E952-EA56-C836F980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1784" y="959763"/>
            <a:ext cx="2346372" cy="224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F30FD7-22E3-4B10-BA5A-58520CE006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1" r="9417" b="20112"/>
          <a:stretch>
            <a:fillRect/>
          </a:stretch>
        </p:blipFill>
        <p:spPr>
          <a:xfrm>
            <a:off x="5907150" y="788796"/>
            <a:ext cx="6079252" cy="1414924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5DE34260-7DFB-82AA-DE42-539DE4743183}"/>
              </a:ext>
            </a:extLst>
          </p:cNvPr>
          <p:cNvSpPr/>
          <p:nvPr/>
        </p:nvSpPr>
        <p:spPr>
          <a:xfrm>
            <a:off x="5935916" y="3371208"/>
            <a:ext cx="1858555" cy="6198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B965DF9-520A-3C08-24DB-FAFA57A22C6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53069" y="3407605"/>
            <a:ext cx="3592970" cy="377401"/>
          </a:xfrm>
        </p:spPr>
        <p:txBody>
          <a:bodyPr/>
          <a:lstStyle/>
          <a:p>
            <a:r>
              <a:rPr lang="en-US" sz="2800" b="1" dirty="0">
                <a:latin typeface="+mn-lt"/>
                <a:cs typeface="Aharoni" panose="02010803020104030203" pitchFamily="2" charset="-79"/>
              </a:rPr>
              <a:t>(Digestible) Chitin</a:t>
            </a:r>
          </a:p>
        </p:txBody>
      </p:sp>
    </p:spTree>
    <p:extLst>
      <p:ext uri="{BB962C8B-B14F-4D97-AF65-F5344CB8AC3E}">
        <p14:creationId xmlns:p14="http://schemas.microsoft.com/office/powerpoint/2010/main" val="305385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9675D-8BFA-82D9-B8DB-AABBC267D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C901349-9433-937C-5EB0-7BF2A2DC68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Artemia: </a:t>
            </a:r>
            <a:r>
              <a:rPr lang="en-US" dirty="0"/>
              <a:t>More than a</a:t>
            </a:r>
            <a:r>
              <a:rPr lang="en-US" i="1" dirty="0"/>
              <a:t> </a:t>
            </a:r>
            <a:r>
              <a:rPr lang="en-US" dirty="0"/>
              <a:t>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DBF97-9F52-377A-79C7-834083D867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5BD7AF-333A-AAE1-89BA-56A0686D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C45C4E-77D0-C982-2D05-BAC0F75BABB0}"/>
              </a:ext>
            </a:extLst>
          </p:cNvPr>
          <p:cNvSpPr/>
          <p:nvPr/>
        </p:nvSpPr>
        <p:spPr>
          <a:xfrm>
            <a:off x="2979672" y="2421657"/>
            <a:ext cx="1702860" cy="1225899"/>
          </a:xfrm>
          <a:prstGeom prst="ellipse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7EECE-CFCB-7A26-2762-BEBEBCF76E29}"/>
              </a:ext>
            </a:extLst>
          </p:cNvPr>
          <p:cNvGrpSpPr/>
          <p:nvPr/>
        </p:nvGrpSpPr>
        <p:grpSpPr>
          <a:xfrm>
            <a:off x="2603842" y="1086563"/>
            <a:ext cx="2855161" cy="4787999"/>
            <a:chOff x="2211956" y="1166950"/>
            <a:chExt cx="2855161" cy="4702628"/>
          </a:xfrm>
        </p:grpSpPr>
        <p:pic>
          <p:nvPicPr>
            <p:cNvPr id="9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A2E8585D-0E33-1DF6-C35F-2FBE7F37C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956" y="1166950"/>
              <a:ext cx="2855161" cy="470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631668F1-B9D4-056B-D29E-2A2236E346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047" y="2573423"/>
              <a:ext cx="1916241" cy="181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C134FB2C-4502-30B5-D226-DF74080579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018" y="1415204"/>
              <a:ext cx="1916241" cy="181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F0AA46A-70A9-2D42-FD34-6F5DB2EB377C}"/>
              </a:ext>
            </a:extLst>
          </p:cNvPr>
          <p:cNvSpPr txBox="1"/>
          <p:nvPr/>
        </p:nvSpPr>
        <p:spPr>
          <a:xfrm>
            <a:off x="2612205" y="1085964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Non-conventional</a:t>
            </a:r>
          </a:p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Ingredients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8790ED-45FA-D55E-1AA1-AE912DD23EF7}"/>
              </a:ext>
            </a:extLst>
          </p:cNvPr>
          <p:cNvGrpSpPr/>
          <p:nvPr/>
        </p:nvGrpSpPr>
        <p:grpSpPr>
          <a:xfrm>
            <a:off x="5085585" y="1066464"/>
            <a:ext cx="2515155" cy="4788000"/>
            <a:chOff x="4643459" y="1367910"/>
            <a:chExt cx="2515155" cy="478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442133-E28F-D749-3CC4-0F0DDAC555A8}"/>
                </a:ext>
              </a:extLst>
            </p:cNvPr>
            <p:cNvGrpSpPr/>
            <p:nvPr/>
          </p:nvGrpSpPr>
          <p:grpSpPr>
            <a:xfrm>
              <a:off x="4643459" y="1367910"/>
              <a:ext cx="2515155" cy="4788000"/>
              <a:chOff x="4653507" y="1166950"/>
              <a:chExt cx="2515155" cy="4788000"/>
            </a:xfrm>
          </p:grpSpPr>
          <p:pic>
            <p:nvPicPr>
              <p:cNvPr id="7" name="Picture 4" descr="C:\Users\kpvdnbro\Desktop\service_chain_GART_step1b.png">
                <a:extLst>
                  <a:ext uri="{FF2B5EF4-FFF2-40B4-BE49-F238E27FC236}">
                    <a16:creationId xmlns:a16="http://schemas.microsoft.com/office/drawing/2014/main" id="{8077E733-2DCE-FEB8-BAD9-3C56C2A8A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3507" y="1166950"/>
                <a:ext cx="2515155" cy="47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Users\kpvdnbro\Desktop\service_chain_GART_step1a.png">
                <a:extLst>
                  <a:ext uri="{FF2B5EF4-FFF2-40B4-BE49-F238E27FC236}">
                    <a16:creationId xmlns:a16="http://schemas.microsoft.com/office/drawing/2014/main" id="{AADEDA64-60DE-55EC-497E-542ACBF2FC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453" y="1289299"/>
                <a:ext cx="1678829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274498-21D9-1D5B-BA81-DD7B9EF559E0}"/>
                </a:ext>
              </a:extLst>
            </p:cNvPr>
            <p:cNvSpPr txBox="1"/>
            <p:nvPr/>
          </p:nvSpPr>
          <p:spPr>
            <a:xfrm>
              <a:off x="4719853" y="1490259"/>
              <a:ext cx="18790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 dirty="0">
                  <a:latin typeface="+mj-lt"/>
                  <a:cs typeface="Aldhabi" panose="020F0502020204030204" pitchFamily="2" charset="-78"/>
                </a:rPr>
                <a:t>Nutraceutical </a:t>
              </a:r>
            </a:p>
            <a:p>
              <a:pPr algn="ctr"/>
              <a:r>
                <a:rPr lang="sv-SE" sz="2000" b="1" dirty="0">
                  <a:latin typeface="+mj-lt"/>
                  <a:cs typeface="Aldhabi" panose="020F0502020204030204" pitchFamily="2" charset="-78"/>
                </a:rPr>
                <a:t>Ingredient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432D12-BAA4-54D6-A0CC-47D6FCF66F52}"/>
              </a:ext>
            </a:extLst>
          </p:cNvPr>
          <p:cNvGrpSpPr/>
          <p:nvPr/>
        </p:nvGrpSpPr>
        <p:grpSpPr>
          <a:xfrm>
            <a:off x="7210600" y="1046366"/>
            <a:ext cx="2736000" cy="4788000"/>
            <a:chOff x="7230696" y="1046366"/>
            <a:chExt cx="2736000" cy="4788000"/>
          </a:xfrm>
        </p:grpSpPr>
        <p:pic>
          <p:nvPicPr>
            <p:cNvPr id="13" name="Picture 3" descr="C:\Users\kpvdnbro\Desktop\service_chain_GART_step1c.png">
              <a:extLst>
                <a:ext uri="{FF2B5EF4-FFF2-40B4-BE49-F238E27FC236}">
                  <a16:creationId xmlns:a16="http://schemas.microsoft.com/office/drawing/2014/main" id="{9B1611F4-B476-3BBC-4EE5-98D6E6B335A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696" y="1046366"/>
              <a:ext cx="2736000" cy="47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B4C122CA-7D3C-335C-2ECA-E23E21D79C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94" y="1046366"/>
              <a:ext cx="2501991" cy="74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DF95E9-44CB-D784-39FF-58917994BC7F}"/>
              </a:ext>
            </a:extLst>
          </p:cNvPr>
          <p:cNvSpPr txBox="1"/>
          <p:nvPr/>
        </p:nvSpPr>
        <p:spPr>
          <a:xfrm>
            <a:off x="7664832" y="1096013"/>
            <a:ext cx="1810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Conventional</a:t>
            </a:r>
          </a:p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87229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EE79-2B8F-F119-FA1C-E1D33BE3F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E1BC835-94BB-CEE6-8528-DA21F55EE5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Artemia</a:t>
            </a:r>
            <a:r>
              <a:rPr lang="en-US" dirty="0"/>
              <a:t> as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0DA164-7D64-BE19-B465-146D554C7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B790-72C7-9BAA-1896-A127D87169E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0361" y="2942171"/>
            <a:ext cx="7391246" cy="377401"/>
          </a:xfrm>
        </p:spPr>
        <p:txBody>
          <a:bodyPr/>
          <a:lstStyle/>
          <a:p>
            <a:r>
              <a:rPr lang="en-US" sz="2400" dirty="0"/>
              <a:t>- CASE STUDIES – </a:t>
            </a:r>
            <a:r>
              <a:rPr lang="en-US" sz="2400" i="1" dirty="0"/>
              <a:t>Artemia</a:t>
            </a:r>
            <a:r>
              <a:rPr lang="en-US" sz="2400" dirty="0"/>
              <a:t> Meal as Aquafeed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480370-E520-F32C-048A-2FC84E34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6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43C8-446C-E5D4-0453-F130BAF1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778004-07BC-0C03-9A8A-AC92805C8A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0E5D-5BF6-5957-AE5F-4DFAB688F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DD6289-74AD-37B2-D182-EFB32B2A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89A5C-2010-C2F7-0584-59192E60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4" y="2534926"/>
            <a:ext cx="4152516" cy="3093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977265-EB1E-6151-B9A4-02A74231E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9" r="7944"/>
          <a:stretch>
            <a:fillRect/>
          </a:stretch>
        </p:blipFill>
        <p:spPr>
          <a:xfrm>
            <a:off x="256924" y="743565"/>
            <a:ext cx="5588000" cy="1713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BCEE65-ACA0-7382-6E81-4545AF424C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342" y="2639992"/>
            <a:ext cx="6926217" cy="3632989"/>
          </a:xfrm>
          <a:prstGeom prst="rect">
            <a:avLst/>
          </a:prstGeom>
        </p:spPr>
      </p:pic>
      <p:pic>
        <p:nvPicPr>
          <p:cNvPr id="4" name="Picture 2" descr="Chicken, Animal, Bird, Domestic, Poultry, Livestock">
            <a:extLst>
              <a:ext uri="{FF2B5EF4-FFF2-40B4-BE49-F238E27FC236}">
                <a16:creationId xmlns:a16="http://schemas.microsoft.com/office/drawing/2014/main" id="{EDE45EDC-6895-F766-F7AB-E0B36F781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A6A8AD"/>
              </a:clrFrom>
              <a:clrTo>
                <a:srgbClr val="A6A8A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4240" y="860343"/>
            <a:ext cx="1966186" cy="14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5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BA7A0-A2AB-6725-2990-5E9008EB3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76038DC-36B4-29A2-7EED-10D793F3E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Impact of </a:t>
            </a:r>
            <a:r>
              <a:rPr lang="en-US" i="1" dirty="0"/>
              <a:t>Artemia </a:t>
            </a:r>
            <a:r>
              <a:rPr lang="en-US" dirty="0"/>
              <a:t>meal on the growth of Poultry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72A5C-C60F-9D6D-6ED2-CC4CFF0BE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6D3578-5D5F-DA31-5D14-0FD4516B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AE65DD-CD38-F87D-2207-13EC8F8848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22"/>
          <a:stretch>
            <a:fillRect/>
          </a:stretch>
        </p:blipFill>
        <p:spPr>
          <a:xfrm>
            <a:off x="91660" y="713101"/>
            <a:ext cx="6735860" cy="1325762"/>
          </a:xfrm>
          <a:prstGeom prst="rect">
            <a:avLst/>
          </a:prstGeom>
        </p:spPr>
      </p:pic>
      <p:pic>
        <p:nvPicPr>
          <p:cNvPr id="23" name="Picture 2" descr="Chicken, Animal, Bird, Domestic, Poultry, Livestock">
            <a:extLst>
              <a:ext uri="{FF2B5EF4-FFF2-40B4-BE49-F238E27FC236}">
                <a16:creationId xmlns:a16="http://schemas.microsoft.com/office/drawing/2014/main" id="{E03DF241-E2A7-E922-839D-130BCB87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A6A8AD"/>
              </a:clrFrom>
              <a:clrTo>
                <a:srgbClr val="A6A8A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6669" y="777425"/>
            <a:ext cx="1966186" cy="11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% Broiler Grower-Finisher NM - Form-A-Feed">
            <a:extLst>
              <a:ext uri="{FF2B5EF4-FFF2-40B4-BE49-F238E27FC236}">
                <a16:creationId xmlns:a16="http://schemas.microsoft.com/office/drawing/2014/main" id="{0ACFFC42-C39A-9749-693B-00DEACB51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025" y="807876"/>
            <a:ext cx="1297741" cy="11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0A996C-C2FA-FD58-79F7-FED2DF47BA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8149" y="2091038"/>
            <a:ext cx="5960009" cy="4087180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5B5A29C-2656-4C94-DE8B-655E9C9AF75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5650" y="6028400"/>
            <a:ext cx="6329460" cy="218297"/>
          </a:xfrm>
        </p:spPr>
        <p:txBody>
          <a:bodyPr/>
          <a:lstStyle/>
          <a:p>
            <a:r>
              <a:rPr lang="en-US" sz="1000" dirty="0">
                <a:solidFill>
                  <a:srgbClr val="C00000"/>
                </a:solidFill>
              </a:rPr>
              <a:t>ULAM: Urmia Lake </a:t>
            </a:r>
            <a:r>
              <a:rPr lang="en-US" sz="1000" i="1" dirty="0">
                <a:solidFill>
                  <a:srgbClr val="C00000"/>
                </a:solidFill>
              </a:rPr>
              <a:t>Artemia</a:t>
            </a:r>
            <a:r>
              <a:rPr lang="en-US" sz="1000" dirty="0">
                <a:solidFill>
                  <a:srgbClr val="C00000"/>
                </a:solidFill>
              </a:rPr>
              <a:t> Meal; EPAM: Earth Pond Artemia Meal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578477-B2D2-9F64-FED5-1A6233D381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60" y="2133791"/>
            <a:ext cx="5790980" cy="39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2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7871-98AD-A2BC-31A7-944BD8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C42C3B-B4EE-95DF-CEDF-4BF0163F95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E7D59-E69A-3DCE-B1FF-1B6D7C5640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804540-FE26-9840-9A86-161BD7FC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30" y="6555130"/>
            <a:ext cx="8090646" cy="271369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FAD7C-AF9A-03CD-7F2F-BB49389D0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66" y="2532216"/>
            <a:ext cx="4794854" cy="3554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DD5CF-8B4E-96EE-348C-9503D67CBC4E}"/>
              </a:ext>
            </a:extLst>
          </p:cNvPr>
          <p:cNvSpPr txBox="1"/>
          <p:nvPr/>
        </p:nvSpPr>
        <p:spPr>
          <a:xfrm>
            <a:off x="2370741" y="2383256"/>
            <a:ext cx="1199774" cy="35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Survival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E3935-98D4-060E-30F2-7C68906F96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03" y="702470"/>
            <a:ext cx="4864350" cy="11816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ED0B40-18CD-4545-6D41-F3525F863F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011" y="825771"/>
            <a:ext cx="1955391" cy="1052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8FB793-FA43-7794-8819-46DA0423A6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5406" y="2370072"/>
            <a:ext cx="5038694" cy="37849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955B74-0F00-E7C8-174C-70D57F6109C5}"/>
              </a:ext>
            </a:extLst>
          </p:cNvPr>
          <p:cNvSpPr txBox="1"/>
          <p:nvPr/>
        </p:nvSpPr>
        <p:spPr>
          <a:xfrm>
            <a:off x="7815667" y="2278011"/>
            <a:ext cx="1199774" cy="3599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Biomass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A5B14-3B27-94B8-545F-F9375AB2A9BA}"/>
              </a:ext>
            </a:extLst>
          </p:cNvPr>
          <p:cNvSpPr txBox="1"/>
          <p:nvPr/>
        </p:nvSpPr>
        <p:spPr>
          <a:xfrm>
            <a:off x="262704" y="1828714"/>
            <a:ext cx="21074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i="1" dirty="0"/>
              <a:t>AACL Bioflux, 2024, Volume 17, Issue 5.</a:t>
            </a:r>
          </a:p>
        </p:txBody>
      </p:sp>
    </p:spTree>
    <p:extLst>
      <p:ext uri="{BB962C8B-B14F-4D97-AF65-F5344CB8AC3E}">
        <p14:creationId xmlns:p14="http://schemas.microsoft.com/office/powerpoint/2010/main" val="179939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FB7B-0ACC-8612-E5FD-5CE6C7A8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97555E5-957C-BED6-CF0A-9FAA74683E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Cost-Benefit Analysis: A Snapshot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4C1A5-8BF5-46E5-4AF3-601E88BFCA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5601C-31B3-7D5D-629C-10B070C5779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56924" y="850891"/>
            <a:ext cx="7468163" cy="509176"/>
          </a:xfrm>
        </p:spPr>
        <p:txBody>
          <a:bodyPr/>
          <a:lstStyle/>
          <a:p>
            <a:r>
              <a:rPr lang="en-US" b="1" dirty="0"/>
              <a:t>Fish meal vs </a:t>
            </a:r>
            <a:r>
              <a:rPr lang="en-US" b="1" i="1" dirty="0"/>
              <a:t>Artemia</a:t>
            </a:r>
            <a:r>
              <a:rPr lang="en-US" b="1" dirty="0"/>
              <a:t> meal (USD/kg, dry weight): ~ 1.6 vs ~ 1.0 USD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8978DE-6C57-CEB1-C51D-85D0A6AC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F08FE7-570F-333E-AD3A-F5F2F2180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467453"/>
              </p:ext>
            </p:extLst>
          </p:nvPr>
        </p:nvGraphicFramePr>
        <p:xfrm>
          <a:off x="346821" y="1360067"/>
          <a:ext cx="4717548" cy="2663628"/>
        </p:xfrm>
        <a:graphic>
          <a:graphicData uri="http://schemas.openxmlformats.org/drawingml/2006/table">
            <a:tbl>
              <a:tblPr firstRow="1" bandRow="1">
                <a:tableStyleId>{CC3C41BB-60A5-4AC1-8513-74C7C0BEB644}</a:tableStyleId>
              </a:tblPr>
              <a:tblGrid>
                <a:gridCol w="2019153">
                  <a:extLst>
                    <a:ext uri="{9D8B030D-6E8A-4147-A177-3AD203B41FA5}">
                      <a16:colId xmlns:a16="http://schemas.microsoft.com/office/drawing/2014/main" val="2706906088"/>
                    </a:ext>
                  </a:extLst>
                </a:gridCol>
                <a:gridCol w="2698395">
                  <a:extLst>
                    <a:ext uri="{9D8B030D-6E8A-4147-A177-3AD203B41FA5}">
                      <a16:colId xmlns:a16="http://schemas.microsoft.com/office/drawing/2014/main" val="2970100924"/>
                    </a:ext>
                  </a:extLst>
                </a:gridCol>
              </a:tblGrid>
              <a:tr h="438588">
                <a:tc>
                  <a:txBody>
                    <a:bodyPr/>
                    <a:lstStyle/>
                    <a:p>
                      <a:endParaRPr lang="sv-SE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>
                          <a:latin typeface="Montserrat" panose="00000500000000000000" pitchFamily="2" charset="0"/>
                        </a:rPr>
                        <a:t>Feed components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2415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sv-SE" b="1" dirty="0">
                          <a:latin typeface="Montserrat" panose="00000500000000000000" pitchFamily="2" charset="0"/>
                        </a:rPr>
                        <a:t>Major Ingredients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Protein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773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Energy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3399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Lipid (fat)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12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Fiber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0294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sv-SE" b="1" dirty="0">
                          <a:latin typeface="Montserrat" panose="00000500000000000000" pitchFamily="2" charset="0"/>
                        </a:rPr>
                        <a:t>Minor Ingredients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Mineral &amp; Vitamin Premixes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3499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latin typeface="Montserrat" panose="00000500000000000000" pitchFamily="2" charset="0"/>
                        </a:rPr>
                        <a:t>Additives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850223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48234D2B-8329-3743-518A-9641F0722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155716" y="1942903"/>
            <a:ext cx="1225337" cy="975372"/>
          </a:xfrm>
          <a:prstGeom prst="roundRect">
            <a:avLst>
              <a:gd name="adj" fmla="val 8099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C5BFDF-9E18-77E6-44A6-5B2F660B5718}"/>
              </a:ext>
            </a:extLst>
          </p:cNvPr>
          <p:cNvCxnSpPr>
            <a:cxnSpLocks/>
          </p:cNvCxnSpPr>
          <p:nvPr/>
        </p:nvCxnSpPr>
        <p:spPr>
          <a:xfrm>
            <a:off x="4600002" y="1827202"/>
            <a:ext cx="1625552" cy="5186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A76149-3F72-0478-7A2B-7A3A1485EC0E}"/>
              </a:ext>
            </a:extLst>
          </p:cNvPr>
          <p:cNvCxnSpPr>
            <a:cxnSpLocks/>
          </p:cNvCxnSpPr>
          <p:nvPr/>
        </p:nvCxnSpPr>
        <p:spPr>
          <a:xfrm flipV="1">
            <a:off x="4906345" y="2597525"/>
            <a:ext cx="1319209" cy="12033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F4C3758-5A23-7E8E-95B0-A3F8D2C9AB70}"/>
              </a:ext>
            </a:extLst>
          </p:cNvPr>
          <p:cNvSpPr txBox="1">
            <a:spLocks/>
          </p:cNvSpPr>
          <p:nvPr/>
        </p:nvSpPr>
        <p:spPr>
          <a:xfrm>
            <a:off x="5464487" y="3157122"/>
            <a:ext cx="2641367" cy="5091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dirty="0"/>
              <a:t>Carbon-neutral </a:t>
            </a:r>
          </a:p>
          <a:p>
            <a:pPr algn="ctr"/>
            <a:r>
              <a:rPr lang="en-US" sz="1100" b="1" dirty="0"/>
              <a:t>Nutraceutical Ingredient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CF7D34-2B14-FDC4-BDFE-E250688BD985}"/>
              </a:ext>
            </a:extLst>
          </p:cNvPr>
          <p:cNvGrpSpPr/>
          <p:nvPr/>
        </p:nvGrpSpPr>
        <p:grpSpPr>
          <a:xfrm>
            <a:off x="7641476" y="1009885"/>
            <a:ext cx="4314686" cy="3175279"/>
            <a:chOff x="5044163" y="993683"/>
            <a:chExt cx="7039845" cy="4881210"/>
          </a:xfrm>
        </p:grpSpPr>
        <p:sp>
          <p:nvSpPr>
            <p:cNvPr id="21" name="AutoShape 2" descr="Blog 7 2 Aquaculture Feed Dry Pellet">
              <a:extLst>
                <a:ext uri="{FF2B5EF4-FFF2-40B4-BE49-F238E27FC236}">
                  <a16:creationId xmlns:a16="http://schemas.microsoft.com/office/drawing/2014/main" id="{14F51388-EA9F-0616-58F6-A612B74C35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31483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F72AE8-0044-BB94-BE0B-23743C4BB095}"/>
                </a:ext>
              </a:extLst>
            </p:cNvPr>
            <p:cNvGrpSpPr/>
            <p:nvPr/>
          </p:nvGrpSpPr>
          <p:grpSpPr>
            <a:xfrm>
              <a:off x="6260348" y="1476477"/>
              <a:ext cx="4571742" cy="4398416"/>
              <a:chOff x="8384196" y="6044655"/>
              <a:chExt cx="7320024" cy="71679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126C1D-FC67-BA53-ACBB-EEEDACBF530F}"/>
                  </a:ext>
                </a:extLst>
              </p:cNvPr>
              <p:cNvGrpSpPr/>
              <p:nvPr/>
            </p:nvGrpSpPr>
            <p:grpSpPr>
              <a:xfrm rot="2151179">
                <a:off x="8384196" y="6044655"/>
                <a:ext cx="7320024" cy="7167973"/>
                <a:chOff x="7796698" y="4925330"/>
                <a:chExt cx="8495224" cy="8318762"/>
              </a:xfrm>
            </p:grpSpPr>
            <p:sp>
              <p:nvSpPr>
                <p:cNvPr id="35" name="Фигура">
                  <a:extLst>
                    <a:ext uri="{FF2B5EF4-FFF2-40B4-BE49-F238E27FC236}">
                      <a16:creationId xmlns:a16="http://schemas.microsoft.com/office/drawing/2014/main" id="{B62DE607-165D-19CB-A882-AABC75F5E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5830" y="5026032"/>
                  <a:ext cx="7245651" cy="6921121"/>
                </a:xfrm>
                <a:custGeom>
                  <a:avLst/>
                  <a:gdLst>
                    <a:gd name="T0" fmla="*/ 1535419163 w 21573"/>
                    <a:gd name="T1" fmla="*/ 1399489203 h 21595"/>
                    <a:gd name="T2" fmla="*/ 1535419163 w 21573"/>
                    <a:gd name="T3" fmla="*/ 1399489203 h 21595"/>
                    <a:gd name="T4" fmla="*/ 1535419163 w 21573"/>
                    <a:gd name="T5" fmla="*/ 1399489203 h 21595"/>
                    <a:gd name="T6" fmla="*/ 1535419163 w 21573"/>
                    <a:gd name="T7" fmla="*/ 1399489203 h 21595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73" h="21595" extrusionOk="0">
                      <a:moveTo>
                        <a:pt x="10306" y="154"/>
                      </a:moveTo>
                      <a:lnTo>
                        <a:pt x="354" y="7732"/>
                      </a:lnTo>
                      <a:cubicBezTo>
                        <a:pt x="216" y="7840"/>
                        <a:pt x="112" y="7988"/>
                        <a:pt x="53" y="8157"/>
                      </a:cubicBezTo>
                      <a:cubicBezTo>
                        <a:pt x="-10" y="8339"/>
                        <a:pt x="-17" y="8538"/>
                        <a:pt x="33" y="8725"/>
                      </a:cubicBezTo>
                      <a:lnTo>
                        <a:pt x="3873" y="21077"/>
                      </a:lnTo>
                      <a:cubicBezTo>
                        <a:pt x="3939" y="21223"/>
                        <a:pt x="4042" y="21348"/>
                        <a:pt x="4170" y="21438"/>
                      </a:cubicBezTo>
                      <a:cubicBezTo>
                        <a:pt x="4306" y="21533"/>
                        <a:pt x="4465" y="21586"/>
                        <a:pt x="4629" y="21589"/>
                      </a:cubicBezTo>
                      <a:lnTo>
                        <a:pt x="16913" y="21594"/>
                      </a:lnTo>
                      <a:cubicBezTo>
                        <a:pt x="17097" y="21596"/>
                        <a:pt x="17277" y="21537"/>
                        <a:pt x="17426" y="21424"/>
                      </a:cubicBezTo>
                      <a:cubicBezTo>
                        <a:pt x="17567" y="21319"/>
                        <a:pt x="17674" y="21172"/>
                        <a:pt x="17734" y="21003"/>
                      </a:cubicBezTo>
                      <a:lnTo>
                        <a:pt x="21542" y="8714"/>
                      </a:lnTo>
                      <a:cubicBezTo>
                        <a:pt x="21583" y="8556"/>
                        <a:pt x="21583" y="8390"/>
                        <a:pt x="21543" y="8232"/>
                      </a:cubicBezTo>
                      <a:cubicBezTo>
                        <a:pt x="21497" y="8051"/>
                        <a:pt x="21401" y="7889"/>
                        <a:pt x="21268" y="7766"/>
                      </a:cubicBezTo>
                      <a:lnTo>
                        <a:pt x="11238" y="133"/>
                      </a:lnTo>
                      <a:cubicBezTo>
                        <a:pt x="11098" y="42"/>
                        <a:pt x="10935" y="-4"/>
                        <a:pt x="10770" y="0"/>
                      </a:cubicBezTo>
                      <a:cubicBezTo>
                        <a:pt x="10604" y="3"/>
                        <a:pt x="10443" y="57"/>
                        <a:pt x="10306" y="154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20000"/>
                    <a:lumOff val="80000"/>
                  </a:sysClr>
                </a:solidFill>
                <a:ln>
                  <a:noFill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Фигура">
                  <a:extLst>
                    <a:ext uri="{FF2B5EF4-FFF2-40B4-BE49-F238E27FC236}">
                      <a16:creationId xmlns:a16="http://schemas.microsoft.com/office/drawing/2014/main" id="{A80A4125-911D-6926-172B-CC288EC456DC}"/>
                    </a:ext>
                  </a:extLst>
                </p:cNvPr>
                <p:cNvSpPr/>
                <p:nvPr/>
              </p:nvSpPr>
              <p:spPr bwMode="auto">
                <a:xfrm>
                  <a:off x="8630504" y="5081291"/>
                  <a:ext cx="3058224" cy="330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15473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Фигура">
                  <a:extLst>
                    <a:ext uri="{FF2B5EF4-FFF2-40B4-BE49-F238E27FC236}">
                      <a16:creationId xmlns:a16="http://schemas.microsoft.com/office/drawing/2014/main" id="{2D0D22B3-97C0-6D93-ED00-6BA05ED79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319130">
                  <a:off x="11925008" y="4803167"/>
                  <a:ext cx="3058251" cy="3302578"/>
                </a:xfrm>
                <a:custGeom>
                  <a:avLst/>
                  <a:gdLst>
                    <a:gd name="T0" fmla="*/ 273885730 w 21545"/>
                    <a:gd name="T1" fmla="*/ 319791604 h 21519"/>
                    <a:gd name="T2" fmla="*/ 273885730 w 21545"/>
                    <a:gd name="T3" fmla="*/ 319791604 h 21519"/>
                    <a:gd name="T4" fmla="*/ 273885730 w 21545"/>
                    <a:gd name="T5" fmla="*/ 319791604 h 21519"/>
                    <a:gd name="T6" fmla="*/ 273885730 w 21545"/>
                    <a:gd name="T7" fmla="*/ 319791604 h 2151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509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Фигура">
                  <a:extLst>
                    <a:ext uri="{FF2B5EF4-FFF2-40B4-BE49-F238E27FC236}">
                      <a16:creationId xmlns:a16="http://schemas.microsoft.com/office/drawing/2014/main" id="{460872A2-23ED-9DF9-4A23-48868A367389}"/>
                    </a:ext>
                  </a:extLst>
                </p:cNvPr>
                <p:cNvSpPr/>
                <p:nvPr/>
              </p:nvSpPr>
              <p:spPr bwMode="auto">
                <a:xfrm rot="12953457">
                  <a:off x="10739039" y="9941380"/>
                  <a:ext cx="3058224" cy="330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0076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" name="Фигура">
                  <a:extLst>
                    <a:ext uri="{FF2B5EF4-FFF2-40B4-BE49-F238E27FC236}">
                      <a16:creationId xmlns:a16="http://schemas.microsoft.com/office/drawing/2014/main" id="{8548C229-502A-D427-DCBC-41ED81AAD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8633889">
                  <a:off x="13233717" y="7777075"/>
                  <a:ext cx="3058205" cy="3302627"/>
                </a:xfrm>
                <a:custGeom>
                  <a:avLst/>
                  <a:gdLst>
                    <a:gd name="T0" fmla="*/ 273885730 w 21545"/>
                    <a:gd name="T1" fmla="*/ 319791604 h 21519"/>
                    <a:gd name="T2" fmla="*/ 273885730 w 21545"/>
                    <a:gd name="T3" fmla="*/ 319791604 h 21519"/>
                    <a:gd name="T4" fmla="*/ 273885730 w 21545"/>
                    <a:gd name="T5" fmla="*/ 319791604 h 21519"/>
                    <a:gd name="T6" fmla="*/ 273885730 w 21545"/>
                    <a:gd name="T7" fmla="*/ 319791604 h 2151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C4D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Фигура">
                  <a:extLst>
                    <a:ext uri="{FF2B5EF4-FFF2-40B4-BE49-F238E27FC236}">
                      <a16:creationId xmlns:a16="http://schemas.microsoft.com/office/drawing/2014/main" id="{7D807067-8D0D-A0EF-996D-8338353F54FC}"/>
                    </a:ext>
                  </a:extLst>
                </p:cNvPr>
                <p:cNvSpPr/>
                <p:nvPr/>
              </p:nvSpPr>
              <p:spPr bwMode="auto">
                <a:xfrm rot="17273240">
                  <a:off x="7918943" y="8246214"/>
                  <a:ext cx="3058224" cy="330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CE003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Кружок">
                  <a:extLst>
                    <a:ext uri="{FF2B5EF4-FFF2-40B4-BE49-F238E27FC236}">
                      <a16:creationId xmlns:a16="http://schemas.microsoft.com/office/drawing/2014/main" id="{4BE0D752-5C1F-335C-5E55-129914B43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245" y="6216929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" name="Кружок">
                  <a:extLst>
                    <a:ext uri="{FF2B5EF4-FFF2-40B4-BE49-F238E27FC236}">
                      <a16:creationId xmlns:a16="http://schemas.microsoft.com/office/drawing/2014/main" id="{112DD9A7-E376-EE7C-65B8-30B8EFEE1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79369" y="6216929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Кружок">
                  <a:extLst>
                    <a:ext uri="{FF2B5EF4-FFF2-40B4-BE49-F238E27FC236}">
                      <a16:creationId xmlns:a16="http://schemas.microsoft.com/office/drawing/2014/main" id="{E5AB4428-08C3-0936-BF27-965E64F35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19719" y="8911841"/>
                  <a:ext cx="1305526" cy="130554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Кружок">
                  <a:extLst>
                    <a:ext uri="{FF2B5EF4-FFF2-40B4-BE49-F238E27FC236}">
                      <a16:creationId xmlns:a16="http://schemas.microsoft.com/office/drawing/2014/main" id="{9DF994C6-CE01-5EE9-09D2-F8A300A0F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75762" y="10628824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" name="Кружок">
                  <a:extLst>
                    <a:ext uri="{FF2B5EF4-FFF2-40B4-BE49-F238E27FC236}">
                      <a16:creationId xmlns:a16="http://schemas.microsoft.com/office/drawing/2014/main" id="{AE236637-5D24-23F4-2FB2-EFE9E2C60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2292" y="8911841"/>
                  <a:ext cx="1305527" cy="130554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5565E0A-D4B4-6902-E9FA-A01427B19622}"/>
                  </a:ext>
                </a:extLst>
              </p:cNvPr>
              <p:cNvSpPr/>
              <p:nvPr/>
            </p:nvSpPr>
            <p:spPr>
              <a:xfrm>
                <a:off x="11256717" y="6987310"/>
                <a:ext cx="1715118" cy="51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4734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1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E98FECB-6CD1-56D0-E01F-707BC2F7E6E5}"/>
                  </a:ext>
                </a:extLst>
              </p:cNvPr>
              <p:cNvSpPr/>
              <p:nvPr/>
            </p:nvSpPr>
            <p:spPr>
              <a:xfrm>
                <a:off x="13309039" y="8430031"/>
                <a:ext cx="1715118" cy="51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9E2F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2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773EA09-48E6-7197-0904-216B253CA275}"/>
                  </a:ext>
                </a:extLst>
              </p:cNvPr>
              <p:cNvSpPr/>
              <p:nvPr/>
            </p:nvSpPr>
            <p:spPr>
              <a:xfrm>
                <a:off x="9305998" y="8430031"/>
                <a:ext cx="1715118" cy="51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E0037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5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BCF5E7-B27D-7362-E157-DEED2527A00C}"/>
                  </a:ext>
                </a:extLst>
              </p:cNvPr>
              <p:cNvSpPr/>
              <p:nvPr/>
            </p:nvSpPr>
            <p:spPr>
              <a:xfrm>
                <a:off x="10057838" y="10807470"/>
                <a:ext cx="1715118" cy="51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81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4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8141B14-D7F9-4B2D-D31F-F869B5C9C1BA}"/>
                  </a:ext>
                </a:extLst>
              </p:cNvPr>
              <p:cNvSpPr/>
              <p:nvPr/>
            </p:nvSpPr>
            <p:spPr>
              <a:xfrm>
                <a:off x="12557198" y="10807470"/>
                <a:ext cx="1715118" cy="512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3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DFAD2-38B3-0BC8-6849-0D653AD4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81146" y="3064377"/>
              <a:ext cx="1477637" cy="1239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49B9DA-C7F0-028C-6500-4C67EC5F0FAC}"/>
                </a:ext>
              </a:extLst>
            </p:cNvPr>
            <p:cNvSpPr txBox="1"/>
            <p:nvPr/>
          </p:nvSpPr>
          <p:spPr>
            <a:xfrm>
              <a:off x="8186316" y="993683"/>
              <a:ext cx="914400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Costs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C5E576-4796-781C-F59F-E1175F646FAA}"/>
                </a:ext>
              </a:extLst>
            </p:cNvPr>
            <p:cNvSpPr txBox="1"/>
            <p:nvPr/>
          </p:nvSpPr>
          <p:spPr>
            <a:xfrm>
              <a:off x="10832090" y="2663100"/>
              <a:ext cx="914400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Quality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41A885-8026-13B2-E9E4-EF082EF67F92}"/>
                </a:ext>
              </a:extLst>
            </p:cNvPr>
            <p:cNvSpPr txBox="1"/>
            <p:nvPr/>
          </p:nvSpPr>
          <p:spPr>
            <a:xfrm>
              <a:off x="5970563" y="5025299"/>
              <a:ext cx="2282980" cy="6442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Sustainability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1A8016-7A39-0DE3-9B02-B2375A8CEF14}"/>
                </a:ext>
              </a:extLst>
            </p:cNvPr>
            <p:cNvSpPr txBox="1"/>
            <p:nvPr/>
          </p:nvSpPr>
          <p:spPr>
            <a:xfrm>
              <a:off x="9929501" y="5097686"/>
              <a:ext cx="2154507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Regulatory </a:t>
              </a:r>
            </a:p>
            <a:p>
              <a:pPr algn="ctr"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Compliance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5B9F7C-04F8-7D69-C712-484475F5E8AD}"/>
                </a:ext>
              </a:extLst>
            </p:cNvPr>
            <p:cNvSpPr txBox="1"/>
            <p:nvPr/>
          </p:nvSpPr>
          <p:spPr>
            <a:xfrm>
              <a:off x="5044163" y="2591371"/>
              <a:ext cx="2245958" cy="6442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Ecological </a:t>
              </a:r>
            </a:p>
            <a:p>
              <a:pPr algn="ctr">
                <a:buClrTx/>
                <a:buFontTx/>
                <a:buNone/>
              </a:pPr>
              <a:r>
                <a:rPr lang="sv-SE" sz="12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footprint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30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6B82-4376-3D7E-BC82-6CFCBD929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6C3E9B-CC30-184B-2E84-352F7793A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92F0D-7144-929B-9D27-8259446F5C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3E1607-CF92-9409-6FC1-5D86A226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C72179E-6332-06AF-5740-1C618BC766D2}"/>
              </a:ext>
            </a:extLst>
          </p:cNvPr>
          <p:cNvGraphicFramePr/>
          <p:nvPr/>
        </p:nvGraphicFramePr>
        <p:xfrm>
          <a:off x="5619545" y="1371600"/>
          <a:ext cx="6185877" cy="436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C5B9352-4A1D-B1A9-8CE8-F3D57629B25F}"/>
              </a:ext>
            </a:extLst>
          </p:cNvPr>
          <p:cNvSpPr txBox="1"/>
          <p:nvPr/>
        </p:nvSpPr>
        <p:spPr>
          <a:xfrm>
            <a:off x="7493481" y="992802"/>
            <a:ext cx="2649550" cy="4140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Circular economy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B95AF-985E-1C4C-C019-A5EA373948A4}"/>
              </a:ext>
            </a:extLst>
          </p:cNvPr>
          <p:cNvSpPr txBox="1"/>
          <p:nvPr/>
        </p:nvSpPr>
        <p:spPr>
          <a:xfrm>
            <a:off x="1379401" y="1108695"/>
            <a:ext cx="2649550" cy="4140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Linear economy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8CBA9F9-9EBA-371B-C6B6-4C4CEFB7BE37}"/>
              </a:ext>
            </a:extLst>
          </p:cNvPr>
          <p:cNvGraphicFramePr/>
          <p:nvPr/>
        </p:nvGraphicFramePr>
        <p:xfrm>
          <a:off x="503327" y="2117557"/>
          <a:ext cx="4850399" cy="2683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D17ECD3-4F49-7524-34B1-D459F66A48A8}"/>
              </a:ext>
            </a:extLst>
          </p:cNvPr>
          <p:cNvSpPr txBox="1"/>
          <p:nvPr/>
        </p:nvSpPr>
        <p:spPr>
          <a:xfrm>
            <a:off x="503327" y="5776363"/>
            <a:ext cx="7880684" cy="4151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2"/>
              </a:rPr>
              <a:t>https://www.sustainableanimalnutrition.com/2020/12/01/sustain-circular-economy-keeping-nutrients-in-the-food-chain/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53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57A79-8317-B24F-9D28-26700075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04EFF8C-BE83-5A55-9C2E-7D2BC8025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C4FA3-87E0-E52C-3091-2D9EF997F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1219CD-3AF5-49A0-CB6E-88CE08D8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EE051C-1194-2337-D7CA-B85D33854FB1}"/>
              </a:ext>
            </a:extLst>
          </p:cNvPr>
          <p:cNvSpPr/>
          <p:nvPr/>
        </p:nvSpPr>
        <p:spPr>
          <a:xfrm>
            <a:off x="322732" y="835066"/>
            <a:ext cx="11546536" cy="4592507"/>
          </a:xfrm>
          <a:prstGeom prst="rect">
            <a:avLst/>
          </a:prstGeom>
          <a:solidFill>
            <a:srgbClr val="154734"/>
          </a:solidFill>
          <a:ln w="12700" cap="flat" cmpd="sng" algn="ctr">
            <a:solidFill>
              <a:srgbClr val="15473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424CCA-57FD-8876-0B43-2FAFEF092B8E}"/>
              </a:ext>
            </a:extLst>
          </p:cNvPr>
          <p:cNvSpPr txBox="1">
            <a:spLocks/>
          </p:cNvSpPr>
          <p:nvPr/>
        </p:nvSpPr>
        <p:spPr>
          <a:xfrm>
            <a:off x="778433" y="1430427"/>
            <a:ext cx="11090835" cy="185214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ucida Bright" panose="02040602050505020304" pitchFamily="18" charset="77"/>
                <a:ea typeface="+mj-ea"/>
                <a:cs typeface="+mj-cs"/>
              </a:rPr>
              <a:t>Bioconversion of non-Food Bioresources to Novel Nutraceutical Ingredients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E9AD36A-B815-7788-7300-527238484829}"/>
              </a:ext>
            </a:extLst>
          </p:cNvPr>
          <p:cNvSpPr txBox="1">
            <a:spLocks/>
          </p:cNvSpPr>
          <p:nvPr/>
        </p:nvSpPr>
        <p:spPr>
          <a:xfrm>
            <a:off x="778433" y="3564316"/>
            <a:ext cx="39878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en-US" b="1" dirty="0" err="1">
                <a:solidFill>
                  <a:prstClr val="whit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Yohanes</a:t>
            </a:r>
            <a:r>
              <a:rPr lang="en-US" b="1" dirty="0">
                <a:solidFill>
                  <a:prstClr val="whit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Pamungkas</a:t>
            </a:r>
            <a:r>
              <a:rPr lang="en-US" b="1" dirty="0">
                <a:solidFill>
                  <a:prstClr val="whit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Bawono</a:t>
            </a:r>
            <a:endParaRPr lang="en-US" b="1" dirty="0">
              <a:solidFill>
                <a:prstClr val="white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1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8101B-D381-096B-6BC1-EEDAD018A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CE8A945-6FE9-6F1B-30D4-0107F32878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CC4B7D-3623-68C5-1FD4-5EAB1CA28C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F9B3E9-C262-2216-A268-119DEB05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 descr="Blog 7 2 Aquaculture Feed Dry Pellet">
            <a:extLst>
              <a:ext uri="{FF2B5EF4-FFF2-40B4-BE49-F238E27FC236}">
                <a16:creationId xmlns:a16="http://schemas.microsoft.com/office/drawing/2014/main" id="{77D5FC5F-93BC-0B6C-4FFB-F240AFFD8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010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F86EA5-941E-E1B0-E3DF-D91E8A4C97DF}"/>
              </a:ext>
            </a:extLst>
          </p:cNvPr>
          <p:cNvGrpSpPr/>
          <p:nvPr/>
        </p:nvGrpSpPr>
        <p:grpSpPr>
          <a:xfrm>
            <a:off x="1818970" y="1730477"/>
            <a:ext cx="4571742" cy="4398416"/>
            <a:chOff x="8384196" y="6044655"/>
            <a:chExt cx="7320024" cy="71679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8CDF3D8-2A29-ADB9-5BE9-59B20ADB1E74}"/>
                </a:ext>
              </a:extLst>
            </p:cNvPr>
            <p:cNvGrpSpPr/>
            <p:nvPr/>
          </p:nvGrpSpPr>
          <p:grpSpPr>
            <a:xfrm rot="2151179">
              <a:off x="8384196" y="6044655"/>
              <a:ext cx="7320024" cy="7167973"/>
              <a:chOff x="7796698" y="4925330"/>
              <a:chExt cx="8495224" cy="8318762"/>
            </a:xfrm>
          </p:grpSpPr>
          <p:sp>
            <p:nvSpPr>
              <p:cNvPr id="14" name="Фигура">
                <a:extLst>
                  <a:ext uri="{FF2B5EF4-FFF2-40B4-BE49-F238E27FC236}">
                    <a16:creationId xmlns:a16="http://schemas.microsoft.com/office/drawing/2014/main" id="{C74CA2B6-2776-351B-E32C-72D99FD55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5830" y="5026032"/>
                <a:ext cx="7245651" cy="6921121"/>
              </a:xfrm>
              <a:custGeom>
                <a:avLst/>
                <a:gdLst>
                  <a:gd name="T0" fmla="*/ 1535419163 w 21573"/>
                  <a:gd name="T1" fmla="*/ 1399489203 h 21595"/>
                  <a:gd name="T2" fmla="*/ 1535419163 w 21573"/>
                  <a:gd name="T3" fmla="*/ 1399489203 h 21595"/>
                  <a:gd name="T4" fmla="*/ 1535419163 w 21573"/>
                  <a:gd name="T5" fmla="*/ 1399489203 h 21595"/>
                  <a:gd name="T6" fmla="*/ 1535419163 w 21573"/>
                  <a:gd name="T7" fmla="*/ 1399489203 h 2159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73" h="21595" extrusionOk="0">
                    <a:moveTo>
                      <a:pt x="10306" y="154"/>
                    </a:moveTo>
                    <a:lnTo>
                      <a:pt x="354" y="7732"/>
                    </a:lnTo>
                    <a:cubicBezTo>
                      <a:pt x="216" y="7840"/>
                      <a:pt x="112" y="7988"/>
                      <a:pt x="53" y="8157"/>
                    </a:cubicBezTo>
                    <a:cubicBezTo>
                      <a:pt x="-10" y="8339"/>
                      <a:pt x="-17" y="8538"/>
                      <a:pt x="33" y="8725"/>
                    </a:cubicBezTo>
                    <a:lnTo>
                      <a:pt x="3873" y="21077"/>
                    </a:lnTo>
                    <a:cubicBezTo>
                      <a:pt x="3939" y="21223"/>
                      <a:pt x="4042" y="21348"/>
                      <a:pt x="4170" y="21438"/>
                    </a:cubicBezTo>
                    <a:cubicBezTo>
                      <a:pt x="4306" y="21533"/>
                      <a:pt x="4465" y="21586"/>
                      <a:pt x="4629" y="21589"/>
                    </a:cubicBezTo>
                    <a:lnTo>
                      <a:pt x="16913" y="21594"/>
                    </a:lnTo>
                    <a:cubicBezTo>
                      <a:pt x="17097" y="21596"/>
                      <a:pt x="17277" y="21537"/>
                      <a:pt x="17426" y="21424"/>
                    </a:cubicBezTo>
                    <a:cubicBezTo>
                      <a:pt x="17567" y="21319"/>
                      <a:pt x="17674" y="21172"/>
                      <a:pt x="17734" y="21003"/>
                    </a:cubicBezTo>
                    <a:lnTo>
                      <a:pt x="21542" y="8714"/>
                    </a:lnTo>
                    <a:cubicBezTo>
                      <a:pt x="21583" y="8556"/>
                      <a:pt x="21583" y="8390"/>
                      <a:pt x="21543" y="8232"/>
                    </a:cubicBezTo>
                    <a:cubicBezTo>
                      <a:pt x="21497" y="8051"/>
                      <a:pt x="21401" y="7889"/>
                      <a:pt x="21268" y="7766"/>
                    </a:cubicBezTo>
                    <a:lnTo>
                      <a:pt x="11238" y="133"/>
                    </a:lnTo>
                    <a:cubicBezTo>
                      <a:pt x="11098" y="42"/>
                      <a:pt x="10935" y="-4"/>
                      <a:pt x="10770" y="0"/>
                    </a:cubicBezTo>
                    <a:cubicBezTo>
                      <a:pt x="10604" y="3"/>
                      <a:pt x="10443" y="57"/>
                      <a:pt x="10306" y="154"/>
                    </a:cubicBezTo>
                    <a:close/>
                  </a:path>
                </a:pathLst>
              </a:custGeom>
              <a:solidFill>
                <a:sysClr val="windowText" lastClr="000000">
                  <a:lumMod val="20000"/>
                  <a:lumOff val="80000"/>
                </a:sysClr>
              </a:solidFill>
              <a:ln>
                <a:noFill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" name="Фигура">
                <a:extLst>
                  <a:ext uri="{FF2B5EF4-FFF2-40B4-BE49-F238E27FC236}">
                    <a16:creationId xmlns:a16="http://schemas.microsoft.com/office/drawing/2014/main" id="{51858429-A59F-2233-718A-7655E6B9B2BF}"/>
                  </a:ext>
                </a:extLst>
              </p:cNvPr>
              <p:cNvSpPr/>
              <p:nvPr/>
            </p:nvSpPr>
            <p:spPr bwMode="auto">
              <a:xfrm>
                <a:off x="8630504" y="5081291"/>
                <a:ext cx="3058224" cy="330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rgbClr val="154734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EFC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EFC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Фигура">
                <a:extLst>
                  <a:ext uri="{FF2B5EF4-FFF2-40B4-BE49-F238E27FC236}">
                    <a16:creationId xmlns:a16="http://schemas.microsoft.com/office/drawing/2014/main" id="{C14453CC-8250-B942-38F7-B2FF29E6E5FE}"/>
                  </a:ext>
                </a:extLst>
              </p:cNvPr>
              <p:cNvSpPr>
                <a:spLocks/>
              </p:cNvSpPr>
              <p:nvPr/>
            </p:nvSpPr>
            <p:spPr bwMode="auto">
              <a:xfrm rot="4319130">
                <a:off x="11925008" y="4803167"/>
                <a:ext cx="3058251" cy="3302578"/>
              </a:xfrm>
              <a:custGeom>
                <a:avLst/>
                <a:gdLst>
                  <a:gd name="T0" fmla="*/ 273885730 w 21545"/>
                  <a:gd name="T1" fmla="*/ 319791604 h 21519"/>
                  <a:gd name="T2" fmla="*/ 273885730 w 21545"/>
                  <a:gd name="T3" fmla="*/ 319791604 h 21519"/>
                  <a:gd name="T4" fmla="*/ 273885730 w 21545"/>
                  <a:gd name="T5" fmla="*/ 319791604 h 21519"/>
                  <a:gd name="T6" fmla="*/ 273885730 w 21545"/>
                  <a:gd name="T7" fmla="*/ 319791604 h 2151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rgbClr val="509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" name="Фигура">
                <a:extLst>
                  <a:ext uri="{FF2B5EF4-FFF2-40B4-BE49-F238E27FC236}">
                    <a16:creationId xmlns:a16="http://schemas.microsoft.com/office/drawing/2014/main" id="{6D4A9DB0-FB71-1FF3-8DD9-5FBF8C4B1EB1}"/>
                  </a:ext>
                </a:extLst>
              </p:cNvPr>
              <p:cNvSpPr/>
              <p:nvPr/>
            </p:nvSpPr>
            <p:spPr bwMode="auto">
              <a:xfrm rot="12953457">
                <a:off x="10739039" y="9941380"/>
                <a:ext cx="3058224" cy="3302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rgbClr val="00768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EFC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EFC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Фигура">
                <a:extLst>
                  <a:ext uri="{FF2B5EF4-FFF2-40B4-BE49-F238E27FC236}">
                    <a16:creationId xmlns:a16="http://schemas.microsoft.com/office/drawing/2014/main" id="{54F85EEE-6984-E638-6407-67BF6F3D90D3}"/>
                  </a:ext>
                </a:extLst>
              </p:cNvPr>
              <p:cNvSpPr>
                <a:spLocks/>
              </p:cNvSpPr>
              <p:nvPr/>
            </p:nvSpPr>
            <p:spPr bwMode="auto">
              <a:xfrm rot="8633889">
                <a:off x="13233717" y="7777075"/>
                <a:ext cx="3058205" cy="3302627"/>
              </a:xfrm>
              <a:custGeom>
                <a:avLst/>
                <a:gdLst>
                  <a:gd name="T0" fmla="*/ 273885730 w 21545"/>
                  <a:gd name="T1" fmla="*/ 319791604 h 21519"/>
                  <a:gd name="T2" fmla="*/ 273885730 w 21545"/>
                  <a:gd name="T3" fmla="*/ 319791604 h 21519"/>
                  <a:gd name="T4" fmla="*/ 273885730 w 21545"/>
                  <a:gd name="T5" fmla="*/ 319791604 h 21519"/>
                  <a:gd name="T6" fmla="*/ 273885730 w 21545"/>
                  <a:gd name="T7" fmla="*/ 319791604 h 2151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rgbClr val="C4D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" name="Фигура">
                <a:extLst>
                  <a:ext uri="{FF2B5EF4-FFF2-40B4-BE49-F238E27FC236}">
                    <a16:creationId xmlns:a16="http://schemas.microsoft.com/office/drawing/2014/main" id="{4D040C84-B4C4-1A16-DDA5-33D6A482770F}"/>
                  </a:ext>
                </a:extLst>
              </p:cNvPr>
              <p:cNvSpPr/>
              <p:nvPr/>
            </p:nvSpPr>
            <p:spPr bwMode="auto">
              <a:xfrm rot="17273240">
                <a:off x="7918943" y="8246214"/>
                <a:ext cx="3058224" cy="330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rgbClr val="CE0037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EFC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EFC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Кружок">
                <a:extLst>
                  <a:ext uri="{FF2B5EF4-FFF2-40B4-BE49-F238E27FC236}">
                    <a16:creationId xmlns:a16="http://schemas.microsoft.com/office/drawing/2014/main" id="{45AD7161-EE4E-58E9-ED92-529597B82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1245" y="6216929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252D30"/>
                  </a:solidFill>
                  <a:effectLst/>
                  <a:uLnTx/>
                  <a:uFillTx/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Кружок">
                <a:extLst>
                  <a:ext uri="{FF2B5EF4-FFF2-40B4-BE49-F238E27FC236}">
                    <a16:creationId xmlns:a16="http://schemas.microsoft.com/office/drawing/2014/main" id="{258174EF-36D5-0638-FED6-6504AADCE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9369" y="6216929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252D30"/>
                  </a:solidFill>
                  <a:effectLst/>
                  <a:uLnTx/>
                  <a:uFillTx/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Кружок">
                <a:extLst>
                  <a:ext uri="{FF2B5EF4-FFF2-40B4-BE49-F238E27FC236}">
                    <a16:creationId xmlns:a16="http://schemas.microsoft.com/office/drawing/2014/main" id="{9BECF1E0-93A6-8374-A172-271B3E4E0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9719" y="8911841"/>
                <a:ext cx="1305526" cy="13055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252D30"/>
                  </a:solidFill>
                  <a:effectLst/>
                  <a:uLnTx/>
                  <a:uFillTx/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Кружок">
                <a:extLst>
                  <a:ext uri="{FF2B5EF4-FFF2-40B4-BE49-F238E27FC236}">
                    <a16:creationId xmlns:a16="http://schemas.microsoft.com/office/drawing/2014/main" id="{F0462D74-0A45-13E9-8B1F-D7916A83F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5762" y="10628824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252D30"/>
                  </a:solidFill>
                  <a:effectLst/>
                  <a:uLnTx/>
                  <a:uFillTx/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Кружок">
                <a:extLst>
                  <a:ext uri="{FF2B5EF4-FFF2-40B4-BE49-F238E27FC236}">
                    <a16:creationId xmlns:a16="http://schemas.microsoft.com/office/drawing/2014/main" id="{7A398723-2B29-953F-6857-DD08DFF35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2292" y="8911841"/>
                <a:ext cx="1305527" cy="13055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400" b="0" i="0" u="none" strike="noStrike" kern="1200" cap="none" spc="0" normalizeH="0" baseline="0" noProof="0">
                  <a:ln>
                    <a:noFill/>
                  </a:ln>
                  <a:solidFill>
                    <a:srgbClr val="252D30"/>
                  </a:solidFill>
                  <a:effectLst/>
                  <a:uLnTx/>
                  <a:uFillTx/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E91F4-A458-39B1-0866-53F0EBA682FB}"/>
                </a:ext>
              </a:extLst>
            </p:cNvPr>
            <p:cNvSpPr/>
            <p:nvPr/>
          </p:nvSpPr>
          <p:spPr>
            <a:xfrm>
              <a:off x="11256718" y="6987310"/>
              <a:ext cx="1715118" cy="26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54734"/>
                  </a:solidFill>
                  <a:effectLst/>
                  <a:uLnTx/>
                  <a:uFillTx/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A8FD48-7D30-DEC1-E215-3A321FDFA04B}"/>
                </a:ext>
              </a:extLst>
            </p:cNvPr>
            <p:cNvSpPr/>
            <p:nvPr/>
          </p:nvSpPr>
          <p:spPr>
            <a:xfrm>
              <a:off x="13309038" y="8430030"/>
              <a:ext cx="1715118" cy="26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09E2F"/>
                  </a:solidFill>
                  <a:effectLst/>
                  <a:uLnTx/>
                  <a:uFillTx/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9D5D70-F9C7-5A9A-76FE-1EF0F7CEEDEC}"/>
                </a:ext>
              </a:extLst>
            </p:cNvPr>
            <p:cNvSpPr/>
            <p:nvPr/>
          </p:nvSpPr>
          <p:spPr>
            <a:xfrm>
              <a:off x="9305998" y="8430030"/>
              <a:ext cx="1715118" cy="26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E0037"/>
                  </a:solidFill>
                  <a:effectLst/>
                  <a:uLnTx/>
                  <a:uFillTx/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36F097-664E-ABF5-48B7-B85C853DF95D}"/>
                </a:ext>
              </a:extLst>
            </p:cNvPr>
            <p:cNvSpPr/>
            <p:nvPr/>
          </p:nvSpPr>
          <p:spPr>
            <a:xfrm>
              <a:off x="10057838" y="10807470"/>
              <a:ext cx="1715118" cy="26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681"/>
                  </a:solidFill>
                  <a:effectLst/>
                  <a:uLnTx/>
                  <a:uFillTx/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AB9C2F-6105-472A-E397-5F345E0E84B5}"/>
                </a:ext>
              </a:extLst>
            </p:cNvPr>
            <p:cNvSpPr/>
            <p:nvPr/>
          </p:nvSpPr>
          <p:spPr>
            <a:xfrm>
              <a:off x="12557198" y="10807470"/>
              <a:ext cx="1715118" cy="26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4D600"/>
                  </a:solidFill>
                  <a:effectLst/>
                  <a:uLnTx/>
                  <a:uFillTx/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3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4D4A394-189F-A74C-085E-806DD3A175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532" y="1108695"/>
            <a:ext cx="2249847" cy="1887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B09346-9B15-B8DD-8A7F-4EAF1FB8E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094" y="4011324"/>
            <a:ext cx="2180031" cy="1799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2F659FD-DE3D-3DE0-6B00-B13EA53F7D51}"/>
              </a:ext>
            </a:extLst>
          </p:cNvPr>
          <p:cNvSpPr txBox="1"/>
          <p:nvPr/>
        </p:nvSpPr>
        <p:spPr>
          <a:xfrm>
            <a:off x="3744938" y="1247683"/>
            <a:ext cx="914400" cy="644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Costs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E8697-EF58-9A52-BFEE-CDCCC99F848F}"/>
              </a:ext>
            </a:extLst>
          </p:cNvPr>
          <p:cNvSpPr txBox="1"/>
          <p:nvPr/>
        </p:nvSpPr>
        <p:spPr>
          <a:xfrm>
            <a:off x="6390712" y="2917100"/>
            <a:ext cx="914400" cy="644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Quality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34EDE6-5F54-BB55-3E32-5ECF3AD0F123}"/>
              </a:ext>
            </a:extLst>
          </p:cNvPr>
          <p:cNvSpPr txBox="1"/>
          <p:nvPr/>
        </p:nvSpPr>
        <p:spPr>
          <a:xfrm>
            <a:off x="1176369" y="5468102"/>
            <a:ext cx="2282980" cy="644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Sustainability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CD7F9-0BAD-1BC9-3DC6-0C0A8E1A8346}"/>
              </a:ext>
            </a:extLst>
          </p:cNvPr>
          <p:cNvSpPr txBox="1"/>
          <p:nvPr/>
        </p:nvSpPr>
        <p:spPr>
          <a:xfrm>
            <a:off x="5488123" y="5351686"/>
            <a:ext cx="2154507" cy="644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Regulatory </a:t>
            </a:r>
          </a:p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Compliance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8313CF-A0A3-9F96-AFDD-D93D30CF2DD2}"/>
              </a:ext>
            </a:extLst>
          </p:cNvPr>
          <p:cNvSpPr txBox="1"/>
          <p:nvPr/>
        </p:nvSpPr>
        <p:spPr>
          <a:xfrm>
            <a:off x="239227" y="3014808"/>
            <a:ext cx="2245958" cy="6442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Ecological </a:t>
            </a:r>
          </a:p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sv-SE" sz="2400" b="1" kern="1200" dirty="0">
                <a:solidFill>
                  <a:prstClr val="black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footprint</a:t>
            </a:r>
          </a:p>
        </p:txBody>
      </p:sp>
    </p:spTree>
    <p:extLst>
      <p:ext uri="{BB962C8B-B14F-4D97-AF65-F5344CB8AC3E}">
        <p14:creationId xmlns:p14="http://schemas.microsoft.com/office/powerpoint/2010/main" val="4122611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0CCF-D58D-A960-EA3E-A433246F2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08B457B-FB4E-DBBF-3B73-79AD2E7FB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99709-C107-585D-8D74-4F5B7767B9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32C977-32B7-5404-9BED-30CA53B8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odrigue Yossa, PhD, Ir, PMP - Director, Aquatic Food Biosciences -  WorldFish | LinkedIn">
            <a:extLst>
              <a:ext uri="{FF2B5EF4-FFF2-40B4-BE49-F238E27FC236}">
                <a16:creationId xmlns:a16="http://schemas.microsoft.com/office/drawing/2014/main" id="{F0F1726D-55D7-CF19-CBDE-70FB83EE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8447" y="1477639"/>
            <a:ext cx="1214030" cy="14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CA33B0-99CB-09DF-0747-3A8F48B3B5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97782" y="896412"/>
            <a:ext cx="7391246" cy="377401"/>
          </a:xfrm>
        </p:spPr>
        <p:txBody>
          <a:bodyPr/>
          <a:lstStyle/>
          <a:p>
            <a:r>
              <a:rPr lang="en-US" sz="2400" b="1" dirty="0"/>
              <a:t>SLU-WorldFish Project on Aquafeed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2FA35-049F-8ACE-EEE8-DD48C3D6202D}"/>
              </a:ext>
            </a:extLst>
          </p:cNvPr>
          <p:cNvGrpSpPr/>
          <p:nvPr/>
        </p:nvGrpSpPr>
        <p:grpSpPr>
          <a:xfrm>
            <a:off x="2797782" y="1477639"/>
            <a:ext cx="6786209" cy="4716907"/>
            <a:chOff x="1627833" y="1763570"/>
            <a:chExt cx="7795069" cy="4505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FA7A2D-3B53-094F-2F04-6B0C1D9B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7833" y="1763570"/>
              <a:ext cx="7795069" cy="4375974"/>
            </a:xfrm>
            <a:prstGeom prst="rect">
              <a:avLst/>
            </a:prstGeom>
          </p:spPr>
        </p:pic>
        <p:pic>
          <p:nvPicPr>
            <p:cNvPr id="10" name="Picture 2" descr="Swedish University of Agricultural Sciences – LivestockSense">
              <a:extLst>
                <a:ext uri="{FF2B5EF4-FFF2-40B4-BE49-F238E27FC236}">
                  <a16:creationId xmlns:a16="http://schemas.microsoft.com/office/drawing/2014/main" id="{25EBDC7D-D041-2457-1907-14CA0DAC3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453" y="5260655"/>
              <a:ext cx="1026038" cy="100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CC5A0CE-219F-849A-24B3-A9ED3FEE5307}"/>
              </a:ext>
            </a:extLst>
          </p:cNvPr>
          <p:cNvSpPr txBox="1">
            <a:spLocks/>
          </p:cNvSpPr>
          <p:nvPr/>
        </p:nvSpPr>
        <p:spPr>
          <a:xfrm>
            <a:off x="9824684" y="3051599"/>
            <a:ext cx="2001555" cy="3774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00" dirty="0"/>
              <a:t>Dr. Rodrigue Yossa, Director</a:t>
            </a:r>
          </a:p>
          <a:p>
            <a:pPr algn="ctr"/>
            <a:r>
              <a:rPr lang="en-US" sz="1000" dirty="0"/>
              <a:t>Aquatic Foods Biosciences</a:t>
            </a:r>
          </a:p>
          <a:p>
            <a:pPr algn="ctr"/>
            <a:r>
              <a:rPr lang="en-US" sz="1000" dirty="0"/>
              <a:t>WorldFish, Malaysia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</p:txBody>
      </p:sp>
      <p:pic>
        <p:nvPicPr>
          <p:cNvPr id="4" name="Picture 4" descr="Kartik BARUAH | Associate Professor &amp; Group Leader: Aquaculture  Nutraceuticals Research Group | Swedish University of Agricultural  Sciences, Uppsala | SLU | Department of Animal Nutrition and Management |  Research profile">
            <a:extLst>
              <a:ext uri="{FF2B5EF4-FFF2-40B4-BE49-F238E27FC236}">
                <a16:creationId xmlns:a16="http://schemas.microsoft.com/office/drawing/2014/main" id="{D6ACE441-E897-4CF1-9AB7-C19EF8AA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49" y="1424513"/>
            <a:ext cx="1214031" cy="14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00254-ECFF-E7CE-9F2E-49C046A849B0}"/>
              </a:ext>
            </a:extLst>
          </p:cNvPr>
          <p:cNvSpPr txBox="1"/>
          <p:nvPr/>
        </p:nvSpPr>
        <p:spPr>
          <a:xfrm>
            <a:off x="651886" y="3005095"/>
            <a:ext cx="2003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rgbClr val="0F0035"/>
                </a:solidFill>
                <a:latin typeface="Montserrat" panose="00000500000000000000" pitchFamily="2" charset="0"/>
              </a:rPr>
              <a:t>Assoc. Prof. </a:t>
            </a:r>
            <a:r>
              <a:rPr lang="sv-SE" sz="1200" b="0" i="0" dirty="0">
                <a:solidFill>
                  <a:srgbClr val="0F0035"/>
                </a:solidFill>
                <a:effectLst/>
                <a:latin typeface="Montserrat" panose="00000500000000000000" pitchFamily="2" charset="0"/>
              </a:rPr>
              <a:t>Kartik Baruah</a:t>
            </a:r>
          </a:p>
          <a:p>
            <a:pPr algn="ctr"/>
            <a:r>
              <a:rPr lang="sv-SE" sz="1200" b="0" i="0" dirty="0">
                <a:solidFill>
                  <a:srgbClr val="0F0035"/>
                </a:solidFill>
                <a:effectLst/>
                <a:latin typeface="Montserrat" panose="00000500000000000000" pitchFamily="2" charset="0"/>
              </a:rPr>
              <a:t>Research Group Leader</a:t>
            </a:r>
          </a:p>
          <a:p>
            <a:pPr algn="ctr"/>
            <a:r>
              <a:rPr lang="sv-SE" sz="1200" dirty="0">
                <a:solidFill>
                  <a:srgbClr val="0F0035"/>
                </a:solidFill>
                <a:latin typeface="Montserrat" panose="00000500000000000000" pitchFamily="2" charset="0"/>
              </a:rPr>
              <a:t>SLU, Sweden</a:t>
            </a:r>
            <a:endParaRPr lang="sv-SE" sz="1200" b="0" i="0" dirty="0">
              <a:solidFill>
                <a:srgbClr val="0F0035"/>
              </a:solidFill>
              <a:effectLst/>
              <a:latin typeface="Montserrat" panose="00000500000000000000" pitchFamily="2" charset="0"/>
            </a:endParaRPr>
          </a:p>
          <a:p>
            <a:pPr algn="ctr"/>
            <a:endParaRPr lang="sv-SE" sz="1200" b="0" i="0" dirty="0">
              <a:solidFill>
                <a:srgbClr val="0F0035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77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54A37-2F9B-7CA1-7126-20321D78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D80FC4D-CF5E-1092-DD07-E67BF326C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0464C-6B94-FB9B-7FE7-C29851EAA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A28530-8911-F412-53AA-53960D5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D685C8F-25EB-C88A-8E1A-560E9892C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231745"/>
              </p:ext>
            </p:extLst>
          </p:nvPr>
        </p:nvGraphicFramePr>
        <p:xfrm>
          <a:off x="5033750" y="1656271"/>
          <a:ext cx="6185877" cy="436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52EA591-25B5-16D1-6AB9-125FCB610CCC}"/>
              </a:ext>
            </a:extLst>
          </p:cNvPr>
          <p:cNvSpPr txBox="1"/>
          <p:nvPr/>
        </p:nvSpPr>
        <p:spPr>
          <a:xfrm>
            <a:off x="6907686" y="1277473"/>
            <a:ext cx="2649550" cy="4140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Circular economy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FE595-B964-2D2A-B5E6-20BAD7F8B4C1}"/>
              </a:ext>
            </a:extLst>
          </p:cNvPr>
          <p:cNvSpPr txBox="1"/>
          <p:nvPr/>
        </p:nvSpPr>
        <p:spPr>
          <a:xfrm>
            <a:off x="873897" y="5816850"/>
            <a:ext cx="7880684" cy="4151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Source: 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7"/>
              </a:rPr>
              <a:t>https://www.sustainableanimalnutrition.com/2020/12/01/sustain-circular-economy-keeping-nutrients-in-the-food-chain/</a:t>
            </a: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0" name="Bent Arrow 35">
            <a:extLst>
              <a:ext uri="{FF2B5EF4-FFF2-40B4-BE49-F238E27FC236}">
                <a16:creationId xmlns:a16="http://schemas.microsoft.com/office/drawing/2014/main" id="{0FE8CB72-F5E8-6E95-AEB1-4972053B201D}"/>
              </a:ext>
            </a:extLst>
          </p:cNvPr>
          <p:cNvSpPr/>
          <p:nvPr/>
        </p:nvSpPr>
        <p:spPr>
          <a:xfrm rot="16200000">
            <a:off x="4809999" y="4053829"/>
            <a:ext cx="1118938" cy="1191170"/>
          </a:xfrm>
          <a:prstGeom prst="bentArrow">
            <a:avLst/>
          </a:prstGeom>
          <a:solidFill>
            <a:srgbClr val="1547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Bent Arrow 36">
            <a:extLst>
              <a:ext uri="{FF2B5EF4-FFF2-40B4-BE49-F238E27FC236}">
                <a16:creationId xmlns:a16="http://schemas.microsoft.com/office/drawing/2014/main" id="{945D92DA-1BB5-AD3D-87F4-3AE3D275B277}"/>
              </a:ext>
            </a:extLst>
          </p:cNvPr>
          <p:cNvSpPr/>
          <p:nvPr/>
        </p:nvSpPr>
        <p:spPr>
          <a:xfrm>
            <a:off x="4929815" y="2083239"/>
            <a:ext cx="1118938" cy="1191170"/>
          </a:xfrm>
          <a:prstGeom prst="bentArrow">
            <a:avLst/>
          </a:prstGeom>
          <a:solidFill>
            <a:srgbClr val="1547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CD0230-F827-24B7-04C9-B98644F54BD2}"/>
              </a:ext>
            </a:extLst>
          </p:cNvPr>
          <p:cNvSpPr txBox="1"/>
          <p:nvPr/>
        </p:nvSpPr>
        <p:spPr>
          <a:xfrm>
            <a:off x="3976177" y="3358066"/>
            <a:ext cx="2280998" cy="4639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INGREDIENTS</a:t>
            </a:r>
          </a:p>
        </p:txBody>
      </p:sp>
      <p:pic>
        <p:nvPicPr>
          <p:cNvPr id="24" name="Picture 23" descr="Image result for penaeus vannamei">
            <a:extLst>
              <a:ext uri="{FF2B5EF4-FFF2-40B4-BE49-F238E27FC236}">
                <a16:creationId xmlns:a16="http://schemas.microsoft.com/office/drawing/2014/main" id="{A8697E1F-2B7A-F8F6-B826-185E41EF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85" y="2733258"/>
            <a:ext cx="2572409" cy="142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Image result for Salmon">
            <a:extLst>
              <a:ext uri="{FF2B5EF4-FFF2-40B4-BE49-F238E27FC236}">
                <a16:creationId xmlns:a16="http://schemas.microsoft.com/office/drawing/2014/main" id="{F25D4018-2873-BAFC-2E0A-1EB09C28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9210" y="987831"/>
            <a:ext cx="1965518" cy="15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Image result for Sea bass">
            <a:extLst>
              <a:ext uri="{FF2B5EF4-FFF2-40B4-BE49-F238E27FC236}">
                <a16:creationId xmlns:a16="http://schemas.microsoft.com/office/drawing/2014/main" id="{27EF42DD-DF23-63F0-CB19-CB2D64A2D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64" y="4663189"/>
            <a:ext cx="3158166" cy="119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D5D1B5-23AD-2640-BB86-EA2EE70C9D12}"/>
              </a:ext>
            </a:extLst>
          </p:cNvPr>
          <p:cNvSpPr txBox="1"/>
          <p:nvPr/>
        </p:nvSpPr>
        <p:spPr>
          <a:xfrm>
            <a:off x="4443078" y="3623751"/>
            <a:ext cx="1810021" cy="3516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ea typeface="+mn-ea"/>
                <a:cs typeface="+mn-cs"/>
              </a:rPr>
              <a:t>microbial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ea typeface="+mn-ea"/>
                <a:cs typeface="+mn-cs"/>
              </a:rPr>
              <a:t> protein)</a:t>
            </a:r>
          </a:p>
        </p:txBody>
      </p:sp>
    </p:spTree>
    <p:extLst>
      <p:ext uri="{BB962C8B-B14F-4D97-AF65-F5344CB8AC3E}">
        <p14:creationId xmlns:p14="http://schemas.microsoft.com/office/powerpoint/2010/main" val="153839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8F066-39CE-DA19-D8DE-B56A82E0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BC5407D-D3B1-6609-0239-3221E6B16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WorldFish-SLU: Waste to Feed Ongoing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F3D1CB-067B-1998-AE43-4ACA345199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2869F5-2B06-986D-7334-1D3CADC1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5A712AEE-127C-DE0F-EE7D-3A2ADF5E5C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6896346"/>
              </p:ext>
            </p:extLst>
          </p:nvPr>
        </p:nvGraphicFramePr>
        <p:xfrm>
          <a:off x="3462846" y="965200"/>
          <a:ext cx="5152834" cy="458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337BB59-4F00-1242-6B9B-4F55706DD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490" y="4447235"/>
            <a:ext cx="1161276" cy="576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560C15-D68C-D07D-F753-3567264CC46D}"/>
              </a:ext>
            </a:extLst>
          </p:cNvPr>
          <p:cNvSpPr txBox="1"/>
          <p:nvPr/>
        </p:nvSpPr>
        <p:spPr>
          <a:xfrm>
            <a:off x="692763" y="3893465"/>
            <a:ext cx="1952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sz="1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Patience Chungu; PhD Student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D6781-29DB-2633-3D4C-93ED6E621F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11" y="1797252"/>
            <a:ext cx="2275505" cy="21031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14BFD2C-85FF-CE04-C5AE-E60E24954C11}"/>
              </a:ext>
            </a:extLst>
          </p:cNvPr>
          <p:cNvGrpSpPr/>
          <p:nvPr/>
        </p:nvGrpSpPr>
        <p:grpSpPr>
          <a:xfrm>
            <a:off x="8946776" y="2212313"/>
            <a:ext cx="2246536" cy="1880207"/>
            <a:chOff x="7342401" y="1098433"/>
            <a:chExt cx="2246536" cy="18802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773330-1842-8ACB-E597-EEF1AA5EC05E}"/>
                </a:ext>
              </a:extLst>
            </p:cNvPr>
            <p:cNvSpPr txBox="1"/>
            <p:nvPr/>
          </p:nvSpPr>
          <p:spPr>
            <a:xfrm>
              <a:off x="7342401" y="2732419"/>
              <a:ext cx="22465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sv-SE" sz="1000" kern="12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Arnold Ebuka Irabor; PhD Student</a:t>
              </a:r>
            </a:p>
          </p:txBody>
        </p: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574E9F8B-7543-16AB-78BD-186EC292B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81" y="1098433"/>
              <a:ext cx="2165256" cy="188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55D6BD-9E54-FB05-FC26-6E2387D3FC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616" y="4479684"/>
            <a:ext cx="1296144" cy="7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9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D839-BD42-8EEF-ECE3-83FED7B6B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D4D6235-488C-AA98-3457-38553ADE2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WorldFish-SLU: Waste to Feed Ongoing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62A78-A085-84CB-8FFC-8B61EBB71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04D5CC-B44A-0443-34CD-7F85A917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00B7FB-98F4-120E-1987-EA4DD471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490" y="4447235"/>
            <a:ext cx="1161276" cy="576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97FE0-65B7-B7EB-BA70-DC4E7F4F42C3}"/>
              </a:ext>
            </a:extLst>
          </p:cNvPr>
          <p:cNvSpPr txBox="1"/>
          <p:nvPr/>
        </p:nvSpPr>
        <p:spPr>
          <a:xfrm>
            <a:off x="692763" y="3893465"/>
            <a:ext cx="1952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sz="1000" kern="12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Patience Chungu; PhD Student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04D46B-A1D4-89D3-FC0C-8E4869C465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11" y="1797252"/>
            <a:ext cx="2275505" cy="21031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03323FD-A705-6BCD-8FA2-B0E31A159740}"/>
              </a:ext>
            </a:extLst>
          </p:cNvPr>
          <p:cNvGrpSpPr/>
          <p:nvPr/>
        </p:nvGrpSpPr>
        <p:grpSpPr>
          <a:xfrm>
            <a:off x="8946776" y="2212313"/>
            <a:ext cx="2246536" cy="1880207"/>
            <a:chOff x="7342401" y="1098433"/>
            <a:chExt cx="2246536" cy="18802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8BE4DD-F529-CF39-ADEF-EE1861251FD5}"/>
                </a:ext>
              </a:extLst>
            </p:cNvPr>
            <p:cNvSpPr txBox="1"/>
            <p:nvPr/>
          </p:nvSpPr>
          <p:spPr>
            <a:xfrm>
              <a:off x="7342401" y="2732419"/>
              <a:ext cx="22465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sv-SE" sz="1000" kern="12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Arnold Ebuka Irabor; PhD Student</a:t>
              </a:r>
            </a:p>
          </p:txBody>
        </p: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E9A3E2A9-7F12-899A-498B-266358A51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81" y="1098433"/>
              <a:ext cx="2165256" cy="188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F5A4A0-E6FF-CDD9-36AA-DD39A31D3F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616" y="4479684"/>
            <a:ext cx="1296144" cy="76576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4655BB3-CB4B-B41E-9C82-72E5DDB0E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766002"/>
              </p:ext>
            </p:extLst>
          </p:nvPr>
        </p:nvGraphicFramePr>
        <p:xfrm>
          <a:off x="3163945" y="1306236"/>
          <a:ext cx="5046414" cy="369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8919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4E46AF9-259C-DAF8-A029-A4C34799AF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Take Away Message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33dbb633c57_7_43" title="AdobeStock_868249655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77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g33dbb633c57_7_43"/>
          <p:cNvSpPr txBox="1"/>
          <p:nvPr/>
        </p:nvSpPr>
        <p:spPr>
          <a:xfrm>
            <a:off x="607475" y="5127652"/>
            <a:ext cx="96516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1" name="Google Shape;861;g33dbb633c57_7_43" title="WBG-PRO|GREEN-BLUE-FF-Blue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725" y="5499895"/>
            <a:ext cx="4838701" cy="12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11603C0-0B9E-2A83-83BA-5D8C276523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Ingredients – The 3 Generations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E2427-CAAE-1C2C-7BA9-0C0D180CF9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3CF53-63BB-6F11-3810-5D1FB71426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5964" y="5282877"/>
            <a:ext cx="3574847" cy="83499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en-US" b="1" dirty="0"/>
              <a:t>Conventional feed sources</a:t>
            </a:r>
            <a:r>
              <a:rPr lang="en-US" dirty="0"/>
              <a:t> directly derived from </a:t>
            </a:r>
            <a:r>
              <a:rPr lang="en-US" b="1" dirty="0"/>
              <a:t>food crops, </a:t>
            </a:r>
            <a:r>
              <a:rPr lang="en-US" dirty="0"/>
              <a:t>also consumed by humans.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42BDBB-A4A9-09A1-64D7-803A8CC2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CE06E8-7FA9-A34C-FFBA-6FC9BE69BEF1}"/>
              </a:ext>
            </a:extLst>
          </p:cNvPr>
          <p:cNvGrpSpPr/>
          <p:nvPr/>
        </p:nvGrpSpPr>
        <p:grpSpPr>
          <a:xfrm>
            <a:off x="566056" y="800857"/>
            <a:ext cx="10258697" cy="4482020"/>
            <a:chOff x="200185" y="1731830"/>
            <a:chExt cx="6173017" cy="3584752"/>
          </a:xfrm>
        </p:grpSpPr>
        <p:sp>
          <p:nvSpPr>
            <p:cNvPr id="33" name="Freeform 2">
              <a:extLst>
                <a:ext uri="{FF2B5EF4-FFF2-40B4-BE49-F238E27FC236}">
                  <a16:creationId xmlns:a16="http://schemas.microsoft.com/office/drawing/2014/main" id="{BE00095C-3A6C-7650-2D56-B5F4B3099DA9}"/>
                </a:ext>
              </a:extLst>
            </p:cNvPr>
            <p:cNvSpPr/>
            <p:nvPr/>
          </p:nvSpPr>
          <p:spPr>
            <a:xfrm rot="21600000">
              <a:off x="200185" y="1731830"/>
              <a:ext cx="1959688" cy="35847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007681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52400" tIns="716950" rIns="152400" bIns="716950" numCol="1" spcCol="1270" anchor="ctr" anchorCtr="0">
              <a:noAutofit/>
            </a:bodyPr>
            <a:lstStyle/>
            <a:p>
              <a:pPr marL="0" marR="0" lvl="0" indent="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First Generation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Maize (corn)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Soybean meal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Wheat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Barley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Fishmeal &amp; Fish oil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29463915-8491-F254-A8C9-5AF3F78DEC83}"/>
                </a:ext>
              </a:extLst>
            </p:cNvPr>
            <p:cNvSpPr/>
            <p:nvPr/>
          </p:nvSpPr>
          <p:spPr>
            <a:xfrm rot="21600000">
              <a:off x="2306849" y="1731830"/>
              <a:ext cx="1959688" cy="35847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007681">
                <a:hueOff val="3177286"/>
                <a:satOff val="0"/>
                <a:lumOff val="5033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39700" tIns="716950" rIns="139700" bIns="716950" numCol="1" spcCol="1270" anchor="ctr" anchorCtr="0">
              <a:noAutofit/>
            </a:bodyPr>
            <a:lstStyle/>
            <a:p>
              <a:pPr marL="0" marR="0" lvl="0" indent="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Second Generation</a:t>
              </a:r>
            </a:p>
            <a:p>
              <a:pPr marL="342900" marR="0" lvl="0" indent="-34290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Rice bran</a:t>
              </a:r>
            </a:p>
            <a:p>
              <a:pPr marL="342900" marR="0" lvl="0" indent="-34290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Palm kernel cake</a:t>
              </a:r>
            </a:p>
            <a:p>
              <a:pPr marL="342900" marR="0" lvl="0" indent="-34290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Insect meal</a:t>
              </a:r>
            </a:p>
            <a:p>
              <a:pPr marL="342900" marR="0" lvl="0" indent="-34290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Seaweed</a:t>
              </a:r>
            </a:p>
            <a:p>
              <a:pPr marL="342900" marR="0" lvl="0" indent="-34290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Distillers dried grains with soluble</a:t>
              </a:r>
            </a:p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C829B73-93F6-2903-F68D-0D7070DD613E}"/>
                </a:ext>
              </a:extLst>
            </p:cNvPr>
            <p:cNvSpPr/>
            <p:nvPr/>
          </p:nvSpPr>
          <p:spPr>
            <a:xfrm rot="21600000">
              <a:off x="4413514" y="1731830"/>
              <a:ext cx="1959688" cy="35847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2000"/>
                  </a:lnTo>
                  <a:lnTo>
                    <a:pt x="10000" y="8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007681">
                <a:hueOff val="6354572"/>
                <a:satOff val="0"/>
                <a:lumOff val="10065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139700" tIns="716950" rIns="141139" bIns="716950" numCol="1" spcCol="1270" anchor="ctr" anchorCtr="0">
              <a:noAutofit/>
            </a:bodyPr>
            <a:lstStyle/>
            <a:p>
              <a:pPr marL="0" marR="0" lvl="0" indent="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Third Generation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Lab-cultured proteins (e.g. single-cell proteins)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</a:t>
              </a:r>
              <a:r>
                <a:rPr lang="en-US" kern="1200" dirty="0" err="1">
                  <a:solidFill>
                    <a:prstClr val="white"/>
                  </a:solidFill>
                  <a:ea typeface="+mn-ea"/>
                  <a:cs typeface="+mn-cs"/>
                </a:rPr>
                <a:t>cision</a:t>
              </a: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-fermented feed ingredients</a:t>
              </a:r>
            </a:p>
            <a:p>
              <a:pPr marL="285750" marR="0" lvl="0" indent="-285750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Genetically engineered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</a:t>
              </a:r>
              <a:r>
                <a:rPr lang="en-US" kern="1200" dirty="0">
                  <a:solidFill>
                    <a:prstClr val="white"/>
                  </a:solidFill>
                  <a:ea typeface="+mn-ea"/>
                  <a:cs typeface="+mn-cs"/>
                </a:rPr>
                <a:t>ops for feed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C742573-F9B8-C3FC-A232-B637FAB4F564}"/>
              </a:ext>
            </a:extLst>
          </p:cNvPr>
          <p:cNvSpPr txBox="1">
            <a:spLocks/>
          </p:cNvSpPr>
          <p:nvPr/>
        </p:nvSpPr>
        <p:spPr>
          <a:xfrm>
            <a:off x="4067039" y="5282877"/>
            <a:ext cx="3147130" cy="834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/>
              <a:t>Non-food or by-product sources</a:t>
            </a:r>
            <a:r>
              <a:rPr lang="en-US" sz="1200" dirty="0"/>
              <a:t> not directly competing with human food, derived from </a:t>
            </a:r>
            <a:r>
              <a:rPr lang="en-US" sz="1200" b="1" dirty="0"/>
              <a:t>non-conventional crops </a:t>
            </a:r>
            <a:r>
              <a:rPr lang="en-US" sz="1200" dirty="0"/>
              <a:t>(agricultural wastes, forest wastes).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E1F9A23-A113-2466-DBED-96F9E4FDF4B1}"/>
              </a:ext>
            </a:extLst>
          </p:cNvPr>
          <p:cNvSpPr txBox="1">
            <a:spLocks/>
          </p:cNvSpPr>
          <p:nvPr/>
        </p:nvSpPr>
        <p:spPr>
          <a:xfrm>
            <a:off x="7568024" y="5282877"/>
            <a:ext cx="3676015" cy="8349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Conventional feed sources</a:t>
            </a:r>
            <a:r>
              <a:rPr lang="en-US" dirty="0"/>
              <a:t> directly derived from </a:t>
            </a:r>
            <a:r>
              <a:rPr lang="en-US" b="1" dirty="0"/>
              <a:t>food crops </a:t>
            </a:r>
            <a:r>
              <a:rPr lang="en-US" dirty="0"/>
              <a:t>that are also consumed by humans.</a:t>
            </a:r>
          </a:p>
        </p:txBody>
      </p:sp>
    </p:spTree>
    <p:extLst>
      <p:ext uri="{BB962C8B-B14F-4D97-AF65-F5344CB8AC3E}">
        <p14:creationId xmlns:p14="http://schemas.microsoft.com/office/powerpoint/2010/main" val="67732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FB267-C7AA-F667-656A-57EADB6CA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A9FF70-C021-9164-893F-BEDCB28D5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Quest for (Novel)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276F3-BCE4-E201-A9C3-D087A2F236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50683E-9F79-5E9B-3E2B-F86AC78B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2269A2-DE92-D92A-DDFB-9A2F829FB861}"/>
              </a:ext>
            </a:extLst>
          </p:cNvPr>
          <p:cNvSpPr/>
          <p:nvPr/>
        </p:nvSpPr>
        <p:spPr>
          <a:xfrm>
            <a:off x="2979672" y="2421657"/>
            <a:ext cx="1702860" cy="1225899"/>
          </a:xfrm>
          <a:prstGeom prst="ellipse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7B24A4-4EA4-FC8B-FEFA-77B574DDD232}"/>
              </a:ext>
            </a:extLst>
          </p:cNvPr>
          <p:cNvGrpSpPr/>
          <p:nvPr/>
        </p:nvGrpSpPr>
        <p:grpSpPr>
          <a:xfrm>
            <a:off x="2644034" y="1086563"/>
            <a:ext cx="2855161" cy="4787999"/>
            <a:chOff x="2211956" y="1166950"/>
            <a:chExt cx="2855161" cy="4702628"/>
          </a:xfrm>
        </p:grpSpPr>
        <p:pic>
          <p:nvPicPr>
            <p:cNvPr id="9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444DC779-01A2-E1AF-0746-411C62DD1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956" y="1166950"/>
              <a:ext cx="2855161" cy="470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3E1609EA-9148-8F51-5081-DD4A9A48B3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047" y="2573423"/>
              <a:ext cx="1916241" cy="1810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C:\Users\kpvdnbro\Desktop\service_chain_GART_step1a.png">
              <a:extLst>
                <a:ext uri="{FF2B5EF4-FFF2-40B4-BE49-F238E27FC236}">
                  <a16:creationId xmlns:a16="http://schemas.microsoft.com/office/drawing/2014/main" id="{BB72539C-1AEC-BAD6-1E77-3C0D35F90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018" y="1415204"/>
              <a:ext cx="1916241" cy="181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0A2660D-711A-F866-4F72-BB74ED76F7C2}"/>
              </a:ext>
            </a:extLst>
          </p:cNvPr>
          <p:cNvSpPr txBox="1"/>
          <p:nvPr/>
        </p:nvSpPr>
        <p:spPr>
          <a:xfrm>
            <a:off x="2612205" y="1085964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Non-conventional</a:t>
            </a:r>
          </a:p>
          <a:p>
            <a:pPr algn="ctr"/>
            <a:r>
              <a:rPr lang="sv-SE" sz="2000" b="1" dirty="0">
                <a:latin typeface="+mj-lt"/>
                <a:cs typeface="Aldhabi" panose="020F0502020204030204" pitchFamily="2" charset="-78"/>
              </a:rPr>
              <a:t>Ingredients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1319BE-5C95-7A7B-191B-2D186CE45023}"/>
              </a:ext>
            </a:extLst>
          </p:cNvPr>
          <p:cNvGrpSpPr/>
          <p:nvPr/>
        </p:nvGrpSpPr>
        <p:grpSpPr>
          <a:xfrm>
            <a:off x="5045393" y="1066464"/>
            <a:ext cx="2515155" cy="4788000"/>
            <a:chOff x="4643459" y="1367910"/>
            <a:chExt cx="2515155" cy="478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921A70-0C2B-2143-70DE-D386477571A4}"/>
                </a:ext>
              </a:extLst>
            </p:cNvPr>
            <p:cNvGrpSpPr/>
            <p:nvPr/>
          </p:nvGrpSpPr>
          <p:grpSpPr>
            <a:xfrm>
              <a:off x="4643459" y="1367910"/>
              <a:ext cx="2515155" cy="4788000"/>
              <a:chOff x="4653507" y="1166950"/>
              <a:chExt cx="2515155" cy="4788000"/>
            </a:xfrm>
          </p:grpSpPr>
          <p:pic>
            <p:nvPicPr>
              <p:cNvPr id="7" name="Picture 4" descr="C:\Users\kpvdnbro\Desktop\service_chain_GART_step1b.png">
                <a:extLst>
                  <a:ext uri="{FF2B5EF4-FFF2-40B4-BE49-F238E27FC236}">
                    <a16:creationId xmlns:a16="http://schemas.microsoft.com/office/drawing/2014/main" id="{54D849D1-CAE5-0738-4A83-71E991B7E9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3507" y="1166950"/>
                <a:ext cx="2515155" cy="47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Users\kpvdnbro\Desktop\service_chain_GART_step1a.png">
                <a:extLst>
                  <a:ext uri="{FF2B5EF4-FFF2-40B4-BE49-F238E27FC236}">
                    <a16:creationId xmlns:a16="http://schemas.microsoft.com/office/drawing/2014/main" id="{378278F3-0BE4-ED68-A508-3AEAC70405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453" y="1289299"/>
                <a:ext cx="1678829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E9E787-F470-A689-4C39-E5210E61CB7C}"/>
                </a:ext>
              </a:extLst>
            </p:cNvPr>
            <p:cNvSpPr txBox="1"/>
            <p:nvPr/>
          </p:nvSpPr>
          <p:spPr>
            <a:xfrm>
              <a:off x="5090144" y="1490259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b="1" i="1" dirty="0">
                  <a:latin typeface="+mj-lt"/>
                  <a:cs typeface="Aldhabi" panose="020F0502020204030204" pitchFamily="2" charset="-78"/>
                </a:rPr>
                <a:t>Artemia</a:t>
              </a:r>
            </a:p>
          </p:txBody>
        </p:sp>
      </p:grpSp>
      <p:pic>
        <p:nvPicPr>
          <p:cNvPr id="13" name="Picture 3" descr="C:\Users\kpvdnbro\Desktop\service_chain_GART_step1c.png">
            <a:extLst>
              <a:ext uri="{FF2B5EF4-FFF2-40B4-BE49-F238E27FC236}">
                <a16:creationId xmlns:a16="http://schemas.microsoft.com/office/drawing/2014/main" id="{73B1EB4A-3F11-71BC-8F0C-735FF4F1C2A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102" y="1066464"/>
            <a:ext cx="27360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16511 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72241-BD5A-312B-2FA4-E4631188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235CBFB-9C97-6B71-B48F-08E9267873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Ingredients: Nutrient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3A991B-7497-0011-BB2B-9B7DA18DCB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7C9BA-11F9-2790-A5A9-D7E1748F04E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6130" y="797110"/>
            <a:ext cx="8245357" cy="529395"/>
          </a:xfrm>
        </p:spPr>
        <p:txBody>
          <a:bodyPr/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Nutritional Composition Comparison of Different Generations Feed Ingredients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85816A-0BAC-9034-8DBC-8847347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Output image">
            <a:extLst>
              <a:ext uri="{FF2B5EF4-FFF2-40B4-BE49-F238E27FC236}">
                <a16:creationId xmlns:a16="http://schemas.microsoft.com/office/drawing/2014/main" id="{FC0CBF95-2001-B16A-86FB-05FA0A792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32" b="5410"/>
          <a:stretch>
            <a:fillRect/>
          </a:stretch>
        </p:blipFill>
        <p:spPr bwMode="auto">
          <a:xfrm>
            <a:off x="335500" y="1215851"/>
            <a:ext cx="10878460" cy="4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5E8C6D-D2BB-1D92-42A9-87F5077CA291}"/>
              </a:ext>
            </a:extLst>
          </p:cNvPr>
          <p:cNvSpPr txBox="1">
            <a:spLocks/>
          </p:cNvSpPr>
          <p:nvPr/>
        </p:nvSpPr>
        <p:spPr>
          <a:xfrm>
            <a:off x="856129" y="5796192"/>
            <a:ext cx="8245357" cy="5293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Nutritients</a:t>
            </a:r>
          </a:p>
        </p:txBody>
      </p:sp>
    </p:spTree>
    <p:extLst>
      <p:ext uri="{BB962C8B-B14F-4D97-AF65-F5344CB8AC3E}">
        <p14:creationId xmlns:p14="http://schemas.microsoft.com/office/powerpoint/2010/main" val="99370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67E87-D0C1-E9DB-FE57-2C89768F8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CFDE67-8D3D-99DC-1546-5779ACDE0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Global Distribution of </a:t>
            </a:r>
            <a:r>
              <a:rPr lang="en-US" i="1" dirty="0"/>
              <a:t>Artemia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6DBA0-AD21-D35D-48DC-1EA827706A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44BCCC-97F1-B612-49A1-40EB58BF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7CD4F-29A0-C982-3AF1-0C66094D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604"/>
            <a:ext cx="7264958" cy="4124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73FEB-E3B6-1285-E32C-16AA080E72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049" y="1774124"/>
            <a:ext cx="3986991" cy="2975700"/>
          </a:xfrm>
          <a:prstGeom prst="rect">
            <a:avLst/>
          </a:prstGeom>
        </p:spPr>
      </p:pic>
      <p:pic>
        <p:nvPicPr>
          <p:cNvPr id="8" name="Picture 2" descr="Artemia EG – 230,000 naupllii per gram – 500 gram package – ZEBCARE">
            <a:extLst>
              <a:ext uri="{FF2B5EF4-FFF2-40B4-BE49-F238E27FC236}">
                <a16:creationId xmlns:a16="http://schemas.microsoft.com/office/drawing/2014/main" id="{E87ACAE0-5F12-D4B3-D7D1-FC662CF5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645" y="4072228"/>
            <a:ext cx="1842061" cy="162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D099-C2FB-8FB4-9137-49161C5E2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00" y="733790"/>
            <a:ext cx="5987999" cy="12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1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26470-37B0-2BA6-EB68-D371EC4BC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788B01D-5239-BD25-DBE9-2ED1711267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Distribution/Activities of </a:t>
            </a:r>
            <a:r>
              <a:rPr lang="en-US" i="1" dirty="0"/>
              <a:t>Artemia</a:t>
            </a:r>
            <a:r>
              <a:rPr lang="en-US" dirty="0"/>
              <a:t> in Africa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EBC67-4708-0132-B81A-64A1CA6E0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179FAF-87D6-6445-CF71-3DC7A623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243B94F-DF1E-5B0A-0E59-13D897A71E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E0205-1D8E-121F-E422-652279DE8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955" y="866205"/>
            <a:ext cx="5417800" cy="5082420"/>
          </a:xfrm>
          <a:prstGeom prst="rect">
            <a:avLst/>
          </a:prstGeom>
        </p:spPr>
      </p:pic>
      <p:pic>
        <p:nvPicPr>
          <p:cNvPr id="11" name="Picture 20" descr="http://www.preservationnation.org/assets/photos-images/issues/11-most-endangered/Zuni-300-1_mr.jpg">
            <a:extLst>
              <a:ext uri="{FF2B5EF4-FFF2-40B4-BE49-F238E27FC236}">
                <a16:creationId xmlns:a16="http://schemas.microsoft.com/office/drawing/2014/main" id="{942D8991-7061-ECFD-B9DB-0B45D63C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547" y="866204"/>
            <a:ext cx="3542165" cy="271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C625EA-C26D-1B94-680B-890294FD3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547" y="3736274"/>
            <a:ext cx="3542165" cy="24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://www.moniqueslivefishfoods.co.uk/user/products/large/artemia%20salina3.jpg">
            <a:extLst>
              <a:ext uri="{FF2B5EF4-FFF2-40B4-BE49-F238E27FC236}">
                <a16:creationId xmlns:a16="http://schemas.microsoft.com/office/drawing/2014/main" id="{DA4FF430-168F-76B3-90BF-35882382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776" y="2911343"/>
            <a:ext cx="2328312" cy="1649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440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1DFA2-99B7-3FBC-D03A-BC40A45E7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57BDFFE-4D0A-AAB8-4923-AFB21EC8EA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 and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B56FE-6AF3-E0F4-D6C2-45F5FC62E0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698302" y="6420775"/>
            <a:ext cx="619375" cy="2148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9A2EFF-27A5-23B8-AC78-06DDB936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4FA2A5-DAEA-F499-8E18-1C37CFDECB9D}"/>
              </a:ext>
            </a:extLst>
          </p:cNvPr>
          <p:cNvGrpSpPr/>
          <p:nvPr/>
        </p:nvGrpSpPr>
        <p:grpSpPr>
          <a:xfrm>
            <a:off x="4680605" y="993683"/>
            <a:ext cx="7403403" cy="4881210"/>
            <a:chOff x="4680605" y="993683"/>
            <a:chExt cx="7403403" cy="4881210"/>
          </a:xfrm>
        </p:grpSpPr>
        <p:sp>
          <p:nvSpPr>
            <p:cNvPr id="6" name="AutoShape 2" descr="Blog 7 2 Aquaculture Feed Dry Pellet">
              <a:extLst>
                <a:ext uri="{FF2B5EF4-FFF2-40B4-BE49-F238E27FC236}">
                  <a16:creationId xmlns:a16="http://schemas.microsoft.com/office/drawing/2014/main" id="{EC87241B-5448-0C3C-8B16-CC697A7D16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31483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74F3D9-44D9-4AD3-854B-3F626367AABC}"/>
                </a:ext>
              </a:extLst>
            </p:cNvPr>
            <p:cNvGrpSpPr/>
            <p:nvPr/>
          </p:nvGrpSpPr>
          <p:grpSpPr>
            <a:xfrm>
              <a:off x="6260348" y="1476477"/>
              <a:ext cx="4571742" cy="4398416"/>
              <a:chOff x="8384196" y="6044655"/>
              <a:chExt cx="7320024" cy="716797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FFB738-5197-E4AE-8A61-43F55CDF6F26}"/>
                  </a:ext>
                </a:extLst>
              </p:cNvPr>
              <p:cNvGrpSpPr/>
              <p:nvPr/>
            </p:nvGrpSpPr>
            <p:grpSpPr>
              <a:xfrm rot="2151179">
                <a:off x="8384196" y="6044655"/>
                <a:ext cx="7320024" cy="7167973"/>
                <a:chOff x="7796698" y="4925330"/>
                <a:chExt cx="8495224" cy="8318762"/>
              </a:xfrm>
            </p:grpSpPr>
            <p:sp>
              <p:nvSpPr>
                <p:cNvPr id="14" name="Фигура">
                  <a:extLst>
                    <a:ext uri="{FF2B5EF4-FFF2-40B4-BE49-F238E27FC236}">
                      <a16:creationId xmlns:a16="http://schemas.microsoft.com/office/drawing/2014/main" id="{252F10AC-BD2C-4A08-043C-0160E8E98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85830" y="5026032"/>
                  <a:ext cx="7245651" cy="6921121"/>
                </a:xfrm>
                <a:custGeom>
                  <a:avLst/>
                  <a:gdLst>
                    <a:gd name="T0" fmla="*/ 1535419163 w 21573"/>
                    <a:gd name="T1" fmla="*/ 1399489203 h 21595"/>
                    <a:gd name="T2" fmla="*/ 1535419163 w 21573"/>
                    <a:gd name="T3" fmla="*/ 1399489203 h 21595"/>
                    <a:gd name="T4" fmla="*/ 1535419163 w 21573"/>
                    <a:gd name="T5" fmla="*/ 1399489203 h 21595"/>
                    <a:gd name="T6" fmla="*/ 1535419163 w 21573"/>
                    <a:gd name="T7" fmla="*/ 1399489203 h 21595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73" h="21595" extrusionOk="0">
                      <a:moveTo>
                        <a:pt x="10306" y="154"/>
                      </a:moveTo>
                      <a:lnTo>
                        <a:pt x="354" y="7732"/>
                      </a:lnTo>
                      <a:cubicBezTo>
                        <a:pt x="216" y="7840"/>
                        <a:pt x="112" y="7988"/>
                        <a:pt x="53" y="8157"/>
                      </a:cubicBezTo>
                      <a:cubicBezTo>
                        <a:pt x="-10" y="8339"/>
                        <a:pt x="-17" y="8538"/>
                        <a:pt x="33" y="8725"/>
                      </a:cubicBezTo>
                      <a:lnTo>
                        <a:pt x="3873" y="21077"/>
                      </a:lnTo>
                      <a:cubicBezTo>
                        <a:pt x="3939" y="21223"/>
                        <a:pt x="4042" y="21348"/>
                        <a:pt x="4170" y="21438"/>
                      </a:cubicBezTo>
                      <a:cubicBezTo>
                        <a:pt x="4306" y="21533"/>
                        <a:pt x="4465" y="21586"/>
                        <a:pt x="4629" y="21589"/>
                      </a:cubicBezTo>
                      <a:lnTo>
                        <a:pt x="16913" y="21594"/>
                      </a:lnTo>
                      <a:cubicBezTo>
                        <a:pt x="17097" y="21596"/>
                        <a:pt x="17277" y="21537"/>
                        <a:pt x="17426" y="21424"/>
                      </a:cubicBezTo>
                      <a:cubicBezTo>
                        <a:pt x="17567" y="21319"/>
                        <a:pt x="17674" y="21172"/>
                        <a:pt x="17734" y="21003"/>
                      </a:cubicBezTo>
                      <a:lnTo>
                        <a:pt x="21542" y="8714"/>
                      </a:lnTo>
                      <a:cubicBezTo>
                        <a:pt x="21583" y="8556"/>
                        <a:pt x="21583" y="8390"/>
                        <a:pt x="21543" y="8232"/>
                      </a:cubicBezTo>
                      <a:cubicBezTo>
                        <a:pt x="21497" y="8051"/>
                        <a:pt x="21401" y="7889"/>
                        <a:pt x="21268" y="7766"/>
                      </a:cubicBezTo>
                      <a:lnTo>
                        <a:pt x="11238" y="133"/>
                      </a:lnTo>
                      <a:cubicBezTo>
                        <a:pt x="11098" y="42"/>
                        <a:pt x="10935" y="-4"/>
                        <a:pt x="10770" y="0"/>
                      </a:cubicBezTo>
                      <a:cubicBezTo>
                        <a:pt x="10604" y="3"/>
                        <a:pt x="10443" y="57"/>
                        <a:pt x="10306" y="154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20000"/>
                    <a:lumOff val="80000"/>
                  </a:sysClr>
                </a:solidFill>
                <a:ln>
                  <a:noFill/>
                </a:ln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Фигура">
                  <a:extLst>
                    <a:ext uri="{FF2B5EF4-FFF2-40B4-BE49-F238E27FC236}">
                      <a16:creationId xmlns:a16="http://schemas.microsoft.com/office/drawing/2014/main" id="{DA917CD2-9CA5-10E1-F7D3-898D20EE9306}"/>
                    </a:ext>
                  </a:extLst>
                </p:cNvPr>
                <p:cNvSpPr/>
                <p:nvPr/>
              </p:nvSpPr>
              <p:spPr bwMode="auto">
                <a:xfrm>
                  <a:off x="8630504" y="5081291"/>
                  <a:ext cx="3058224" cy="330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15473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Фигура">
                  <a:extLst>
                    <a:ext uri="{FF2B5EF4-FFF2-40B4-BE49-F238E27FC236}">
                      <a16:creationId xmlns:a16="http://schemas.microsoft.com/office/drawing/2014/main" id="{A2CA50E3-C8FD-5585-5369-E54FAEC91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4319130">
                  <a:off x="11925008" y="4803167"/>
                  <a:ext cx="3058251" cy="3302578"/>
                </a:xfrm>
                <a:custGeom>
                  <a:avLst/>
                  <a:gdLst>
                    <a:gd name="T0" fmla="*/ 273885730 w 21545"/>
                    <a:gd name="T1" fmla="*/ 319791604 h 21519"/>
                    <a:gd name="T2" fmla="*/ 273885730 w 21545"/>
                    <a:gd name="T3" fmla="*/ 319791604 h 21519"/>
                    <a:gd name="T4" fmla="*/ 273885730 w 21545"/>
                    <a:gd name="T5" fmla="*/ 319791604 h 21519"/>
                    <a:gd name="T6" fmla="*/ 273885730 w 21545"/>
                    <a:gd name="T7" fmla="*/ 319791604 h 2151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509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Фигура">
                  <a:extLst>
                    <a:ext uri="{FF2B5EF4-FFF2-40B4-BE49-F238E27FC236}">
                      <a16:creationId xmlns:a16="http://schemas.microsoft.com/office/drawing/2014/main" id="{19E5A569-7BCB-4F6C-A94A-7EBF49B4E7AD}"/>
                    </a:ext>
                  </a:extLst>
                </p:cNvPr>
                <p:cNvSpPr/>
                <p:nvPr/>
              </p:nvSpPr>
              <p:spPr bwMode="auto">
                <a:xfrm rot="12953457">
                  <a:off x="10739039" y="9941380"/>
                  <a:ext cx="3058224" cy="330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0076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" name="Фигура">
                  <a:extLst>
                    <a:ext uri="{FF2B5EF4-FFF2-40B4-BE49-F238E27FC236}">
                      <a16:creationId xmlns:a16="http://schemas.microsoft.com/office/drawing/2014/main" id="{F47BF720-059A-83A0-28CE-D86B7EC2C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8633889">
                  <a:off x="13233717" y="7777075"/>
                  <a:ext cx="3058205" cy="3302627"/>
                </a:xfrm>
                <a:custGeom>
                  <a:avLst/>
                  <a:gdLst>
                    <a:gd name="T0" fmla="*/ 273885730 w 21545"/>
                    <a:gd name="T1" fmla="*/ 319791604 h 21519"/>
                    <a:gd name="T2" fmla="*/ 273885730 w 21545"/>
                    <a:gd name="T3" fmla="*/ 319791604 h 21519"/>
                    <a:gd name="T4" fmla="*/ 273885730 w 21545"/>
                    <a:gd name="T5" fmla="*/ 319791604 h 21519"/>
                    <a:gd name="T6" fmla="*/ 273885730 w 21545"/>
                    <a:gd name="T7" fmla="*/ 319791604 h 2151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C4D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Фигура">
                  <a:extLst>
                    <a:ext uri="{FF2B5EF4-FFF2-40B4-BE49-F238E27FC236}">
                      <a16:creationId xmlns:a16="http://schemas.microsoft.com/office/drawing/2014/main" id="{15C6C5F4-C2C8-AE9E-1636-19E6A3926317}"/>
                    </a:ext>
                  </a:extLst>
                </p:cNvPr>
                <p:cNvSpPr/>
                <p:nvPr/>
              </p:nvSpPr>
              <p:spPr bwMode="auto">
                <a:xfrm rot="17273240">
                  <a:off x="7918943" y="8246214"/>
                  <a:ext cx="3058224" cy="330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5" h="21519" extrusionOk="0">
                      <a:moveTo>
                        <a:pt x="201" y="12267"/>
                      </a:moveTo>
                      <a:lnTo>
                        <a:pt x="18333" y="115"/>
                      </a:lnTo>
                      <a:cubicBezTo>
                        <a:pt x="18525" y="-16"/>
                        <a:pt x="18778" y="-37"/>
                        <a:pt x="18992" y="59"/>
                      </a:cubicBezTo>
                      <a:cubicBezTo>
                        <a:pt x="19205" y="156"/>
                        <a:pt x="19342" y="353"/>
                        <a:pt x="19349" y="572"/>
                      </a:cubicBezTo>
                      <a:lnTo>
                        <a:pt x="21542" y="20670"/>
                      </a:lnTo>
                      <a:cubicBezTo>
                        <a:pt x="21565" y="20943"/>
                        <a:pt x="21433" y="21208"/>
                        <a:pt x="21193" y="21368"/>
                      </a:cubicBezTo>
                      <a:cubicBezTo>
                        <a:pt x="20954" y="21529"/>
                        <a:pt x="20642" y="21563"/>
                        <a:pt x="20368" y="21459"/>
                      </a:cubicBezTo>
                      <a:lnTo>
                        <a:pt x="317" y="13135"/>
                      </a:lnTo>
                      <a:cubicBezTo>
                        <a:pt x="166" y="13068"/>
                        <a:pt x="55" y="12942"/>
                        <a:pt x="15" y="12791"/>
                      </a:cubicBezTo>
                      <a:cubicBezTo>
                        <a:pt x="-35" y="12598"/>
                        <a:pt x="37" y="12395"/>
                        <a:pt x="201" y="12267"/>
                      </a:cubicBezTo>
                      <a:close/>
                    </a:path>
                  </a:pathLst>
                </a:custGeom>
                <a:solidFill>
                  <a:srgbClr val="CE003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38100" tIns="38100" rIns="38100" bIns="3810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EFCFF"/>
                      </a:solidFill>
                    </a:defRPr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EFC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Кружок">
                  <a:extLst>
                    <a:ext uri="{FF2B5EF4-FFF2-40B4-BE49-F238E27FC236}">
                      <a16:creationId xmlns:a16="http://schemas.microsoft.com/office/drawing/2014/main" id="{84DE680D-41D2-E332-B89F-AE54493B8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245" y="6216929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Кружок">
                  <a:extLst>
                    <a:ext uri="{FF2B5EF4-FFF2-40B4-BE49-F238E27FC236}">
                      <a16:creationId xmlns:a16="http://schemas.microsoft.com/office/drawing/2014/main" id="{B325088E-B935-37E9-2063-416C40E6C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79369" y="6216929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Кружок">
                  <a:extLst>
                    <a:ext uri="{FF2B5EF4-FFF2-40B4-BE49-F238E27FC236}">
                      <a16:creationId xmlns:a16="http://schemas.microsoft.com/office/drawing/2014/main" id="{028E9FD0-F116-C921-2335-8A0E6213D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19719" y="8911841"/>
                  <a:ext cx="1305526" cy="130554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Кружок">
                  <a:extLst>
                    <a:ext uri="{FF2B5EF4-FFF2-40B4-BE49-F238E27FC236}">
                      <a16:creationId xmlns:a16="http://schemas.microsoft.com/office/drawing/2014/main" id="{DBB4EE74-FC51-A26D-A2B2-0FF86E7448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75762" y="10628824"/>
                  <a:ext cx="1305526" cy="13055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Кружок">
                  <a:extLst>
                    <a:ext uri="{FF2B5EF4-FFF2-40B4-BE49-F238E27FC236}">
                      <a16:creationId xmlns:a16="http://schemas.microsoft.com/office/drawing/2014/main" id="{A7D00A65-B95E-0E7F-D799-5B49A42B2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12292" y="8911841"/>
                  <a:ext cx="1305527" cy="130554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8100" tIns="38100" rIns="38100" bIns="38100" anchor="ctr"/>
                <a:lstStyle>
                  <a:lvl1pPr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252D30"/>
                      </a:solidFill>
                      <a:latin typeface="Arial" panose="020B0604020202020204" pitchFamily="34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2D3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EE70452-FA5A-E034-BF7F-79229056077E}"/>
                  </a:ext>
                </a:extLst>
              </p:cNvPr>
              <p:cNvSpPr/>
              <p:nvPr/>
            </p:nvSpPr>
            <p:spPr>
              <a:xfrm>
                <a:off x="11256718" y="6987310"/>
                <a:ext cx="1715118" cy="26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4734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1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C98DE8-145E-1D9A-7D78-1E893F0A556B}"/>
                  </a:ext>
                </a:extLst>
              </p:cNvPr>
              <p:cNvSpPr/>
              <p:nvPr/>
            </p:nvSpPr>
            <p:spPr>
              <a:xfrm>
                <a:off x="13309038" y="8430030"/>
                <a:ext cx="1715118" cy="26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9E2F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2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90D8A1-AD0A-E90E-0A2B-20F3D3632FA1}"/>
                  </a:ext>
                </a:extLst>
              </p:cNvPr>
              <p:cNvSpPr/>
              <p:nvPr/>
            </p:nvSpPr>
            <p:spPr>
              <a:xfrm>
                <a:off x="9305998" y="8430030"/>
                <a:ext cx="1715118" cy="26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E0037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5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861A98-CD06-93BD-7AFF-AE372AA6DF9D}"/>
                  </a:ext>
                </a:extLst>
              </p:cNvPr>
              <p:cNvSpPr/>
              <p:nvPr/>
            </p:nvSpPr>
            <p:spPr>
              <a:xfrm>
                <a:off x="10057838" y="10807470"/>
                <a:ext cx="1715118" cy="26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81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4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A64277-225C-A921-88E9-C7700003C9D9}"/>
                  </a:ext>
                </a:extLst>
              </p:cNvPr>
              <p:cNvSpPr/>
              <p:nvPr/>
            </p:nvSpPr>
            <p:spPr>
              <a:xfrm>
                <a:off x="12557198" y="10807470"/>
                <a:ext cx="1715118" cy="261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4D600"/>
                    </a:solidFill>
                    <a:effectLst/>
                    <a:uLnTx/>
                    <a:uFillTx/>
                    <a:latin typeface="Poppins SemiBold" pitchFamily="2" charset="77"/>
                    <a:ea typeface="Roboto Medium" panose="02000000000000000000" pitchFamily="2" charset="0"/>
                    <a:cs typeface="Montserrat" charset="0"/>
                  </a:rPr>
                  <a:t>3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90B3F8-43A3-28DE-166F-7B64BE23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81146" y="3064377"/>
              <a:ext cx="1477637" cy="1239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0BB3C1-95F2-55B9-431A-834561672E37}"/>
                </a:ext>
              </a:extLst>
            </p:cNvPr>
            <p:cNvSpPr txBox="1"/>
            <p:nvPr/>
          </p:nvSpPr>
          <p:spPr>
            <a:xfrm>
              <a:off x="8186316" y="993683"/>
              <a:ext cx="914400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Costs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D93AD7-E178-4677-9F5F-A3F9A6E43DEB}"/>
                </a:ext>
              </a:extLst>
            </p:cNvPr>
            <p:cNvSpPr txBox="1"/>
            <p:nvPr/>
          </p:nvSpPr>
          <p:spPr>
            <a:xfrm>
              <a:off x="10832090" y="2663100"/>
              <a:ext cx="914400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Quality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B6E602-DB71-ECAC-D7BA-83D8025859F8}"/>
                </a:ext>
              </a:extLst>
            </p:cNvPr>
            <p:cNvSpPr txBox="1"/>
            <p:nvPr/>
          </p:nvSpPr>
          <p:spPr>
            <a:xfrm>
              <a:off x="5617747" y="5214102"/>
              <a:ext cx="2282980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Sustainability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4E317F-29E9-4CAD-0092-7F1885B2E96B}"/>
                </a:ext>
              </a:extLst>
            </p:cNvPr>
            <p:cNvSpPr txBox="1"/>
            <p:nvPr/>
          </p:nvSpPr>
          <p:spPr>
            <a:xfrm>
              <a:off x="9929501" y="5097686"/>
              <a:ext cx="2154507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Regulatory </a:t>
              </a:r>
            </a:p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Compliance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4E4920-32F7-673D-F18B-B36D51ED193B}"/>
                </a:ext>
              </a:extLst>
            </p:cNvPr>
            <p:cNvSpPr txBox="1"/>
            <p:nvPr/>
          </p:nvSpPr>
          <p:spPr>
            <a:xfrm>
              <a:off x="4680605" y="2760808"/>
              <a:ext cx="2245958" cy="644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Ecological </a:t>
              </a:r>
            </a:p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sv-SE" sz="2400" b="1" kern="1200" dirty="0">
                  <a:solidFill>
                    <a:prstClr val="black"/>
                  </a:solidFill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footprint</a:t>
              </a:r>
            </a:p>
          </p:txBody>
        </p:sp>
      </p:grpSp>
      <p:pic>
        <p:nvPicPr>
          <p:cNvPr id="4" name="Picture 4" descr="Generated image">
            <a:extLst>
              <a:ext uri="{FF2B5EF4-FFF2-40B4-BE49-F238E27FC236}">
                <a16:creationId xmlns:a16="http://schemas.microsoft.com/office/drawing/2014/main" id="{B7414E11-1EBD-55F7-03FB-7B2F2C4C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7" y="1561170"/>
            <a:ext cx="4325875" cy="3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60B4-B88F-1083-4B18-F4FEFFEC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29E34-C269-D889-4BE2-14378018BC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Bioconversion of Waste to Feed Ingredients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87AD4-F96A-8F1D-89F6-3191867EE4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F9570A-285F-76C1-E9AE-2EAD345C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utoShape 2" descr="Details are in the caption following the image">
            <a:extLst>
              <a:ext uri="{FF2B5EF4-FFF2-40B4-BE49-F238E27FC236}">
                <a16:creationId xmlns:a16="http://schemas.microsoft.com/office/drawing/2014/main" id="{C8C4CC62-E2B8-B5E4-32FB-4C72BC7501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FE747-4D75-77BF-84FB-1E04E35EE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18" y="896815"/>
            <a:ext cx="10555963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07085"/>
      </p:ext>
    </p:extLst>
  </p:cSld>
  <p:clrMapOvr>
    <a:masterClrMapping/>
  </p:clrMapOvr>
</p:sld>
</file>

<file path=ppt/theme/theme1.xml><?xml version="1.0" encoding="utf-8"?>
<a:theme xmlns:a="http://schemas.openxmlformats.org/drawingml/2006/main" name="FUTUREFISH">
  <a:themeElements>
    <a:clrScheme name="Office">
      <a:dk1>
        <a:srgbClr val="36454F"/>
      </a:dk1>
      <a:lt1>
        <a:srgbClr val="FFFFFF"/>
      </a:lt1>
      <a:dk2>
        <a:srgbClr val="298FC2"/>
      </a:dk2>
      <a:lt2>
        <a:srgbClr val="D50032"/>
      </a:lt2>
      <a:accent1>
        <a:srgbClr val="D47D17"/>
      </a:accent1>
      <a:accent2>
        <a:srgbClr val="5E7461"/>
      </a:accent2>
      <a:accent3>
        <a:srgbClr val="AA98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emia Uganda_FutureFish1" id="{49943001-28BC-4331-9A54-8E078C267FCD}" vid="{20B4D09E-23CF-4135-9C50-73D47AB206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584</Words>
  <Application>Microsoft Macintosh PowerPoint</Application>
  <PresentationFormat>Widescreen</PresentationFormat>
  <Paragraphs>187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Mongolian Baiti</vt:lpstr>
      <vt:lpstr>ADLaM Display</vt:lpstr>
      <vt:lpstr>Montserrat</vt:lpstr>
      <vt:lpstr>Calibri</vt:lpstr>
      <vt:lpstr>Lucida Bright</vt:lpstr>
      <vt:lpstr>Wingdings</vt:lpstr>
      <vt:lpstr>Poppins SemiBold</vt:lpstr>
      <vt:lpstr>FUTUREFISH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Kartik Baruah</dc:creator>
  <cp:keywords/>
  <dc:description/>
  <cp:lastModifiedBy>Microsoft Office User</cp:lastModifiedBy>
  <cp:revision>32</cp:revision>
  <dcterms:modified xsi:type="dcterms:W3CDTF">2025-06-30T01:21:59Z</dcterms:modified>
  <cp:category/>
</cp:coreProperties>
</file>