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Montserrat" pitchFamily="2" charset="77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57">
          <p15:clr>
            <a:srgbClr val="9AA0A6"/>
          </p15:clr>
        </p15:guide>
        <p15:guide id="2" orient="horz" pos="216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gGV4yHad0so2aqSeJu/pkwc3N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249FC1-14AF-4C20-8209-1BBEEB676207}" v="5" dt="2025-06-26T17:57:55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100" d="100"/>
          <a:sy n="100" d="100"/>
        </p:scale>
        <p:origin x="904" y="176"/>
      </p:cViewPr>
      <p:guideLst>
        <p:guide pos="3857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Sorgeloos" userId="ed855f77-8e9a-4fb8-a5f2-097a4a28067c" providerId="ADAL" clId="{C9249FC1-14AF-4C20-8209-1BBEEB676207}"/>
    <pc:docChg chg="undo custSel addSld delSld modSld">
      <pc:chgData name="Patrick Sorgeloos" userId="ed855f77-8e9a-4fb8-a5f2-097a4a28067c" providerId="ADAL" clId="{C9249FC1-14AF-4C20-8209-1BBEEB676207}" dt="2025-06-26T17:58:12.191" v="220" actId="27636"/>
      <pc:docMkLst>
        <pc:docMk/>
      </pc:docMkLst>
      <pc:sldChg chg="modSp mod">
        <pc:chgData name="Patrick Sorgeloos" userId="ed855f77-8e9a-4fb8-a5f2-097a4a28067c" providerId="ADAL" clId="{C9249FC1-14AF-4C20-8209-1BBEEB676207}" dt="2025-06-26T17:58:12.191" v="220" actId="27636"/>
        <pc:sldMkLst>
          <pc:docMk/>
          <pc:sldMk cId="0" sldId="256"/>
        </pc:sldMkLst>
        <pc:spChg chg="mod">
          <ac:chgData name="Patrick Sorgeloos" userId="ed855f77-8e9a-4fb8-a5f2-097a4a28067c" providerId="ADAL" clId="{C9249FC1-14AF-4C20-8209-1BBEEB676207}" dt="2025-06-26T17:58:12.191" v="220" actId="27636"/>
          <ac:spMkLst>
            <pc:docMk/>
            <pc:sldMk cId="0" sldId="256"/>
            <ac:spMk id="62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6:36:11.181" v="5" actId="27636"/>
        <pc:sldMkLst>
          <pc:docMk/>
          <pc:sldMk cId="0" sldId="257"/>
        </pc:sldMkLst>
        <pc:spChg chg="mod">
          <ac:chgData name="Patrick Sorgeloos" userId="ed855f77-8e9a-4fb8-a5f2-097a4a28067c" providerId="ADAL" clId="{C9249FC1-14AF-4C20-8209-1BBEEB676207}" dt="2025-06-26T06:36:11.181" v="5" actId="27636"/>
          <ac:spMkLst>
            <pc:docMk/>
            <pc:sldMk cId="0" sldId="257"/>
            <ac:spMk id="67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6:36:11.196" v="6" actId="27636"/>
        <pc:sldMkLst>
          <pc:docMk/>
          <pc:sldMk cId="0" sldId="258"/>
        </pc:sldMkLst>
        <pc:spChg chg="mod">
          <ac:chgData name="Patrick Sorgeloos" userId="ed855f77-8e9a-4fb8-a5f2-097a4a28067c" providerId="ADAL" clId="{C9249FC1-14AF-4C20-8209-1BBEEB676207}" dt="2025-06-26T06:36:11.196" v="6" actId="27636"/>
          <ac:spMkLst>
            <pc:docMk/>
            <pc:sldMk cId="0" sldId="258"/>
            <ac:spMk id="76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6:36:11.196" v="7" actId="27636"/>
        <pc:sldMkLst>
          <pc:docMk/>
          <pc:sldMk cId="0" sldId="259"/>
        </pc:sldMkLst>
        <pc:spChg chg="mod">
          <ac:chgData name="Patrick Sorgeloos" userId="ed855f77-8e9a-4fb8-a5f2-097a4a28067c" providerId="ADAL" clId="{C9249FC1-14AF-4C20-8209-1BBEEB676207}" dt="2025-06-26T06:36:11.196" v="7" actId="27636"/>
          <ac:spMkLst>
            <pc:docMk/>
            <pc:sldMk cId="0" sldId="259"/>
            <ac:spMk id="84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6:41:18.097" v="31" actId="20577"/>
        <pc:sldMkLst>
          <pc:docMk/>
          <pc:sldMk cId="0" sldId="260"/>
        </pc:sldMkLst>
        <pc:spChg chg="mod">
          <ac:chgData name="Patrick Sorgeloos" userId="ed855f77-8e9a-4fb8-a5f2-097a4a28067c" providerId="ADAL" clId="{C9249FC1-14AF-4C20-8209-1BBEEB676207}" dt="2025-06-26T06:39:51.405" v="19" actId="20577"/>
          <ac:spMkLst>
            <pc:docMk/>
            <pc:sldMk cId="0" sldId="260"/>
            <ac:spMk id="11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57.335" v="21" actId="20577"/>
          <ac:spMkLst>
            <pc:docMk/>
            <pc:sldMk cId="0" sldId="260"/>
            <ac:spMk id="11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40:03.536" v="23" actId="20577"/>
          <ac:spMkLst>
            <pc:docMk/>
            <pc:sldMk cId="0" sldId="260"/>
            <ac:spMk id="11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40:09.887" v="25" actId="20577"/>
          <ac:spMkLst>
            <pc:docMk/>
            <pc:sldMk cId="0" sldId="260"/>
            <ac:spMk id="11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41:18.097" v="31" actId="20577"/>
          <ac:spMkLst>
            <pc:docMk/>
            <pc:sldMk cId="0" sldId="260"/>
            <ac:spMk id="119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2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29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0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1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2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3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32.424" v="11" actId="207"/>
          <ac:spMkLst>
            <pc:docMk/>
            <pc:sldMk cId="0" sldId="260"/>
            <ac:spMk id="13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0.588" v="15" actId="207"/>
          <ac:spMkLst>
            <pc:docMk/>
            <pc:sldMk cId="0" sldId="260"/>
            <ac:spMk id="140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0.588" v="15" actId="207"/>
          <ac:spMkLst>
            <pc:docMk/>
            <pc:sldMk cId="0" sldId="260"/>
            <ac:spMk id="141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52.630" v="13" actId="207"/>
          <ac:spMkLst>
            <pc:docMk/>
            <pc:sldMk cId="0" sldId="260"/>
            <ac:spMk id="143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52.630" v="13" actId="207"/>
          <ac:spMkLst>
            <pc:docMk/>
            <pc:sldMk cId="0" sldId="260"/>
            <ac:spMk id="144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10.566" v="14" actId="207"/>
          <ac:spMkLst>
            <pc:docMk/>
            <pc:sldMk cId="0" sldId="260"/>
            <ac:spMk id="14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10.566" v="14" actId="207"/>
          <ac:spMkLst>
            <pc:docMk/>
            <pc:sldMk cId="0" sldId="260"/>
            <ac:spMk id="14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40.266" v="12" actId="207"/>
          <ac:spMkLst>
            <pc:docMk/>
            <pc:sldMk cId="0" sldId="260"/>
            <ac:spMk id="149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40.266" v="12" actId="207"/>
          <ac:spMkLst>
            <pc:docMk/>
            <pc:sldMk cId="0" sldId="260"/>
            <ac:spMk id="150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36.319" v="17" actId="207"/>
          <ac:spMkLst>
            <pc:docMk/>
            <pc:sldMk cId="0" sldId="260"/>
            <ac:spMk id="152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36.319" v="17" actId="207"/>
          <ac:spMkLst>
            <pc:docMk/>
            <pc:sldMk cId="0" sldId="260"/>
            <ac:spMk id="153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5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5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5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5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60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61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62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63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64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9:29.044" v="16" actId="207"/>
          <ac:spMkLst>
            <pc:docMk/>
            <pc:sldMk cId="0" sldId="260"/>
            <ac:spMk id="16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6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6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69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3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4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08.340" v="9" actId="207"/>
          <ac:spMkLst>
            <pc:docMk/>
            <pc:sldMk cId="0" sldId="260"/>
            <ac:spMk id="17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7:17.500" v="8" actId="207"/>
          <ac:spMkLst>
            <pc:docMk/>
            <pc:sldMk cId="0" sldId="260"/>
            <ac:spMk id="183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8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8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8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8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89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90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38:19.440" v="10" actId="207"/>
          <ac:spMkLst>
            <pc:docMk/>
            <pc:sldMk cId="0" sldId="260"/>
            <ac:spMk id="191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40:25.986" v="26" actId="207"/>
          <ac:spMkLst>
            <pc:docMk/>
            <pc:sldMk cId="0" sldId="260"/>
            <ac:spMk id="197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40:43.441" v="28" actId="207"/>
          <ac:spMkLst>
            <pc:docMk/>
            <pc:sldMk cId="0" sldId="260"/>
            <ac:spMk id="198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6:40:34.722" v="27" actId="207"/>
          <ac:spMkLst>
            <pc:docMk/>
            <pc:sldMk cId="0" sldId="260"/>
            <ac:spMk id="199" creationId="{00000000-0000-0000-0000-000000000000}"/>
          </ac:spMkLst>
        </pc:spChg>
        <pc:grpChg chg="mod">
          <ac:chgData name="Patrick Sorgeloos" userId="ed855f77-8e9a-4fb8-a5f2-097a4a28067c" providerId="ADAL" clId="{C9249FC1-14AF-4C20-8209-1BBEEB676207}" dt="2025-06-26T06:39:20.588" v="15" actId="207"/>
          <ac:grpSpMkLst>
            <pc:docMk/>
            <pc:sldMk cId="0" sldId="260"/>
            <ac:grpSpMk id="139" creationId="{00000000-0000-0000-0000-000000000000}"/>
          </ac:grpSpMkLst>
        </pc:grpChg>
        <pc:grpChg chg="mod">
          <ac:chgData name="Patrick Sorgeloos" userId="ed855f77-8e9a-4fb8-a5f2-097a4a28067c" providerId="ADAL" clId="{C9249FC1-14AF-4C20-8209-1BBEEB676207}" dt="2025-06-26T06:38:52.630" v="13" actId="207"/>
          <ac:grpSpMkLst>
            <pc:docMk/>
            <pc:sldMk cId="0" sldId="260"/>
            <ac:grpSpMk id="142" creationId="{00000000-0000-0000-0000-000000000000}"/>
          </ac:grpSpMkLst>
        </pc:grpChg>
        <pc:grpChg chg="mod">
          <ac:chgData name="Patrick Sorgeloos" userId="ed855f77-8e9a-4fb8-a5f2-097a4a28067c" providerId="ADAL" clId="{C9249FC1-14AF-4C20-8209-1BBEEB676207}" dt="2025-06-26T06:39:10.566" v="14" actId="207"/>
          <ac:grpSpMkLst>
            <pc:docMk/>
            <pc:sldMk cId="0" sldId="260"/>
            <ac:grpSpMk id="145" creationId="{00000000-0000-0000-0000-000000000000}"/>
          </ac:grpSpMkLst>
        </pc:grpChg>
        <pc:grpChg chg="mod">
          <ac:chgData name="Patrick Sorgeloos" userId="ed855f77-8e9a-4fb8-a5f2-097a4a28067c" providerId="ADAL" clId="{C9249FC1-14AF-4C20-8209-1BBEEB676207}" dt="2025-06-26T06:38:40.266" v="12" actId="207"/>
          <ac:grpSpMkLst>
            <pc:docMk/>
            <pc:sldMk cId="0" sldId="260"/>
            <ac:grpSpMk id="148" creationId="{00000000-0000-0000-0000-000000000000}"/>
          </ac:grpSpMkLst>
        </pc:grpChg>
        <pc:grpChg chg="mod">
          <ac:chgData name="Patrick Sorgeloos" userId="ed855f77-8e9a-4fb8-a5f2-097a4a28067c" providerId="ADAL" clId="{C9249FC1-14AF-4C20-8209-1BBEEB676207}" dt="2025-06-26T06:39:36.319" v="17" actId="207"/>
          <ac:grpSpMkLst>
            <pc:docMk/>
            <pc:sldMk cId="0" sldId="260"/>
            <ac:grpSpMk id="151" creationId="{00000000-0000-0000-0000-000000000000}"/>
          </ac:grpSpMkLst>
        </pc:grpChg>
        <pc:grpChg chg="mod">
          <ac:chgData name="Patrick Sorgeloos" userId="ed855f77-8e9a-4fb8-a5f2-097a4a28067c" providerId="ADAL" clId="{C9249FC1-14AF-4C20-8209-1BBEEB676207}" dt="2025-06-26T06:38:19.440" v="10" actId="207"/>
          <ac:grpSpMkLst>
            <pc:docMk/>
            <pc:sldMk cId="0" sldId="260"/>
            <ac:grpSpMk id="184" creationId="{00000000-0000-0000-0000-000000000000}"/>
          </ac:grpSpMkLst>
        </pc:grpChg>
      </pc:sldChg>
      <pc:sldChg chg="modSp mod">
        <pc:chgData name="Patrick Sorgeloos" userId="ed855f77-8e9a-4fb8-a5f2-097a4a28067c" providerId="ADAL" clId="{C9249FC1-14AF-4C20-8209-1BBEEB676207}" dt="2025-06-26T07:18:21.908" v="210" actId="6549"/>
        <pc:sldMkLst>
          <pc:docMk/>
          <pc:sldMk cId="0" sldId="261"/>
        </pc:sldMkLst>
        <pc:spChg chg="mod">
          <ac:chgData name="Patrick Sorgeloos" userId="ed855f77-8e9a-4fb8-a5f2-097a4a28067c" providerId="ADAL" clId="{C9249FC1-14AF-4C20-8209-1BBEEB676207}" dt="2025-06-26T07:18:21.908" v="210" actId="6549"/>
          <ac:spMkLst>
            <pc:docMk/>
            <pc:sldMk cId="0" sldId="261"/>
            <ac:spMk id="210" creationId="{00000000-0000-0000-0000-000000000000}"/>
          </ac:spMkLst>
        </pc:spChg>
      </pc:sldChg>
      <pc:sldChg chg="addSp delSp modSp mod">
        <pc:chgData name="Patrick Sorgeloos" userId="ed855f77-8e9a-4fb8-a5f2-097a4a28067c" providerId="ADAL" clId="{C9249FC1-14AF-4C20-8209-1BBEEB676207}" dt="2025-06-26T06:49:44.066" v="67" actId="1038"/>
        <pc:sldMkLst>
          <pc:docMk/>
          <pc:sldMk cId="0" sldId="264"/>
        </pc:sldMkLst>
        <pc:picChg chg="add mod modCrop">
          <ac:chgData name="Patrick Sorgeloos" userId="ed855f77-8e9a-4fb8-a5f2-097a4a28067c" providerId="ADAL" clId="{C9249FC1-14AF-4C20-8209-1BBEEB676207}" dt="2025-06-26T06:49:44.066" v="67" actId="1038"/>
          <ac:picMkLst>
            <pc:docMk/>
            <pc:sldMk cId="0" sldId="264"/>
            <ac:picMk id="3" creationId="{02EDB1F4-3AA7-519E-B1F9-F678B31C6B19}"/>
          </ac:picMkLst>
        </pc:picChg>
        <pc:picChg chg="del">
          <ac:chgData name="Patrick Sorgeloos" userId="ed855f77-8e9a-4fb8-a5f2-097a4a28067c" providerId="ADAL" clId="{C9249FC1-14AF-4C20-8209-1BBEEB676207}" dt="2025-06-26T06:48:54.963" v="32" actId="478"/>
          <ac:picMkLst>
            <pc:docMk/>
            <pc:sldMk cId="0" sldId="264"/>
            <ac:picMk id="240" creationId="{00000000-0000-0000-0000-000000000000}"/>
          </ac:picMkLst>
        </pc:picChg>
      </pc:sldChg>
      <pc:sldChg chg="addSp delSp modSp mod modAnim">
        <pc:chgData name="Patrick Sorgeloos" userId="ed855f77-8e9a-4fb8-a5f2-097a4a28067c" providerId="ADAL" clId="{C9249FC1-14AF-4C20-8209-1BBEEB676207}" dt="2025-06-26T06:52:19.262" v="73"/>
        <pc:sldMkLst>
          <pc:docMk/>
          <pc:sldMk cId="0" sldId="266"/>
        </pc:sldMkLst>
        <pc:picChg chg="add mod">
          <ac:chgData name="Patrick Sorgeloos" userId="ed855f77-8e9a-4fb8-a5f2-097a4a28067c" providerId="ADAL" clId="{C9249FC1-14AF-4C20-8209-1BBEEB676207}" dt="2025-06-26T06:51:43.295" v="72" actId="14100"/>
          <ac:picMkLst>
            <pc:docMk/>
            <pc:sldMk cId="0" sldId="266"/>
            <ac:picMk id="2" creationId="{261D11AD-D9A9-B04C-B798-9698F298DC51}"/>
          </ac:picMkLst>
        </pc:picChg>
        <pc:picChg chg="del">
          <ac:chgData name="Patrick Sorgeloos" userId="ed855f77-8e9a-4fb8-a5f2-097a4a28067c" providerId="ADAL" clId="{C9249FC1-14AF-4C20-8209-1BBEEB676207}" dt="2025-06-26T06:51:21.154" v="68" actId="478"/>
          <ac:picMkLst>
            <pc:docMk/>
            <pc:sldMk cId="0" sldId="266"/>
            <ac:picMk id="261" creationId="{00000000-0000-0000-0000-000000000000}"/>
          </ac:picMkLst>
        </pc:picChg>
      </pc:sldChg>
      <pc:sldChg chg="modSp mod">
        <pc:chgData name="Patrick Sorgeloos" userId="ed855f77-8e9a-4fb8-a5f2-097a4a28067c" providerId="ADAL" clId="{C9249FC1-14AF-4C20-8209-1BBEEB676207}" dt="2025-06-26T07:12:48.957" v="135" actId="20577"/>
        <pc:sldMkLst>
          <pc:docMk/>
          <pc:sldMk cId="0" sldId="268"/>
        </pc:sldMkLst>
        <pc:spChg chg="mod">
          <ac:chgData name="Patrick Sorgeloos" userId="ed855f77-8e9a-4fb8-a5f2-097a4a28067c" providerId="ADAL" clId="{C9249FC1-14AF-4C20-8209-1BBEEB676207}" dt="2025-06-26T06:36:11.109" v="1" actId="27636"/>
          <ac:spMkLst>
            <pc:docMk/>
            <pc:sldMk cId="0" sldId="268"/>
            <ac:spMk id="275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7:12:48.957" v="135" actId="20577"/>
          <ac:spMkLst>
            <pc:docMk/>
            <pc:sldMk cId="0" sldId="268"/>
            <ac:spMk id="280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7:13:30.286" v="137" actId="20577"/>
        <pc:sldMkLst>
          <pc:docMk/>
          <pc:sldMk cId="0" sldId="269"/>
        </pc:sldMkLst>
        <pc:spChg chg="mod">
          <ac:chgData name="Patrick Sorgeloos" userId="ed855f77-8e9a-4fb8-a5f2-097a4a28067c" providerId="ADAL" clId="{C9249FC1-14AF-4C20-8209-1BBEEB676207}" dt="2025-06-26T06:36:11.148" v="2" actId="27636"/>
          <ac:spMkLst>
            <pc:docMk/>
            <pc:sldMk cId="0" sldId="269"/>
            <ac:spMk id="286" creationId="{00000000-0000-0000-0000-000000000000}"/>
          </ac:spMkLst>
        </pc:spChg>
        <pc:spChg chg="mod">
          <ac:chgData name="Patrick Sorgeloos" userId="ed855f77-8e9a-4fb8-a5f2-097a4a28067c" providerId="ADAL" clId="{C9249FC1-14AF-4C20-8209-1BBEEB676207}" dt="2025-06-26T07:13:30.286" v="137" actId="20577"/>
          <ac:spMkLst>
            <pc:docMk/>
            <pc:sldMk cId="0" sldId="269"/>
            <ac:spMk id="290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6:36:11.148" v="3" actId="27636"/>
        <pc:sldMkLst>
          <pc:docMk/>
          <pc:sldMk cId="0" sldId="270"/>
        </pc:sldMkLst>
        <pc:spChg chg="mod">
          <ac:chgData name="Patrick Sorgeloos" userId="ed855f77-8e9a-4fb8-a5f2-097a4a28067c" providerId="ADAL" clId="{C9249FC1-14AF-4C20-8209-1BBEEB676207}" dt="2025-06-26T06:36:11.148" v="3" actId="27636"/>
          <ac:spMkLst>
            <pc:docMk/>
            <pc:sldMk cId="0" sldId="270"/>
            <ac:spMk id="296" creationId="{00000000-0000-0000-0000-000000000000}"/>
          </ac:spMkLst>
        </pc:spChg>
      </pc:sldChg>
      <pc:sldChg chg="modSp mod">
        <pc:chgData name="Patrick Sorgeloos" userId="ed855f77-8e9a-4fb8-a5f2-097a4a28067c" providerId="ADAL" clId="{C9249FC1-14AF-4C20-8209-1BBEEB676207}" dt="2025-06-26T06:36:11.168" v="4" actId="27636"/>
        <pc:sldMkLst>
          <pc:docMk/>
          <pc:sldMk cId="0" sldId="271"/>
        </pc:sldMkLst>
        <pc:spChg chg="mod">
          <ac:chgData name="Patrick Sorgeloos" userId="ed855f77-8e9a-4fb8-a5f2-097a4a28067c" providerId="ADAL" clId="{C9249FC1-14AF-4C20-8209-1BBEEB676207}" dt="2025-06-26T06:36:11.168" v="4" actId="27636"/>
          <ac:spMkLst>
            <pc:docMk/>
            <pc:sldMk cId="0" sldId="271"/>
            <ac:spMk id="305" creationId="{00000000-0000-0000-0000-000000000000}"/>
          </ac:spMkLst>
        </pc:spChg>
      </pc:sldChg>
      <pc:sldChg chg="add del">
        <pc:chgData name="Patrick Sorgeloos" userId="ed855f77-8e9a-4fb8-a5f2-097a4a28067c" providerId="ADAL" clId="{C9249FC1-14AF-4C20-8209-1BBEEB676207}" dt="2025-06-26T06:41:09.874" v="29" actId="47"/>
        <pc:sldMkLst>
          <pc:docMk/>
          <pc:sldMk cId="483780834" sldId="953"/>
        </pc:sldMkLst>
      </pc:sldChg>
      <pc:sldMasterChg chg="delSldLayout">
        <pc:chgData name="Patrick Sorgeloos" userId="ed855f77-8e9a-4fb8-a5f2-097a4a28067c" providerId="ADAL" clId="{C9249FC1-14AF-4C20-8209-1BBEEB676207}" dt="2025-06-26T06:41:09.874" v="29" actId="47"/>
        <pc:sldMasterMkLst>
          <pc:docMk/>
          <pc:sldMasterMk cId="0" sldId="2147483648"/>
        </pc:sldMasterMkLst>
        <pc:sldLayoutChg chg="del">
          <pc:chgData name="Patrick Sorgeloos" userId="ed855f77-8e9a-4fb8-a5f2-097a4a28067c" providerId="ADAL" clId="{C9249FC1-14AF-4C20-8209-1BBEEB676207}" dt="2025-06-26T06:41:09.874" v="29" actId="47"/>
          <pc:sldLayoutMkLst>
            <pc:docMk/>
            <pc:sldMasterMk cId="0" sldId="2147483648"/>
            <pc:sldLayoutMk cId="144272868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6ae03236a1_0_3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36ae03236a1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ae03236a1_0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36ae03236a1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ae03236a1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6ae03236a1_0_3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36ae03236a1_0_3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6ae03236a1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6ae03236a1_0_3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36ae03236a1_0_3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ae03236a1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ae03236a1_0_3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36ae03236a1_0_3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6ae03236a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6ae03236a1_0_3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6ae03236a1_0_3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6ae03236a1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6ae03236a1_0_3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6ae03236a1_0_3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3dbb633c57_7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6225" cy="229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g33dbb633c57_7_43:notes"/>
          <p:cNvSpPr txBox="1">
            <a:spLocks noGrp="1"/>
          </p:cNvSpPr>
          <p:nvPr>
            <p:ph type="body" idx="1"/>
          </p:nvPr>
        </p:nvSpPr>
        <p:spPr>
          <a:xfrm>
            <a:off x="994093" y="3276730"/>
            <a:ext cx="7952700" cy="26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13" name="Google Shape;313;g33dbb633c57_7_43:notes"/>
          <p:cNvSpPr txBox="1">
            <a:spLocks noGrp="1"/>
          </p:cNvSpPr>
          <p:nvPr>
            <p:ph type="sldNum" idx="12"/>
          </p:nvPr>
        </p:nvSpPr>
        <p:spPr>
          <a:xfrm>
            <a:off x="5630891" y="6467168"/>
            <a:ext cx="43077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ae03236a1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g36ae03236a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6ae03236a1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g36ae03236a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6ae03236a1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36ae03236a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6ae03236a1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36ae03236a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6ae03236a1_0_2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g36ae03236a1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6ae03236a1_0_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36ae03236a1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6ae03236a1_0_3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6ae03236a1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Blank 2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33a785c9645_0_639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g33a785c9645_0_63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33a785c9645_0_639"/>
          <p:cNvSpPr/>
          <p:nvPr/>
        </p:nvSpPr>
        <p:spPr>
          <a:xfrm>
            <a:off x="591457" y="733879"/>
            <a:ext cx="5842122" cy="54616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g33a785c9645_0_639"/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5" name="Google Shape;15;g33a785c9645_0_6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g33a785c9645_0_63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g33a785c9645_0_639" descr="A group of fish in a black background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CUSTOM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375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1" i="0" u="none" strike="noStrike" cap="none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6125" y="167173"/>
            <a:ext cx="514525" cy="507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6"/>
          <p:cNvCxnSpPr/>
          <p:nvPr/>
        </p:nvCxnSpPr>
        <p:spPr>
          <a:xfrm>
            <a:off x="316214" y="675109"/>
            <a:ext cx="11559600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" name="Google Shape;23;p6"/>
          <p:cNvCxnSpPr/>
          <p:nvPr/>
        </p:nvCxnSpPr>
        <p:spPr>
          <a:xfrm>
            <a:off x="316250" y="6385187"/>
            <a:ext cx="8628245" cy="0"/>
          </a:xfrm>
          <a:prstGeom prst="straightConnector1">
            <a:avLst/>
          </a:prstGeom>
          <a:noFill/>
          <a:ln w="9525" cap="flat" cmpd="sng">
            <a:solidFill>
              <a:srgbClr val="ED7D3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" name="Google Shape;24;p6"/>
          <p:cNvGrpSpPr/>
          <p:nvPr/>
        </p:nvGrpSpPr>
        <p:grpSpPr>
          <a:xfrm>
            <a:off x="8985796" y="5957150"/>
            <a:ext cx="2783029" cy="695050"/>
            <a:chOff x="5104225" y="2301337"/>
            <a:chExt cx="2783029" cy="695050"/>
          </a:xfrm>
        </p:grpSpPr>
        <p:pic>
          <p:nvPicPr>
            <p:cNvPr id="25" name="Google Shape;25;p6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2996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6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4225" y="2301337"/>
              <a:ext cx="1384258" cy="695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295742" y="797110"/>
            <a:ext cx="5800258" cy="1470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646" cy="27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1_Blank 2 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9"/>
          <p:cNvSpPr/>
          <p:nvPr/>
        </p:nvSpPr>
        <p:spPr>
          <a:xfrm>
            <a:off x="518992" y="681588"/>
            <a:ext cx="5685106" cy="6176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33" name="Google Shape;33;p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9" descr="A group of fish in a black background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1_Blank 2 1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0" title="AdobeStock_206939514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0"/>
          <p:cNvSpPr/>
          <p:nvPr/>
        </p:nvSpPr>
        <p:spPr>
          <a:xfrm>
            <a:off x="591457" y="733879"/>
            <a:ext cx="5842122" cy="54616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ubTitle" idx="1"/>
          </p:nvPr>
        </p:nvSpPr>
        <p:spPr>
          <a:xfrm>
            <a:off x="775136" y="941668"/>
            <a:ext cx="5320863" cy="5001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0" name="Google Shape;40;p1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0" descr="A group of fish in a black background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1_Blank 2 1 3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1" title="AdobeStock_206939514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1"/>
          <p:cNvSpPr/>
          <p:nvPr/>
        </p:nvSpPr>
        <p:spPr>
          <a:xfrm>
            <a:off x="518992" y="681588"/>
            <a:ext cx="5685106" cy="61764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775137" y="941668"/>
            <a:ext cx="5123640" cy="475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1" descr="A group of fish in a black background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176" y="5342965"/>
            <a:ext cx="1762005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 1">
  <p:cSld name="1_Blank 2 1 4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0" y="75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2" title="AdobeStock_868249655.jpeg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9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/>
          <p:nvPr/>
        </p:nvSpPr>
        <p:spPr>
          <a:xfrm>
            <a:off x="591457" y="733879"/>
            <a:ext cx="5842122" cy="54616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407" cy="50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  <a:defRPr sz="2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55" name="Google Shape;55;p1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773"/>
          <a:stretch/>
        </p:blipFill>
        <p:spPr>
          <a:xfrm>
            <a:off x="645575" y="328525"/>
            <a:ext cx="1778125" cy="3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500" y="328525"/>
            <a:ext cx="1294575" cy="3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2"/>
          <p:cNvSpPr txBox="1"/>
          <p:nvPr/>
        </p:nvSpPr>
        <p:spPr>
          <a:xfrm>
            <a:off x="10804849" y="4926564"/>
            <a:ext cx="1026368" cy="177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Add your logo 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subTitle" idx="1"/>
          </p:nvPr>
        </p:nvSpPr>
        <p:spPr>
          <a:xfrm>
            <a:off x="775136" y="941667"/>
            <a:ext cx="5364300" cy="50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0" marR="168184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2"/>
                </a:solidFill>
              </a:rPr>
              <a:t>Crucial role of Artemia in solar salt production.</a:t>
            </a:r>
            <a:br>
              <a:rPr lang="en-US" sz="3000" dirty="0">
                <a:solidFill>
                  <a:schemeClr val="dk2"/>
                </a:solidFill>
              </a:rPr>
            </a:br>
            <a:r>
              <a:rPr lang="en-US" sz="3000" dirty="0">
                <a:solidFill>
                  <a:schemeClr val="dk2"/>
                </a:solidFill>
              </a:rPr>
              <a:t>Opportunity for new integrated Artemia-Salt farming business model</a:t>
            </a:r>
            <a:endParaRPr sz="3000" dirty="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Montserrat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1691" dirty="0">
                <a:solidFill>
                  <a:schemeClr val="accent1"/>
                </a:solidFill>
              </a:rPr>
              <a:t>Hector Teruel (UNIDO) </a:t>
            </a:r>
            <a:br>
              <a:rPr lang="en-US" sz="1691" dirty="0">
                <a:solidFill>
                  <a:schemeClr val="accent1"/>
                </a:solidFill>
              </a:rPr>
            </a:br>
            <a:r>
              <a:rPr lang="en-US" sz="1691" b="0" dirty="0">
                <a:solidFill>
                  <a:schemeClr val="accent1"/>
                </a:solidFill>
              </a:rPr>
              <a:t>and </a:t>
            </a:r>
            <a:br>
              <a:rPr lang="en-US" sz="1691" dirty="0">
                <a:solidFill>
                  <a:schemeClr val="accent1"/>
                </a:solidFill>
              </a:rPr>
            </a:br>
            <a:r>
              <a:rPr lang="en-US" sz="1691" dirty="0">
                <a:solidFill>
                  <a:schemeClr val="accent1"/>
                </a:solidFill>
              </a:rPr>
              <a:t>Patrick Sorgeloos (UGent)</a:t>
            </a:r>
            <a:endParaRPr sz="1491" dirty="0">
              <a:solidFill>
                <a:schemeClr val="accent1"/>
              </a:solidFill>
            </a:endParaRPr>
          </a:p>
          <a:p>
            <a:pPr lvl="0">
              <a:lnSpc>
                <a:spcPct val="100000"/>
              </a:lnSpc>
              <a:buSzPct val="136912"/>
            </a:pPr>
            <a:endParaRPr lang="en-US" sz="1600">
              <a:solidFill>
                <a:srgbClr val="073763"/>
              </a:solidFill>
            </a:endParaRPr>
          </a:p>
          <a:p>
            <a:pPr lvl="0">
              <a:lnSpc>
                <a:spcPct val="100000"/>
              </a:lnSpc>
              <a:buSzPct val="136912"/>
            </a:pPr>
            <a:r>
              <a:rPr lang="en-US" sz="1600">
                <a:solidFill>
                  <a:srgbClr val="073763"/>
                </a:solidFill>
              </a:rPr>
              <a:t>Global </a:t>
            </a:r>
            <a:r>
              <a:rPr lang="en-US" sz="1600" dirty="0">
                <a:solidFill>
                  <a:srgbClr val="073763"/>
                </a:solidFill>
              </a:rPr>
              <a:t>Artemia Summit</a:t>
            </a:r>
          </a:p>
          <a:p>
            <a:pPr lvl="0">
              <a:lnSpc>
                <a:spcPct val="100000"/>
              </a:lnSpc>
              <a:buSzPct val="136912"/>
            </a:pPr>
            <a:r>
              <a:rPr lang="en-US" sz="1600" dirty="0">
                <a:solidFill>
                  <a:srgbClr val="073763"/>
                </a:solidFill>
              </a:rPr>
              <a:t>World Aquaculture Society (WAS) Safari Conference 2025</a:t>
            </a:r>
          </a:p>
          <a:p>
            <a:pPr lvl="0">
              <a:lnSpc>
                <a:spcPct val="100000"/>
              </a:lnSpc>
              <a:buSzPct val="136912"/>
            </a:pPr>
            <a:r>
              <a:rPr lang="en-US" sz="1600" dirty="0">
                <a:solidFill>
                  <a:srgbClr val="073763"/>
                </a:solidFill>
              </a:rPr>
              <a:t>Uganda, June, 2025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50000"/>
              <a:buFont typeface="Montserrat"/>
              <a:buNone/>
            </a:pPr>
            <a:endParaRPr sz="1600" dirty="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6ae03236a1_0_321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48" name="Google Shape;248;g36ae03236a1_0_321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36ae03236a1_0_321"/>
          <p:cNvSpPr txBox="1"/>
          <p:nvPr/>
        </p:nvSpPr>
        <p:spPr>
          <a:xfrm>
            <a:off x="1984381" y="1639895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36ae03236a1_0_3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4375" y="981350"/>
            <a:ext cx="7733200" cy="43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6ae03236a1_0_321"/>
          <p:cNvSpPr txBox="1">
            <a:spLocks noGrp="1"/>
          </p:cNvSpPr>
          <p:nvPr>
            <p:ph type="subTitle" idx="1"/>
          </p:nvPr>
        </p:nvSpPr>
        <p:spPr>
          <a:xfrm>
            <a:off x="335500" y="240775"/>
            <a:ext cx="108987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80"/>
              <a:buFont typeface="Montserrat"/>
              <a:buNone/>
            </a:pPr>
            <a:r>
              <a:rPr lang="en-US"/>
              <a:t>Inoculate Artemia to control algae bloom</a:t>
            </a:r>
            <a:endParaRPr/>
          </a:p>
        </p:txBody>
      </p:sp>
      <p:sp>
        <p:nvSpPr>
          <p:cNvPr id="252" name="Google Shape;252;g36ae03236a1_0_32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36ae03236a1_0_321"/>
          <p:cNvSpPr txBox="1"/>
          <p:nvPr/>
        </p:nvSpPr>
        <p:spPr>
          <a:xfrm>
            <a:off x="690400" y="5466175"/>
            <a:ext cx="1083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Selection of high-temperature tolerant strain (Artemia franciscana) from Vietnam</a:t>
            </a:r>
            <a:endParaRPr sz="20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6ae03236a1_0_330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59" name="Google Shape;259;g36ae03236a1_0_330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36ae03236a1_0_330"/>
          <p:cNvSpPr txBox="1"/>
          <p:nvPr/>
        </p:nvSpPr>
        <p:spPr>
          <a:xfrm>
            <a:off x="1984381" y="1639895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Untitled video - Made with Clipchamp (2)">
            <a:hlinkClick r:id="" action="ppaction://media"/>
            <a:extLst>
              <a:ext uri="{FF2B5EF4-FFF2-40B4-BE49-F238E27FC236}">
                <a16:creationId xmlns:a16="http://schemas.microsoft.com/office/drawing/2014/main" id="{261D11AD-D9A9-B04C-B798-9698F298DC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160" y="1001486"/>
            <a:ext cx="8849903" cy="5075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6ae03236a1_0_348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68" name="Google Shape;268;g36ae03236a1_0_348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g36ae03236a1_0_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6675" y="945437"/>
            <a:ext cx="3410350" cy="496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ae03236a1_0_357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36ae03236a1_0_357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77" name="Google Shape;277;g36ae03236a1_0_357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g36ae03236a1_0_35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8500" y="1156075"/>
            <a:ext cx="5167826" cy="409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6ae03236a1_0_35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325" y="1156075"/>
            <a:ext cx="4928700" cy="40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36ae03236a1_0_357"/>
          <p:cNvSpPr txBox="1"/>
          <p:nvPr/>
        </p:nvSpPr>
        <p:spPr>
          <a:xfrm>
            <a:off x="876425" y="5237575"/>
            <a:ext cx="10320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Sama Salt Company salt ponds, Abu Dabi, United Arab Emirates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Before and after biological management</a:t>
            </a:r>
            <a:endParaRPr sz="2000" b="1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6ae03236a1_0_369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6ae03236a1_0_369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88" name="Google Shape;288;g36ae03236a1_0_369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g36ae03236a1_0_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0650" y="977275"/>
            <a:ext cx="6766575" cy="380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6ae03236a1_0_369"/>
          <p:cNvSpPr txBox="1"/>
          <p:nvPr/>
        </p:nvSpPr>
        <p:spPr>
          <a:xfrm>
            <a:off x="335500" y="977275"/>
            <a:ext cx="4719900" cy="3724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Thanks to earlier presence of Artemia: </a:t>
            </a:r>
            <a:br>
              <a:rPr lang="en-US" sz="2300" b="1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300" b="1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300"/>
              <a:buFont typeface="Montserrat"/>
              <a:buChar char="●"/>
            </a:pPr>
            <a: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bloom of Halobacterium in crystallizers, </a:t>
            </a:r>
            <a:endParaRPr sz="23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300"/>
              <a:buFont typeface="Montserrat"/>
              <a:buChar char="●"/>
            </a:pPr>
            <a: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more heat absorption, </a:t>
            </a:r>
            <a:b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faster evaporation, </a:t>
            </a:r>
            <a:endParaRPr sz="23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300"/>
              <a:buFont typeface="Montserrat"/>
              <a:buChar char="●"/>
            </a:pPr>
            <a: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lower viscosity levels, </a:t>
            </a:r>
            <a:endParaRPr sz="23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300"/>
              <a:buFont typeface="Montserrat"/>
              <a:buChar char="●"/>
            </a:pPr>
            <a: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bigger salt crystals, </a:t>
            </a:r>
            <a:endParaRPr sz="23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2300"/>
              <a:buFont typeface="Montserrat"/>
              <a:buChar char="●"/>
            </a:pPr>
            <a:r>
              <a:rPr lang="en-US" sz="23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higher salt purity</a:t>
            </a:r>
            <a:endParaRPr sz="23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6ae03236a1_0_381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36ae03236a1_0_381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98" name="Google Shape;298;g36ae03236a1_0_381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g36ae03236a1_0_38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8625" y="1084275"/>
            <a:ext cx="7911176" cy="478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6ae03236a1_0_391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36ae03236a1_0_391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07" name="Google Shape;307;g36ae03236a1_0_391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g36ae03236a1_0_3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9875" y="1203850"/>
            <a:ext cx="6669525" cy="33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6ae03236a1_0_391"/>
          <p:cNvSpPr txBox="1"/>
          <p:nvPr/>
        </p:nvSpPr>
        <p:spPr>
          <a:xfrm>
            <a:off x="335500" y="1105975"/>
            <a:ext cx="44913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Extension of present salt farm in UAE </a:t>
            </a:r>
            <a:br>
              <a:rPr lang="en-US" sz="24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new unit of 4000 Hectares for the production of an additional 1.8 million tons of high-quality salt </a:t>
            </a:r>
            <a:endParaRPr sz="18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2000" b="1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ption to build extra ponds for Artemia production: </a:t>
            </a:r>
            <a:br>
              <a:rPr lang="en-US" sz="20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- deeper to optimize for Artemia production (biomass and/or cysts)</a:t>
            </a:r>
            <a:br>
              <a:rPr lang="en-US" sz="18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- intake and outlet water from salt farm </a:t>
            </a:r>
            <a:endParaRPr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33dbb633c57_7_43" title="AdobeStock_868249655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677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33dbb633c57_7_43"/>
          <p:cNvSpPr txBox="1"/>
          <p:nvPr/>
        </p:nvSpPr>
        <p:spPr>
          <a:xfrm>
            <a:off x="607475" y="5127652"/>
            <a:ext cx="9651600" cy="1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 you</a:t>
            </a:r>
            <a:endParaRPr sz="40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7" name="Google Shape;317;g33dbb633c57_7_43" title="WBG-PRO|GREEN-BLUE-FF-Blue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725" y="5499895"/>
            <a:ext cx="4838701" cy="12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</a:pPr>
            <a:endParaRPr/>
          </a:p>
        </p:txBody>
      </p:sp>
      <p:sp>
        <p:nvSpPr>
          <p:cNvPr id="68" name="Google Shape;68;p2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375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646" cy="27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" name="Google Shape;70;p2"/>
          <p:cNvSpPr txBox="1"/>
          <p:nvPr/>
        </p:nvSpPr>
        <p:spPr>
          <a:xfrm>
            <a:off x="7802900" y="1032200"/>
            <a:ext cx="40191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solar salt production</a:t>
            </a:r>
            <a:endParaRPr sz="9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270 million tons a year</a:t>
            </a:r>
            <a:endParaRPr sz="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40% of all salt production</a:t>
            </a:r>
            <a:endParaRPr sz="9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most sustainable system</a:t>
            </a:r>
            <a:endParaRPr sz="23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500" y="1032200"/>
            <a:ext cx="7188700" cy="431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ae03236a1_0_1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</a:pPr>
            <a:endParaRPr/>
          </a:p>
        </p:txBody>
      </p:sp>
      <p:sp>
        <p:nvSpPr>
          <p:cNvPr id="77" name="Google Shape;77;g36ae03236a1_0_1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78" name="Google Shape;78;g36ae03236a1_0_1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79" name="Google Shape;79;g36ae03236a1_0_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800" y="993225"/>
            <a:ext cx="7865233" cy="5030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ae03236a1_0_17"/>
          <p:cNvSpPr txBox="1">
            <a:spLocks noGrp="1"/>
          </p:cNvSpPr>
          <p:nvPr>
            <p:ph type="subTitle" idx="1"/>
          </p:nvPr>
        </p:nvSpPr>
        <p:spPr>
          <a:xfrm>
            <a:off x="335500" y="240774"/>
            <a:ext cx="87960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</a:pPr>
            <a:r>
              <a:rPr lang="en-US"/>
              <a:t>General Layout of solar saltworks</a:t>
            </a:r>
            <a:endParaRPr/>
          </a:p>
        </p:txBody>
      </p:sp>
      <p:sp>
        <p:nvSpPr>
          <p:cNvPr id="85" name="Google Shape;85;g36ae03236a1_0_17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86" name="Google Shape;86;g36ae03236a1_0_17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87" name="Google Shape;87;g36ae03236a1_0_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25" y="927625"/>
            <a:ext cx="10228899" cy="500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ae03236a1_0_25"/>
          <p:cNvSpPr/>
          <p:nvPr/>
        </p:nvSpPr>
        <p:spPr>
          <a:xfrm>
            <a:off x="1036325" y="1052800"/>
            <a:ext cx="9940800" cy="43011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g36ae03236a1_0_25"/>
          <p:cNvSpPr txBox="1">
            <a:spLocks noGrp="1"/>
          </p:cNvSpPr>
          <p:nvPr>
            <p:ph type="subTitle" idx="1"/>
          </p:nvPr>
        </p:nvSpPr>
        <p:spPr>
          <a:xfrm>
            <a:off x="335500" y="240775"/>
            <a:ext cx="10263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Solar salt operation with natural occurrence of Artemia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</a:pPr>
            <a:endParaRPr/>
          </a:p>
        </p:txBody>
      </p:sp>
      <p:sp>
        <p:nvSpPr>
          <p:cNvPr id="94" name="Google Shape;94;g36ae03236a1_0_25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95" name="Google Shape;95;g36ae03236a1_0_25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g36ae03236a1_0_25"/>
          <p:cNvSpPr/>
          <p:nvPr/>
        </p:nvSpPr>
        <p:spPr>
          <a:xfrm>
            <a:off x="2897188" y="1295412"/>
            <a:ext cx="1562101" cy="1846262"/>
          </a:xfrm>
          <a:custGeom>
            <a:avLst/>
            <a:gdLst/>
            <a:ahLst/>
            <a:cxnLst/>
            <a:rect l="l" t="t" r="r" b="b"/>
            <a:pathLst>
              <a:path w="912" h="912" extrusionOk="0">
                <a:moveTo>
                  <a:pt x="912" y="768"/>
                </a:moveTo>
                <a:lnTo>
                  <a:pt x="912" y="912"/>
                </a:lnTo>
                <a:lnTo>
                  <a:pt x="0" y="912"/>
                </a:lnTo>
                <a:lnTo>
                  <a:pt x="0" y="0"/>
                </a:lnTo>
                <a:lnTo>
                  <a:pt x="912" y="0"/>
                </a:lnTo>
                <a:lnTo>
                  <a:pt x="912" y="672"/>
                </a:ln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1842" dir="2700000" algn="ctr" rotWithShape="0">
              <a:srgbClr val="77777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36ae03236a1_0_25"/>
          <p:cNvSpPr/>
          <p:nvPr/>
        </p:nvSpPr>
        <p:spPr>
          <a:xfrm rot="10800000">
            <a:off x="4622808" y="3335338"/>
            <a:ext cx="1560514" cy="1846262"/>
          </a:xfrm>
          <a:custGeom>
            <a:avLst/>
            <a:gdLst/>
            <a:ahLst/>
            <a:cxnLst/>
            <a:rect l="l" t="t" r="r" b="b"/>
            <a:pathLst>
              <a:path w="912" h="912" extrusionOk="0">
                <a:moveTo>
                  <a:pt x="912" y="768"/>
                </a:moveTo>
                <a:lnTo>
                  <a:pt x="912" y="912"/>
                </a:lnTo>
                <a:lnTo>
                  <a:pt x="0" y="912"/>
                </a:lnTo>
                <a:lnTo>
                  <a:pt x="0" y="0"/>
                </a:lnTo>
                <a:lnTo>
                  <a:pt x="912" y="0"/>
                </a:lnTo>
                <a:lnTo>
                  <a:pt x="912" y="672"/>
                </a:ln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1842" dir="2700000" algn="ctr" rotWithShape="0">
              <a:srgbClr val="77777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36ae03236a1_0_25"/>
          <p:cNvSpPr/>
          <p:nvPr/>
        </p:nvSpPr>
        <p:spPr>
          <a:xfrm flipH="1">
            <a:off x="6345241" y="3333755"/>
            <a:ext cx="1562101" cy="1846262"/>
          </a:xfrm>
          <a:custGeom>
            <a:avLst/>
            <a:gdLst/>
            <a:ahLst/>
            <a:cxnLst/>
            <a:rect l="l" t="t" r="r" b="b"/>
            <a:pathLst>
              <a:path w="912" h="912" extrusionOk="0">
                <a:moveTo>
                  <a:pt x="912" y="768"/>
                </a:moveTo>
                <a:lnTo>
                  <a:pt x="912" y="912"/>
                </a:lnTo>
                <a:lnTo>
                  <a:pt x="0" y="912"/>
                </a:lnTo>
                <a:lnTo>
                  <a:pt x="0" y="0"/>
                </a:lnTo>
                <a:lnTo>
                  <a:pt x="912" y="0"/>
                </a:lnTo>
                <a:lnTo>
                  <a:pt x="912" y="672"/>
                </a:ln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1842" dir="2700000" algn="ctr" rotWithShape="0">
              <a:srgbClr val="77777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36ae03236a1_0_25"/>
          <p:cNvSpPr/>
          <p:nvPr/>
        </p:nvSpPr>
        <p:spPr>
          <a:xfrm rot="-5400000" flipH="1">
            <a:off x="6204754" y="1435900"/>
            <a:ext cx="1844675" cy="1560514"/>
          </a:xfrm>
          <a:custGeom>
            <a:avLst/>
            <a:gdLst/>
            <a:ahLst/>
            <a:cxnLst/>
            <a:rect l="l" t="t" r="r" b="b"/>
            <a:pathLst>
              <a:path w="912" h="912" extrusionOk="0">
                <a:moveTo>
                  <a:pt x="912" y="768"/>
                </a:moveTo>
                <a:lnTo>
                  <a:pt x="912" y="912"/>
                </a:lnTo>
                <a:lnTo>
                  <a:pt x="0" y="912"/>
                </a:lnTo>
                <a:lnTo>
                  <a:pt x="0" y="0"/>
                </a:lnTo>
                <a:lnTo>
                  <a:pt x="912" y="0"/>
                </a:lnTo>
                <a:lnTo>
                  <a:pt x="912" y="672"/>
                </a:ln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1842" dir="2700000" algn="ctr" rotWithShape="0">
              <a:srgbClr val="77777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36ae03236a1_0_25"/>
          <p:cNvSpPr/>
          <p:nvPr/>
        </p:nvSpPr>
        <p:spPr>
          <a:xfrm rot="10800000" flipH="1">
            <a:off x="4622809" y="1295413"/>
            <a:ext cx="1560514" cy="1846262"/>
          </a:xfrm>
          <a:custGeom>
            <a:avLst/>
            <a:gdLst/>
            <a:ahLst/>
            <a:cxnLst/>
            <a:rect l="l" t="t" r="r" b="b"/>
            <a:pathLst>
              <a:path w="912" h="912" extrusionOk="0">
                <a:moveTo>
                  <a:pt x="912" y="768"/>
                </a:moveTo>
                <a:lnTo>
                  <a:pt x="912" y="912"/>
                </a:lnTo>
                <a:lnTo>
                  <a:pt x="0" y="912"/>
                </a:lnTo>
                <a:lnTo>
                  <a:pt x="0" y="0"/>
                </a:lnTo>
                <a:lnTo>
                  <a:pt x="912" y="0"/>
                </a:lnTo>
                <a:lnTo>
                  <a:pt x="912" y="672"/>
                </a:lnTo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71842" dir="2700000" algn="ctr" rotWithShape="0">
              <a:srgbClr val="77777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" name="Google Shape;101;g36ae03236a1_0_25"/>
          <p:cNvCxnSpPr/>
          <p:nvPr/>
        </p:nvCxnSpPr>
        <p:spPr>
          <a:xfrm rot="10800000" flipH="1">
            <a:off x="5937250" y="1676538"/>
            <a:ext cx="5478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102" name="Google Shape;102;g36ae03236a1_0_25"/>
          <p:cNvCxnSpPr/>
          <p:nvPr/>
        </p:nvCxnSpPr>
        <p:spPr>
          <a:xfrm flipH="1">
            <a:off x="6011797" y="4792680"/>
            <a:ext cx="5811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103" name="Google Shape;103;g36ae03236a1_0_25"/>
          <p:cNvCxnSpPr/>
          <p:nvPr/>
        </p:nvCxnSpPr>
        <p:spPr>
          <a:xfrm>
            <a:off x="4294197" y="2752725"/>
            <a:ext cx="492000" cy="15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sm" len="sm"/>
          </a:ln>
        </p:spPr>
      </p:cxnSp>
      <p:sp>
        <p:nvSpPr>
          <p:cNvPr id="104" name="Google Shape;104;g36ae03236a1_0_25" descr="Divot"/>
          <p:cNvSpPr/>
          <p:nvPr/>
        </p:nvSpPr>
        <p:spPr>
          <a:xfrm>
            <a:off x="2895600" y="3352800"/>
            <a:ext cx="1557300" cy="18288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1842" dir="2700000" algn="ctr" rotWithShape="0">
              <a:srgbClr val="777777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" name="Google Shape;105;g36ae03236a1_0_25"/>
          <p:cNvCxnSpPr/>
          <p:nvPr/>
        </p:nvCxnSpPr>
        <p:spPr>
          <a:xfrm>
            <a:off x="1608147" y="1676400"/>
            <a:ext cx="15588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06" name="Google Shape;106;g36ae03236a1_0_25"/>
          <p:cNvSpPr txBox="1"/>
          <p:nvPr/>
        </p:nvSpPr>
        <p:spPr>
          <a:xfrm>
            <a:off x="1117609" y="1143001"/>
            <a:ext cx="1813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Seawater intake</a:t>
            </a:r>
            <a:endParaRPr sz="1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g36ae03236a1_0_25"/>
          <p:cNvSpPr/>
          <p:nvPr/>
        </p:nvSpPr>
        <p:spPr>
          <a:xfrm rot="2389356">
            <a:off x="8516914" y="2057318"/>
            <a:ext cx="1422208" cy="533568"/>
          </a:xfrm>
          <a:prstGeom prst="notchedRightArrow">
            <a:avLst>
              <a:gd name="adj1" fmla="val 36093"/>
              <a:gd name="adj2" fmla="val 88037"/>
            </a:avLst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36ae03236a1_0_25"/>
          <p:cNvSpPr txBox="1"/>
          <p:nvPr/>
        </p:nvSpPr>
        <p:spPr>
          <a:xfrm>
            <a:off x="8178801" y="1371601"/>
            <a:ext cx="206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wind direction</a:t>
            </a:r>
            <a:endParaRPr sz="900">
              <a:solidFill>
                <a:srgbClr val="B6D7A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g36ae03236a1_0_25"/>
          <p:cNvSpPr txBox="1"/>
          <p:nvPr/>
        </p:nvSpPr>
        <p:spPr>
          <a:xfrm>
            <a:off x="3403609" y="1295401"/>
            <a:ext cx="112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50g salt/l</a:t>
            </a:r>
            <a:endParaRPr sz="1100">
              <a:solidFill>
                <a:schemeClr val="lt2"/>
              </a:solidFill>
            </a:endParaRPr>
          </a:p>
        </p:txBody>
      </p:sp>
      <p:sp>
        <p:nvSpPr>
          <p:cNvPr id="110" name="Google Shape;110;g36ae03236a1_0_25"/>
          <p:cNvSpPr txBox="1"/>
          <p:nvPr/>
        </p:nvSpPr>
        <p:spPr>
          <a:xfrm>
            <a:off x="5392747" y="1295401"/>
            <a:ext cx="83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100g/l</a:t>
            </a:r>
            <a:endParaRPr sz="1100">
              <a:solidFill>
                <a:schemeClr val="lt2"/>
              </a:solidFill>
            </a:endParaRPr>
          </a:p>
        </p:txBody>
      </p:sp>
      <p:sp>
        <p:nvSpPr>
          <p:cNvPr id="111" name="Google Shape;111;g36ae03236a1_0_25"/>
          <p:cNvSpPr txBox="1"/>
          <p:nvPr/>
        </p:nvSpPr>
        <p:spPr>
          <a:xfrm>
            <a:off x="7112010" y="1295401"/>
            <a:ext cx="83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150g/l</a:t>
            </a:r>
            <a:endParaRPr sz="1100">
              <a:solidFill>
                <a:schemeClr val="lt2"/>
              </a:solidFill>
            </a:endParaRPr>
          </a:p>
        </p:txBody>
      </p:sp>
      <p:sp>
        <p:nvSpPr>
          <p:cNvPr id="112" name="Google Shape;112;g36ae03236a1_0_25"/>
          <p:cNvSpPr txBox="1"/>
          <p:nvPr/>
        </p:nvSpPr>
        <p:spPr>
          <a:xfrm>
            <a:off x="6418273" y="4800601"/>
            <a:ext cx="83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200g/l</a:t>
            </a:r>
            <a:endParaRPr sz="1100">
              <a:solidFill>
                <a:schemeClr val="lt2"/>
              </a:solidFill>
            </a:endParaRPr>
          </a:p>
        </p:txBody>
      </p:sp>
      <p:sp>
        <p:nvSpPr>
          <p:cNvPr id="113" name="Google Shape;113;g36ae03236a1_0_25"/>
          <p:cNvSpPr txBox="1"/>
          <p:nvPr/>
        </p:nvSpPr>
        <p:spPr>
          <a:xfrm>
            <a:off x="4656147" y="4800601"/>
            <a:ext cx="83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250g/l</a:t>
            </a:r>
            <a:endParaRPr sz="1100">
              <a:solidFill>
                <a:schemeClr val="lt2"/>
              </a:solidFill>
            </a:endParaRPr>
          </a:p>
        </p:txBody>
      </p:sp>
      <p:sp>
        <p:nvSpPr>
          <p:cNvPr id="114" name="Google Shape;114;g36ae03236a1_0_25"/>
          <p:cNvSpPr txBox="1"/>
          <p:nvPr/>
        </p:nvSpPr>
        <p:spPr>
          <a:xfrm>
            <a:off x="2857501" y="3375025"/>
            <a:ext cx="1598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salt precipation</a:t>
            </a:r>
            <a:endParaRPr/>
          </a:p>
        </p:txBody>
      </p:sp>
      <p:sp>
        <p:nvSpPr>
          <p:cNvPr id="115" name="Google Shape;115;g36ae03236a1_0_25"/>
          <p:cNvSpPr txBox="1"/>
          <p:nvPr/>
        </p:nvSpPr>
        <p:spPr>
          <a:xfrm>
            <a:off x="4557994" y="1727217"/>
            <a:ext cx="171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ovoviviparous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Artemia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(continuous recruitment)</a:t>
            </a:r>
            <a:endParaRPr dirty="0"/>
          </a:p>
        </p:txBody>
      </p:sp>
      <p:sp>
        <p:nvSpPr>
          <p:cNvPr id="116" name="Google Shape;116;g36ae03236a1_0_25"/>
          <p:cNvSpPr txBox="1"/>
          <p:nvPr/>
        </p:nvSpPr>
        <p:spPr>
          <a:xfrm>
            <a:off x="6573553" y="1865329"/>
            <a:ext cx="117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ovoviviparous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Artemia</a:t>
            </a:r>
            <a:endParaRPr dirty="0"/>
          </a:p>
        </p:txBody>
      </p:sp>
      <p:sp>
        <p:nvSpPr>
          <p:cNvPr id="117" name="Google Shape;117;g36ae03236a1_0_25"/>
          <p:cNvSpPr txBox="1"/>
          <p:nvPr/>
        </p:nvSpPr>
        <p:spPr>
          <a:xfrm>
            <a:off x="6326737" y="3465521"/>
            <a:ext cx="165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oviparous Artemia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(no more recruitment)</a:t>
            </a:r>
            <a:endParaRPr dirty="0"/>
          </a:p>
        </p:txBody>
      </p:sp>
      <p:sp>
        <p:nvSpPr>
          <p:cNvPr id="118" name="Google Shape;118;g36ae03236a1_0_25"/>
          <p:cNvSpPr txBox="1"/>
          <p:nvPr/>
        </p:nvSpPr>
        <p:spPr>
          <a:xfrm>
            <a:off x="4660899" y="3376613"/>
            <a:ext cx="147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dying Artemia</a:t>
            </a:r>
            <a:endParaRPr dirty="0"/>
          </a:p>
        </p:txBody>
      </p:sp>
      <p:sp>
        <p:nvSpPr>
          <p:cNvPr id="119" name="Google Shape;119;g36ae03236a1_0_25"/>
          <p:cNvSpPr txBox="1"/>
          <p:nvPr/>
        </p:nvSpPr>
        <p:spPr>
          <a:xfrm>
            <a:off x="2882901" y="4800600"/>
            <a:ext cx="1557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crystallisation</a:t>
            </a:r>
            <a:endParaRPr sz="1100" dirty="0">
              <a:solidFill>
                <a:schemeClr val="lt2"/>
              </a:solidFill>
            </a:endParaRPr>
          </a:p>
        </p:txBody>
      </p:sp>
      <p:sp>
        <p:nvSpPr>
          <p:cNvPr id="120" name="Google Shape;120;g36ae03236a1_0_25"/>
          <p:cNvSpPr/>
          <p:nvPr/>
        </p:nvSpPr>
        <p:spPr>
          <a:xfrm>
            <a:off x="2252672" y="1524000"/>
            <a:ext cx="270000" cy="304800"/>
          </a:xfrm>
          <a:prstGeom prst="flowChartSummingJunction">
            <a:avLst/>
          </a:prstGeom>
          <a:solidFill>
            <a:srgbClr val="CCCC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g36ae03236a1_0_25"/>
          <p:cNvGrpSpPr/>
          <p:nvPr/>
        </p:nvGrpSpPr>
        <p:grpSpPr>
          <a:xfrm>
            <a:off x="3098801" y="1981200"/>
            <a:ext cx="692150" cy="287338"/>
            <a:chOff x="1430" y="1565"/>
            <a:chExt cx="557" cy="206"/>
          </a:xfrm>
        </p:grpSpPr>
        <p:sp>
          <p:nvSpPr>
            <p:cNvPr id="122" name="Google Shape;122;g36ae03236a1_0_25"/>
            <p:cNvSpPr/>
            <p:nvPr/>
          </p:nvSpPr>
          <p:spPr>
            <a:xfrm>
              <a:off x="1430" y="1565"/>
              <a:ext cx="557" cy="206"/>
            </a:xfrm>
            <a:custGeom>
              <a:avLst/>
              <a:gdLst/>
              <a:ahLst/>
              <a:cxnLst/>
              <a:rect l="l" t="t" r="r" b="b"/>
              <a:pathLst>
                <a:path w="557" h="206" extrusionOk="0">
                  <a:moveTo>
                    <a:pt x="8" y="152"/>
                  </a:moveTo>
                  <a:cubicBezTo>
                    <a:pt x="0" y="130"/>
                    <a:pt x="90" y="77"/>
                    <a:pt x="146" y="71"/>
                  </a:cubicBezTo>
                  <a:cubicBezTo>
                    <a:pt x="202" y="65"/>
                    <a:pt x="282" y="114"/>
                    <a:pt x="346" y="115"/>
                  </a:cubicBezTo>
                  <a:cubicBezTo>
                    <a:pt x="410" y="116"/>
                    <a:pt x="503" y="85"/>
                    <a:pt x="530" y="75"/>
                  </a:cubicBezTo>
                  <a:cubicBezTo>
                    <a:pt x="557" y="65"/>
                    <a:pt x="508" y="64"/>
                    <a:pt x="506" y="55"/>
                  </a:cubicBezTo>
                  <a:cubicBezTo>
                    <a:pt x="504" y="46"/>
                    <a:pt x="542" y="0"/>
                    <a:pt x="515" y="18"/>
                  </a:cubicBezTo>
                  <a:cubicBezTo>
                    <a:pt x="488" y="36"/>
                    <a:pt x="400" y="132"/>
                    <a:pt x="346" y="163"/>
                  </a:cubicBezTo>
                  <a:cubicBezTo>
                    <a:pt x="292" y="194"/>
                    <a:pt x="250" y="206"/>
                    <a:pt x="194" y="204"/>
                  </a:cubicBezTo>
                  <a:cubicBezTo>
                    <a:pt x="138" y="202"/>
                    <a:pt x="13" y="185"/>
                    <a:pt x="8" y="152"/>
                  </a:cubicBezTo>
                  <a:close/>
                </a:path>
              </a:pathLst>
            </a:custGeom>
            <a:solidFill>
              <a:srgbClr val="3333CC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g36ae03236a1_0_25"/>
            <p:cNvSpPr/>
            <p:nvPr/>
          </p:nvSpPr>
          <p:spPr>
            <a:xfrm>
              <a:off x="1488" y="1680"/>
              <a:ext cx="0" cy="0"/>
            </a:xfrm>
            <a:prstGeom prst="ellipse">
              <a:avLst/>
            </a:prstGeom>
            <a:solidFill>
              <a:srgbClr val="B2B2B2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g36ae03236a1_0_25"/>
          <p:cNvGrpSpPr/>
          <p:nvPr/>
        </p:nvGrpSpPr>
        <p:grpSpPr>
          <a:xfrm flipH="1">
            <a:off x="3302001" y="2590800"/>
            <a:ext cx="692150" cy="287338"/>
            <a:chOff x="1430" y="1565"/>
            <a:chExt cx="557" cy="206"/>
          </a:xfrm>
        </p:grpSpPr>
        <p:sp>
          <p:nvSpPr>
            <p:cNvPr id="125" name="Google Shape;125;g36ae03236a1_0_25"/>
            <p:cNvSpPr/>
            <p:nvPr/>
          </p:nvSpPr>
          <p:spPr>
            <a:xfrm>
              <a:off x="1430" y="1565"/>
              <a:ext cx="557" cy="206"/>
            </a:xfrm>
            <a:custGeom>
              <a:avLst/>
              <a:gdLst/>
              <a:ahLst/>
              <a:cxnLst/>
              <a:rect l="l" t="t" r="r" b="b"/>
              <a:pathLst>
                <a:path w="557" h="206" extrusionOk="0">
                  <a:moveTo>
                    <a:pt x="8" y="152"/>
                  </a:moveTo>
                  <a:cubicBezTo>
                    <a:pt x="0" y="130"/>
                    <a:pt x="90" y="77"/>
                    <a:pt x="146" y="71"/>
                  </a:cubicBezTo>
                  <a:cubicBezTo>
                    <a:pt x="202" y="65"/>
                    <a:pt x="282" y="114"/>
                    <a:pt x="346" y="115"/>
                  </a:cubicBezTo>
                  <a:cubicBezTo>
                    <a:pt x="410" y="116"/>
                    <a:pt x="503" y="85"/>
                    <a:pt x="530" y="75"/>
                  </a:cubicBezTo>
                  <a:cubicBezTo>
                    <a:pt x="557" y="65"/>
                    <a:pt x="508" y="64"/>
                    <a:pt x="506" y="55"/>
                  </a:cubicBezTo>
                  <a:cubicBezTo>
                    <a:pt x="504" y="46"/>
                    <a:pt x="542" y="0"/>
                    <a:pt x="515" y="18"/>
                  </a:cubicBezTo>
                  <a:cubicBezTo>
                    <a:pt x="488" y="36"/>
                    <a:pt x="400" y="132"/>
                    <a:pt x="346" y="163"/>
                  </a:cubicBezTo>
                  <a:cubicBezTo>
                    <a:pt x="292" y="194"/>
                    <a:pt x="250" y="206"/>
                    <a:pt x="194" y="204"/>
                  </a:cubicBezTo>
                  <a:cubicBezTo>
                    <a:pt x="138" y="202"/>
                    <a:pt x="13" y="185"/>
                    <a:pt x="8" y="152"/>
                  </a:cubicBezTo>
                  <a:close/>
                </a:path>
              </a:pathLst>
            </a:custGeom>
            <a:solidFill>
              <a:srgbClr val="3333CC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36ae03236a1_0_25"/>
            <p:cNvSpPr/>
            <p:nvPr/>
          </p:nvSpPr>
          <p:spPr>
            <a:xfrm>
              <a:off x="1488" y="1680"/>
              <a:ext cx="0" cy="0"/>
            </a:xfrm>
            <a:prstGeom prst="ellipse">
              <a:avLst/>
            </a:prstGeom>
            <a:solidFill>
              <a:srgbClr val="B2B2B2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" name="Google Shape;127;g36ae03236a1_0_25"/>
          <p:cNvGrpSpPr/>
          <p:nvPr/>
        </p:nvGrpSpPr>
        <p:grpSpPr>
          <a:xfrm>
            <a:off x="4927600" y="2362200"/>
            <a:ext cx="439738" cy="596900"/>
            <a:chOff x="2736" y="1728"/>
            <a:chExt cx="312" cy="376"/>
          </a:xfrm>
          <a:solidFill>
            <a:schemeClr val="accent1">
              <a:lumMod val="75000"/>
            </a:schemeClr>
          </a:solidFill>
        </p:grpSpPr>
        <p:sp>
          <p:nvSpPr>
            <p:cNvPr id="128" name="Google Shape;128;g36ae03236a1_0_25"/>
            <p:cNvSpPr/>
            <p:nvPr/>
          </p:nvSpPr>
          <p:spPr>
            <a:xfrm>
              <a:off x="2784" y="1776"/>
              <a:ext cx="264" cy="328"/>
            </a:xfrm>
            <a:custGeom>
              <a:avLst/>
              <a:gdLst/>
              <a:ahLst/>
              <a:cxnLst/>
              <a:rect l="l" t="t" r="r" b="b"/>
              <a:pathLst>
                <a:path w="264" h="328" extrusionOk="0">
                  <a:moveTo>
                    <a:pt x="0" y="0"/>
                  </a:moveTo>
                  <a:cubicBezTo>
                    <a:pt x="22" y="16"/>
                    <a:pt x="100" y="59"/>
                    <a:pt x="132" y="99"/>
                  </a:cubicBezTo>
                  <a:cubicBezTo>
                    <a:pt x="164" y="139"/>
                    <a:pt x="170" y="202"/>
                    <a:pt x="192" y="240"/>
                  </a:cubicBezTo>
                  <a:cubicBezTo>
                    <a:pt x="214" y="278"/>
                    <a:pt x="249" y="310"/>
                    <a:pt x="264" y="32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36ae03236a1_0_25"/>
            <p:cNvSpPr/>
            <p:nvPr/>
          </p:nvSpPr>
          <p:spPr>
            <a:xfrm>
              <a:off x="2790" y="182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36ae03236a1_0_25"/>
            <p:cNvSpPr/>
            <p:nvPr/>
          </p:nvSpPr>
          <p:spPr>
            <a:xfrm>
              <a:off x="2736" y="1776"/>
              <a:ext cx="0" cy="0"/>
            </a:xfrm>
            <a:prstGeom prst="ellipse">
              <a:avLst/>
            </a:pr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36ae03236a1_0_25"/>
            <p:cNvSpPr/>
            <p:nvPr/>
          </p:nvSpPr>
          <p:spPr>
            <a:xfrm>
              <a:off x="2829" y="185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g36ae03236a1_0_25"/>
            <p:cNvSpPr/>
            <p:nvPr/>
          </p:nvSpPr>
          <p:spPr>
            <a:xfrm>
              <a:off x="2871" y="1878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36ae03236a1_0_25"/>
            <p:cNvSpPr/>
            <p:nvPr/>
          </p:nvSpPr>
          <p:spPr>
            <a:xfrm>
              <a:off x="2910" y="1932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36ae03236a1_0_25"/>
            <p:cNvSpPr/>
            <p:nvPr/>
          </p:nvSpPr>
          <p:spPr>
            <a:xfrm rot="5400000">
              <a:off x="2879" y="1786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g36ae03236a1_0_25"/>
            <p:cNvSpPr/>
            <p:nvPr/>
          </p:nvSpPr>
          <p:spPr>
            <a:xfrm rot="5400000">
              <a:off x="2909" y="1825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36ae03236a1_0_25"/>
            <p:cNvSpPr/>
            <p:nvPr/>
          </p:nvSpPr>
          <p:spPr>
            <a:xfrm rot="5400000">
              <a:off x="2957" y="186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36ae03236a1_0_25"/>
            <p:cNvSpPr/>
            <p:nvPr/>
          </p:nvSpPr>
          <p:spPr>
            <a:xfrm rot="5400000">
              <a:off x="2966" y="1921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36ae03236a1_0_25"/>
            <p:cNvSpPr/>
            <p:nvPr/>
          </p:nvSpPr>
          <p:spPr>
            <a:xfrm>
              <a:off x="2784" y="1728"/>
              <a:ext cx="0" cy="0"/>
            </a:xfrm>
            <a:prstGeom prst="ellipse">
              <a:avLst/>
            </a:pr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g36ae03236a1_0_25"/>
          <p:cNvGrpSpPr/>
          <p:nvPr/>
        </p:nvGrpSpPr>
        <p:grpSpPr>
          <a:xfrm rot="10800000" flipH="1">
            <a:off x="6553200" y="2667000"/>
            <a:ext cx="134938" cy="247650"/>
            <a:chOff x="3224" y="1864"/>
            <a:chExt cx="96" cy="156"/>
          </a:xfrm>
          <a:solidFill>
            <a:schemeClr val="accent1">
              <a:lumMod val="75000"/>
            </a:schemeClr>
          </a:solidFill>
        </p:grpSpPr>
        <p:sp>
          <p:nvSpPr>
            <p:cNvPr id="140" name="Google Shape;140;g36ae03236a1_0_25"/>
            <p:cNvSpPr/>
            <p:nvPr/>
          </p:nvSpPr>
          <p:spPr>
            <a:xfrm>
              <a:off x="3224" y="1943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45"/>
                  </a:moveTo>
                  <a:cubicBezTo>
                    <a:pt x="9" y="38"/>
                    <a:pt x="47" y="0"/>
                    <a:pt x="60" y="5"/>
                  </a:cubicBezTo>
                  <a:cubicBezTo>
                    <a:pt x="73" y="10"/>
                    <a:pt x="73" y="62"/>
                    <a:pt x="76" y="77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36ae03236a1_0_25"/>
            <p:cNvSpPr/>
            <p:nvPr/>
          </p:nvSpPr>
          <p:spPr>
            <a:xfrm>
              <a:off x="3256" y="1864"/>
              <a:ext cx="64" cy="120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56" y="8"/>
                  </a:moveTo>
                  <a:cubicBezTo>
                    <a:pt x="48" y="0"/>
                    <a:pt x="16" y="40"/>
                    <a:pt x="8" y="56"/>
                  </a:cubicBezTo>
                  <a:cubicBezTo>
                    <a:pt x="0" y="72"/>
                    <a:pt x="0" y="96"/>
                    <a:pt x="8" y="104"/>
                  </a:cubicBezTo>
                  <a:cubicBezTo>
                    <a:pt x="16" y="112"/>
                    <a:pt x="48" y="120"/>
                    <a:pt x="56" y="104"/>
                  </a:cubicBezTo>
                  <a:cubicBezTo>
                    <a:pt x="64" y="88"/>
                    <a:pt x="64" y="16"/>
                    <a:pt x="56" y="8"/>
                  </a:cubicBezTo>
                  <a:close/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g36ae03236a1_0_25"/>
          <p:cNvGrpSpPr/>
          <p:nvPr/>
        </p:nvGrpSpPr>
        <p:grpSpPr>
          <a:xfrm flipH="1">
            <a:off x="5943600" y="2514600"/>
            <a:ext cx="134938" cy="247650"/>
            <a:chOff x="3224" y="1864"/>
            <a:chExt cx="96" cy="156"/>
          </a:xfrm>
          <a:solidFill>
            <a:schemeClr val="accent1">
              <a:lumMod val="75000"/>
            </a:schemeClr>
          </a:solidFill>
        </p:grpSpPr>
        <p:sp>
          <p:nvSpPr>
            <p:cNvPr id="143" name="Google Shape;143;g36ae03236a1_0_25"/>
            <p:cNvSpPr/>
            <p:nvPr/>
          </p:nvSpPr>
          <p:spPr>
            <a:xfrm>
              <a:off x="3224" y="1943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45"/>
                  </a:moveTo>
                  <a:cubicBezTo>
                    <a:pt x="9" y="38"/>
                    <a:pt x="47" y="0"/>
                    <a:pt x="60" y="5"/>
                  </a:cubicBezTo>
                  <a:cubicBezTo>
                    <a:pt x="73" y="10"/>
                    <a:pt x="73" y="62"/>
                    <a:pt x="76" y="77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36ae03236a1_0_25"/>
            <p:cNvSpPr/>
            <p:nvPr/>
          </p:nvSpPr>
          <p:spPr>
            <a:xfrm>
              <a:off x="3256" y="1864"/>
              <a:ext cx="64" cy="120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56" y="8"/>
                  </a:moveTo>
                  <a:cubicBezTo>
                    <a:pt x="48" y="0"/>
                    <a:pt x="16" y="40"/>
                    <a:pt x="8" y="56"/>
                  </a:cubicBezTo>
                  <a:cubicBezTo>
                    <a:pt x="0" y="72"/>
                    <a:pt x="0" y="96"/>
                    <a:pt x="8" y="104"/>
                  </a:cubicBezTo>
                  <a:cubicBezTo>
                    <a:pt x="16" y="112"/>
                    <a:pt x="48" y="120"/>
                    <a:pt x="56" y="104"/>
                  </a:cubicBezTo>
                  <a:cubicBezTo>
                    <a:pt x="64" y="88"/>
                    <a:pt x="64" y="16"/>
                    <a:pt x="56" y="8"/>
                  </a:cubicBezTo>
                  <a:close/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g36ae03236a1_0_25"/>
          <p:cNvGrpSpPr/>
          <p:nvPr/>
        </p:nvGrpSpPr>
        <p:grpSpPr>
          <a:xfrm rot="5400000">
            <a:off x="5461001" y="2376504"/>
            <a:ext cx="152400" cy="219075"/>
            <a:chOff x="3224" y="1864"/>
            <a:chExt cx="96" cy="156"/>
          </a:xfrm>
          <a:solidFill>
            <a:schemeClr val="accent1">
              <a:lumMod val="75000"/>
            </a:schemeClr>
          </a:solidFill>
        </p:grpSpPr>
        <p:sp>
          <p:nvSpPr>
            <p:cNvPr id="146" name="Google Shape;146;g36ae03236a1_0_25"/>
            <p:cNvSpPr/>
            <p:nvPr/>
          </p:nvSpPr>
          <p:spPr>
            <a:xfrm>
              <a:off x="3224" y="1943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45"/>
                  </a:moveTo>
                  <a:cubicBezTo>
                    <a:pt x="9" y="38"/>
                    <a:pt x="47" y="0"/>
                    <a:pt x="60" y="5"/>
                  </a:cubicBezTo>
                  <a:cubicBezTo>
                    <a:pt x="73" y="10"/>
                    <a:pt x="73" y="62"/>
                    <a:pt x="76" y="77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36ae03236a1_0_25"/>
            <p:cNvSpPr/>
            <p:nvPr/>
          </p:nvSpPr>
          <p:spPr>
            <a:xfrm>
              <a:off x="3256" y="1864"/>
              <a:ext cx="64" cy="120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56" y="8"/>
                  </a:moveTo>
                  <a:cubicBezTo>
                    <a:pt x="48" y="0"/>
                    <a:pt x="16" y="40"/>
                    <a:pt x="8" y="56"/>
                  </a:cubicBezTo>
                  <a:cubicBezTo>
                    <a:pt x="0" y="72"/>
                    <a:pt x="0" y="96"/>
                    <a:pt x="8" y="104"/>
                  </a:cubicBezTo>
                  <a:cubicBezTo>
                    <a:pt x="16" y="112"/>
                    <a:pt x="48" y="120"/>
                    <a:pt x="56" y="104"/>
                  </a:cubicBezTo>
                  <a:cubicBezTo>
                    <a:pt x="64" y="88"/>
                    <a:pt x="64" y="16"/>
                    <a:pt x="56" y="8"/>
                  </a:cubicBezTo>
                  <a:close/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g36ae03236a1_0_25"/>
          <p:cNvGrpSpPr/>
          <p:nvPr/>
        </p:nvGrpSpPr>
        <p:grpSpPr>
          <a:xfrm>
            <a:off x="5751517" y="2730500"/>
            <a:ext cx="134937" cy="247650"/>
            <a:chOff x="3224" y="1864"/>
            <a:chExt cx="96" cy="156"/>
          </a:xfrm>
          <a:solidFill>
            <a:schemeClr val="accent1">
              <a:lumMod val="75000"/>
            </a:schemeClr>
          </a:solidFill>
        </p:grpSpPr>
        <p:sp>
          <p:nvSpPr>
            <p:cNvPr id="149" name="Google Shape;149;g36ae03236a1_0_25"/>
            <p:cNvSpPr/>
            <p:nvPr/>
          </p:nvSpPr>
          <p:spPr>
            <a:xfrm>
              <a:off x="3224" y="1943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45"/>
                  </a:moveTo>
                  <a:cubicBezTo>
                    <a:pt x="9" y="38"/>
                    <a:pt x="47" y="0"/>
                    <a:pt x="60" y="5"/>
                  </a:cubicBezTo>
                  <a:cubicBezTo>
                    <a:pt x="73" y="10"/>
                    <a:pt x="73" y="62"/>
                    <a:pt x="76" y="77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36ae03236a1_0_25"/>
            <p:cNvSpPr/>
            <p:nvPr/>
          </p:nvSpPr>
          <p:spPr>
            <a:xfrm>
              <a:off x="3256" y="1864"/>
              <a:ext cx="64" cy="120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56" y="8"/>
                  </a:moveTo>
                  <a:cubicBezTo>
                    <a:pt x="48" y="0"/>
                    <a:pt x="16" y="40"/>
                    <a:pt x="8" y="56"/>
                  </a:cubicBezTo>
                  <a:cubicBezTo>
                    <a:pt x="0" y="72"/>
                    <a:pt x="0" y="96"/>
                    <a:pt x="8" y="104"/>
                  </a:cubicBezTo>
                  <a:cubicBezTo>
                    <a:pt x="16" y="112"/>
                    <a:pt x="48" y="120"/>
                    <a:pt x="56" y="104"/>
                  </a:cubicBezTo>
                  <a:cubicBezTo>
                    <a:pt x="64" y="88"/>
                    <a:pt x="64" y="16"/>
                    <a:pt x="56" y="8"/>
                  </a:cubicBezTo>
                  <a:close/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g36ae03236a1_0_25"/>
          <p:cNvGrpSpPr/>
          <p:nvPr/>
        </p:nvGrpSpPr>
        <p:grpSpPr>
          <a:xfrm>
            <a:off x="7500947" y="2362200"/>
            <a:ext cx="136525" cy="247650"/>
            <a:chOff x="3224" y="1864"/>
            <a:chExt cx="96" cy="156"/>
          </a:xfrm>
          <a:solidFill>
            <a:schemeClr val="accent1">
              <a:lumMod val="75000"/>
            </a:schemeClr>
          </a:solidFill>
        </p:grpSpPr>
        <p:sp>
          <p:nvSpPr>
            <p:cNvPr id="152" name="Google Shape;152;g36ae03236a1_0_25"/>
            <p:cNvSpPr/>
            <p:nvPr/>
          </p:nvSpPr>
          <p:spPr>
            <a:xfrm>
              <a:off x="3224" y="1943"/>
              <a:ext cx="76" cy="77"/>
            </a:xfrm>
            <a:custGeom>
              <a:avLst/>
              <a:gdLst/>
              <a:ahLst/>
              <a:cxnLst/>
              <a:rect l="l" t="t" r="r" b="b"/>
              <a:pathLst>
                <a:path w="76" h="77" extrusionOk="0">
                  <a:moveTo>
                    <a:pt x="0" y="45"/>
                  </a:moveTo>
                  <a:cubicBezTo>
                    <a:pt x="9" y="38"/>
                    <a:pt x="47" y="0"/>
                    <a:pt x="60" y="5"/>
                  </a:cubicBezTo>
                  <a:cubicBezTo>
                    <a:pt x="73" y="10"/>
                    <a:pt x="73" y="62"/>
                    <a:pt x="76" y="77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36ae03236a1_0_25"/>
            <p:cNvSpPr/>
            <p:nvPr/>
          </p:nvSpPr>
          <p:spPr>
            <a:xfrm>
              <a:off x="3256" y="1864"/>
              <a:ext cx="64" cy="120"/>
            </a:xfrm>
            <a:custGeom>
              <a:avLst/>
              <a:gdLst/>
              <a:ahLst/>
              <a:cxnLst/>
              <a:rect l="l" t="t" r="r" b="b"/>
              <a:pathLst>
                <a:path w="64" h="120" extrusionOk="0">
                  <a:moveTo>
                    <a:pt x="56" y="8"/>
                  </a:moveTo>
                  <a:cubicBezTo>
                    <a:pt x="48" y="0"/>
                    <a:pt x="16" y="40"/>
                    <a:pt x="8" y="56"/>
                  </a:cubicBezTo>
                  <a:cubicBezTo>
                    <a:pt x="0" y="72"/>
                    <a:pt x="0" y="96"/>
                    <a:pt x="8" y="104"/>
                  </a:cubicBezTo>
                  <a:cubicBezTo>
                    <a:pt x="16" y="112"/>
                    <a:pt x="48" y="120"/>
                    <a:pt x="56" y="104"/>
                  </a:cubicBezTo>
                  <a:cubicBezTo>
                    <a:pt x="64" y="88"/>
                    <a:pt x="64" y="16"/>
                    <a:pt x="56" y="8"/>
                  </a:cubicBezTo>
                  <a:close/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g36ae03236a1_0_25"/>
          <p:cNvGrpSpPr/>
          <p:nvPr/>
        </p:nvGrpSpPr>
        <p:grpSpPr>
          <a:xfrm rot="10800000">
            <a:off x="6824664" y="2362200"/>
            <a:ext cx="439737" cy="596900"/>
            <a:chOff x="2736" y="1728"/>
            <a:chExt cx="312" cy="376"/>
          </a:xfrm>
          <a:solidFill>
            <a:schemeClr val="accent1">
              <a:lumMod val="75000"/>
            </a:schemeClr>
          </a:solidFill>
        </p:grpSpPr>
        <p:sp>
          <p:nvSpPr>
            <p:cNvPr id="155" name="Google Shape;155;g36ae03236a1_0_25"/>
            <p:cNvSpPr/>
            <p:nvPr/>
          </p:nvSpPr>
          <p:spPr>
            <a:xfrm>
              <a:off x="2784" y="1776"/>
              <a:ext cx="264" cy="328"/>
            </a:xfrm>
            <a:custGeom>
              <a:avLst/>
              <a:gdLst/>
              <a:ahLst/>
              <a:cxnLst/>
              <a:rect l="l" t="t" r="r" b="b"/>
              <a:pathLst>
                <a:path w="264" h="328" extrusionOk="0">
                  <a:moveTo>
                    <a:pt x="0" y="0"/>
                  </a:moveTo>
                  <a:cubicBezTo>
                    <a:pt x="22" y="16"/>
                    <a:pt x="100" y="59"/>
                    <a:pt x="132" y="99"/>
                  </a:cubicBezTo>
                  <a:cubicBezTo>
                    <a:pt x="164" y="139"/>
                    <a:pt x="170" y="202"/>
                    <a:pt x="192" y="240"/>
                  </a:cubicBezTo>
                  <a:cubicBezTo>
                    <a:pt x="214" y="278"/>
                    <a:pt x="249" y="310"/>
                    <a:pt x="264" y="32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36ae03236a1_0_25"/>
            <p:cNvSpPr/>
            <p:nvPr/>
          </p:nvSpPr>
          <p:spPr>
            <a:xfrm>
              <a:off x="2790" y="182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36ae03236a1_0_25"/>
            <p:cNvSpPr/>
            <p:nvPr/>
          </p:nvSpPr>
          <p:spPr>
            <a:xfrm>
              <a:off x="2736" y="1776"/>
              <a:ext cx="0" cy="0"/>
            </a:xfrm>
            <a:prstGeom prst="ellipse">
              <a:avLst/>
            </a:pr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36ae03236a1_0_25"/>
            <p:cNvSpPr/>
            <p:nvPr/>
          </p:nvSpPr>
          <p:spPr>
            <a:xfrm>
              <a:off x="2829" y="185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36ae03236a1_0_25"/>
            <p:cNvSpPr/>
            <p:nvPr/>
          </p:nvSpPr>
          <p:spPr>
            <a:xfrm>
              <a:off x="2871" y="1878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36ae03236a1_0_25"/>
            <p:cNvSpPr/>
            <p:nvPr/>
          </p:nvSpPr>
          <p:spPr>
            <a:xfrm>
              <a:off x="2910" y="1932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36ae03236a1_0_25"/>
            <p:cNvSpPr/>
            <p:nvPr/>
          </p:nvSpPr>
          <p:spPr>
            <a:xfrm rot="5400000">
              <a:off x="2879" y="1786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36ae03236a1_0_25"/>
            <p:cNvSpPr/>
            <p:nvPr/>
          </p:nvSpPr>
          <p:spPr>
            <a:xfrm rot="5400000">
              <a:off x="2909" y="1825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36ae03236a1_0_25"/>
            <p:cNvSpPr/>
            <p:nvPr/>
          </p:nvSpPr>
          <p:spPr>
            <a:xfrm rot="5400000">
              <a:off x="2957" y="186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36ae03236a1_0_25"/>
            <p:cNvSpPr/>
            <p:nvPr/>
          </p:nvSpPr>
          <p:spPr>
            <a:xfrm rot="5400000">
              <a:off x="2966" y="1921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36ae03236a1_0_25"/>
            <p:cNvSpPr/>
            <p:nvPr/>
          </p:nvSpPr>
          <p:spPr>
            <a:xfrm>
              <a:off x="2784" y="1728"/>
              <a:ext cx="0" cy="0"/>
            </a:xfrm>
            <a:prstGeom prst="ellipse">
              <a:avLst/>
            </a:pr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g36ae03236a1_0_25"/>
          <p:cNvGrpSpPr/>
          <p:nvPr/>
        </p:nvGrpSpPr>
        <p:grpSpPr>
          <a:xfrm>
            <a:off x="6621469" y="4038600"/>
            <a:ext cx="439737" cy="596900"/>
            <a:chOff x="2736" y="1728"/>
            <a:chExt cx="312" cy="376"/>
          </a:xfrm>
          <a:solidFill>
            <a:schemeClr val="accent1">
              <a:lumMod val="75000"/>
            </a:schemeClr>
          </a:solidFill>
        </p:grpSpPr>
        <p:sp>
          <p:nvSpPr>
            <p:cNvPr id="167" name="Google Shape;167;g36ae03236a1_0_25"/>
            <p:cNvSpPr/>
            <p:nvPr/>
          </p:nvSpPr>
          <p:spPr>
            <a:xfrm>
              <a:off x="2784" y="1776"/>
              <a:ext cx="264" cy="328"/>
            </a:xfrm>
            <a:custGeom>
              <a:avLst/>
              <a:gdLst/>
              <a:ahLst/>
              <a:cxnLst/>
              <a:rect l="l" t="t" r="r" b="b"/>
              <a:pathLst>
                <a:path w="264" h="328" extrusionOk="0">
                  <a:moveTo>
                    <a:pt x="0" y="0"/>
                  </a:moveTo>
                  <a:cubicBezTo>
                    <a:pt x="22" y="16"/>
                    <a:pt x="100" y="59"/>
                    <a:pt x="132" y="99"/>
                  </a:cubicBezTo>
                  <a:cubicBezTo>
                    <a:pt x="164" y="139"/>
                    <a:pt x="170" y="202"/>
                    <a:pt x="192" y="240"/>
                  </a:cubicBezTo>
                  <a:cubicBezTo>
                    <a:pt x="214" y="278"/>
                    <a:pt x="249" y="310"/>
                    <a:pt x="264" y="32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36ae03236a1_0_25"/>
            <p:cNvSpPr/>
            <p:nvPr/>
          </p:nvSpPr>
          <p:spPr>
            <a:xfrm>
              <a:off x="2790" y="182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36ae03236a1_0_25"/>
            <p:cNvSpPr/>
            <p:nvPr/>
          </p:nvSpPr>
          <p:spPr>
            <a:xfrm>
              <a:off x="2736" y="1776"/>
              <a:ext cx="0" cy="0"/>
            </a:xfrm>
            <a:prstGeom prst="ellipse">
              <a:avLst/>
            </a:pr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36ae03236a1_0_25"/>
            <p:cNvSpPr/>
            <p:nvPr/>
          </p:nvSpPr>
          <p:spPr>
            <a:xfrm>
              <a:off x="2829" y="185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36ae03236a1_0_25"/>
            <p:cNvSpPr/>
            <p:nvPr/>
          </p:nvSpPr>
          <p:spPr>
            <a:xfrm>
              <a:off x="2871" y="1878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36ae03236a1_0_25"/>
            <p:cNvSpPr/>
            <p:nvPr/>
          </p:nvSpPr>
          <p:spPr>
            <a:xfrm>
              <a:off x="2910" y="1932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36ae03236a1_0_25"/>
            <p:cNvSpPr/>
            <p:nvPr/>
          </p:nvSpPr>
          <p:spPr>
            <a:xfrm rot="5400000">
              <a:off x="2879" y="1786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36ae03236a1_0_25"/>
            <p:cNvSpPr/>
            <p:nvPr/>
          </p:nvSpPr>
          <p:spPr>
            <a:xfrm rot="5400000">
              <a:off x="2909" y="1825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36ae03236a1_0_25"/>
            <p:cNvSpPr/>
            <p:nvPr/>
          </p:nvSpPr>
          <p:spPr>
            <a:xfrm rot="5400000">
              <a:off x="2957" y="1864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36ae03236a1_0_25"/>
            <p:cNvSpPr/>
            <p:nvPr/>
          </p:nvSpPr>
          <p:spPr>
            <a:xfrm rot="5400000">
              <a:off x="2966" y="1921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36ae03236a1_0_25"/>
            <p:cNvSpPr/>
            <p:nvPr/>
          </p:nvSpPr>
          <p:spPr>
            <a:xfrm>
              <a:off x="2784" y="1728"/>
              <a:ext cx="0" cy="0"/>
            </a:xfrm>
            <a:prstGeom prst="ellipse">
              <a:avLst/>
            </a:pr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g36ae03236a1_0_25"/>
          <p:cNvGrpSpPr/>
          <p:nvPr/>
        </p:nvGrpSpPr>
        <p:grpSpPr>
          <a:xfrm>
            <a:off x="7162806" y="4114800"/>
            <a:ext cx="203597" cy="304800"/>
            <a:chOff x="4416" y="3024"/>
            <a:chExt cx="144" cy="192"/>
          </a:xfrm>
        </p:grpSpPr>
        <p:sp>
          <p:nvSpPr>
            <p:cNvPr id="179" name="Google Shape;179;g36ae03236a1_0_25"/>
            <p:cNvSpPr/>
            <p:nvPr/>
          </p:nvSpPr>
          <p:spPr>
            <a:xfrm>
              <a:off x="4416" y="3024"/>
              <a:ext cx="0" cy="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36ae03236a1_0_25"/>
            <p:cNvSpPr/>
            <p:nvPr/>
          </p:nvSpPr>
          <p:spPr>
            <a:xfrm>
              <a:off x="4512" y="3120"/>
              <a:ext cx="0" cy="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g36ae03236a1_0_25"/>
            <p:cNvSpPr/>
            <p:nvPr/>
          </p:nvSpPr>
          <p:spPr>
            <a:xfrm>
              <a:off x="4464" y="3216"/>
              <a:ext cx="0" cy="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g36ae03236a1_0_25"/>
            <p:cNvSpPr/>
            <p:nvPr/>
          </p:nvSpPr>
          <p:spPr>
            <a:xfrm>
              <a:off x="4560" y="3024"/>
              <a:ext cx="0" cy="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g36ae03236a1_0_25" descr="Sphere"/>
          <p:cNvSpPr/>
          <p:nvPr/>
        </p:nvSpPr>
        <p:spPr>
          <a:xfrm>
            <a:off x="7175501" y="4429142"/>
            <a:ext cx="715963" cy="722313"/>
          </a:xfrm>
          <a:custGeom>
            <a:avLst/>
            <a:gdLst/>
            <a:ahLst/>
            <a:cxnLst/>
            <a:rect l="l" t="t" r="r" b="b"/>
            <a:pathLst>
              <a:path w="507" h="455" extrusionOk="0">
                <a:moveTo>
                  <a:pt x="27" y="455"/>
                </a:moveTo>
                <a:cubicBezTo>
                  <a:pt x="0" y="432"/>
                  <a:pt x="267" y="387"/>
                  <a:pt x="347" y="315"/>
                </a:cubicBezTo>
                <a:cubicBezTo>
                  <a:pt x="427" y="243"/>
                  <a:pt x="480" y="0"/>
                  <a:pt x="507" y="23"/>
                </a:cubicBezTo>
                <a:lnTo>
                  <a:pt x="507" y="451"/>
                </a:lnTo>
                <a:lnTo>
                  <a:pt x="27" y="455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" name="Google Shape;184;g36ae03236a1_0_25"/>
          <p:cNvGrpSpPr/>
          <p:nvPr/>
        </p:nvGrpSpPr>
        <p:grpSpPr>
          <a:xfrm>
            <a:off x="5062538" y="3886200"/>
            <a:ext cx="463550" cy="419100"/>
            <a:chOff x="2799" y="2575"/>
            <a:chExt cx="328" cy="264"/>
          </a:xfrm>
          <a:solidFill>
            <a:schemeClr val="accent1">
              <a:lumMod val="75000"/>
            </a:schemeClr>
          </a:solidFill>
        </p:grpSpPr>
        <p:sp>
          <p:nvSpPr>
            <p:cNvPr id="185" name="Google Shape;185;g36ae03236a1_0_25"/>
            <p:cNvSpPr/>
            <p:nvPr/>
          </p:nvSpPr>
          <p:spPr>
            <a:xfrm rot="5400000">
              <a:off x="2831" y="2543"/>
              <a:ext cx="264" cy="328"/>
            </a:xfrm>
            <a:custGeom>
              <a:avLst/>
              <a:gdLst/>
              <a:ahLst/>
              <a:cxnLst/>
              <a:rect l="l" t="t" r="r" b="b"/>
              <a:pathLst>
                <a:path w="264" h="328" extrusionOk="0">
                  <a:moveTo>
                    <a:pt x="0" y="0"/>
                  </a:moveTo>
                  <a:cubicBezTo>
                    <a:pt x="22" y="16"/>
                    <a:pt x="100" y="59"/>
                    <a:pt x="132" y="99"/>
                  </a:cubicBezTo>
                  <a:cubicBezTo>
                    <a:pt x="164" y="139"/>
                    <a:pt x="170" y="202"/>
                    <a:pt x="192" y="240"/>
                  </a:cubicBezTo>
                  <a:cubicBezTo>
                    <a:pt x="214" y="278"/>
                    <a:pt x="249" y="310"/>
                    <a:pt x="264" y="32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dash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g36ae03236a1_0_25"/>
            <p:cNvSpPr/>
            <p:nvPr/>
          </p:nvSpPr>
          <p:spPr>
            <a:xfrm rot="5400000">
              <a:off x="3014" y="2558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g36ae03236a1_0_25"/>
            <p:cNvSpPr/>
            <p:nvPr/>
          </p:nvSpPr>
          <p:spPr>
            <a:xfrm rot="5400000">
              <a:off x="2984" y="2597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g36ae03236a1_0_25"/>
            <p:cNvSpPr/>
            <p:nvPr/>
          </p:nvSpPr>
          <p:spPr>
            <a:xfrm rot="5400000">
              <a:off x="2909" y="2687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36ae03236a1_0_25"/>
            <p:cNvSpPr/>
            <p:nvPr/>
          </p:nvSpPr>
          <p:spPr>
            <a:xfrm rot="10800000">
              <a:off x="3013" y="2677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36ae03236a1_0_25"/>
            <p:cNvSpPr/>
            <p:nvPr/>
          </p:nvSpPr>
          <p:spPr>
            <a:xfrm rot="10800000">
              <a:off x="2974" y="2725"/>
              <a:ext cx="42" cy="88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36ae03236a1_0_25"/>
            <p:cNvSpPr/>
            <p:nvPr/>
          </p:nvSpPr>
          <p:spPr>
            <a:xfrm rot="10800000">
              <a:off x="2920" y="2743"/>
              <a:ext cx="47" cy="76"/>
            </a:xfrm>
            <a:custGeom>
              <a:avLst/>
              <a:gdLst/>
              <a:ahLst/>
              <a:cxnLst/>
              <a:rect l="l" t="t" r="r" b="b"/>
              <a:pathLst>
                <a:path w="42" h="88" extrusionOk="0">
                  <a:moveTo>
                    <a:pt x="42" y="0"/>
                  </a:moveTo>
                  <a:cubicBezTo>
                    <a:pt x="36" y="5"/>
                    <a:pt x="12" y="17"/>
                    <a:pt x="6" y="32"/>
                  </a:cubicBezTo>
                  <a:cubicBezTo>
                    <a:pt x="0" y="47"/>
                    <a:pt x="6" y="76"/>
                    <a:pt x="6" y="88"/>
                  </a:cubicBezTo>
                </a:path>
              </a:pathLst>
            </a:custGeom>
            <a:grpFill/>
            <a:ln w="127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g36ae03236a1_0_25"/>
          <p:cNvSpPr txBox="1"/>
          <p:nvPr/>
        </p:nvSpPr>
        <p:spPr>
          <a:xfrm>
            <a:off x="8178801" y="4800601"/>
            <a:ext cx="203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cyst accumulation</a:t>
            </a:r>
            <a:endParaRPr/>
          </a:p>
        </p:txBody>
      </p:sp>
      <p:cxnSp>
        <p:nvCxnSpPr>
          <p:cNvPr id="193" name="Google Shape;193;g36ae03236a1_0_25"/>
          <p:cNvCxnSpPr/>
          <p:nvPr/>
        </p:nvCxnSpPr>
        <p:spPr>
          <a:xfrm flipH="1">
            <a:off x="4318072" y="3724277"/>
            <a:ext cx="550800" cy="96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194" name="Google Shape;194;g36ae03236a1_0_25"/>
          <p:cNvCxnSpPr/>
          <p:nvPr/>
        </p:nvCxnSpPr>
        <p:spPr>
          <a:xfrm rot="5400000">
            <a:off x="7246926" y="3178283"/>
            <a:ext cx="662100" cy="15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triangle" w="sm" len="sm"/>
          </a:ln>
        </p:spPr>
      </p:cxnSp>
      <p:cxnSp>
        <p:nvCxnSpPr>
          <p:cNvPr id="195" name="Google Shape;195;g36ae03236a1_0_25"/>
          <p:cNvCxnSpPr/>
          <p:nvPr/>
        </p:nvCxnSpPr>
        <p:spPr>
          <a:xfrm>
            <a:off x="7569200" y="3200400"/>
            <a:ext cx="812700" cy="15240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" name="Google Shape;196;g36ae03236a1_0_25"/>
          <p:cNvSpPr txBox="1"/>
          <p:nvPr/>
        </p:nvSpPr>
        <p:spPr>
          <a:xfrm>
            <a:off x="8382000" y="3124201"/>
            <a:ext cx="164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gravitary flow</a:t>
            </a:r>
            <a:endParaRPr/>
          </a:p>
        </p:txBody>
      </p:sp>
      <p:sp>
        <p:nvSpPr>
          <p:cNvPr id="197" name="Google Shape;197;g36ae03236a1_0_25" descr="Divot"/>
          <p:cNvSpPr/>
          <p:nvPr/>
        </p:nvSpPr>
        <p:spPr>
          <a:xfrm>
            <a:off x="3030547" y="3733800"/>
            <a:ext cx="688975" cy="609600"/>
          </a:xfrm>
          <a:custGeom>
            <a:avLst/>
            <a:gdLst/>
            <a:ahLst/>
            <a:cxnLst/>
            <a:rect l="l" t="t" r="r" b="b"/>
            <a:pathLst>
              <a:path w="568" h="472" extrusionOk="0">
                <a:moveTo>
                  <a:pt x="200" y="48"/>
                </a:moveTo>
                <a:cubicBezTo>
                  <a:pt x="160" y="80"/>
                  <a:pt x="136" y="168"/>
                  <a:pt x="104" y="192"/>
                </a:cubicBezTo>
                <a:cubicBezTo>
                  <a:pt x="72" y="216"/>
                  <a:pt x="16" y="160"/>
                  <a:pt x="8" y="192"/>
                </a:cubicBezTo>
                <a:cubicBezTo>
                  <a:pt x="0" y="224"/>
                  <a:pt x="8" y="344"/>
                  <a:pt x="56" y="384"/>
                </a:cubicBezTo>
                <a:cubicBezTo>
                  <a:pt x="104" y="424"/>
                  <a:pt x="248" y="472"/>
                  <a:pt x="296" y="432"/>
                </a:cubicBezTo>
                <a:cubicBezTo>
                  <a:pt x="344" y="392"/>
                  <a:pt x="304" y="192"/>
                  <a:pt x="344" y="144"/>
                </a:cubicBezTo>
                <a:cubicBezTo>
                  <a:pt x="384" y="96"/>
                  <a:pt x="504" y="160"/>
                  <a:pt x="536" y="144"/>
                </a:cubicBezTo>
                <a:cubicBezTo>
                  <a:pt x="568" y="128"/>
                  <a:pt x="568" y="72"/>
                  <a:pt x="536" y="48"/>
                </a:cubicBezTo>
                <a:cubicBezTo>
                  <a:pt x="504" y="24"/>
                  <a:pt x="400" y="0"/>
                  <a:pt x="344" y="0"/>
                </a:cubicBezTo>
                <a:cubicBezTo>
                  <a:pt x="288" y="0"/>
                  <a:pt x="240" y="16"/>
                  <a:pt x="200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36ae03236a1_0_25" descr="Divot"/>
          <p:cNvSpPr/>
          <p:nvPr/>
        </p:nvSpPr>
        <p:spPr>
          <a:xfrm rot="10800000" flipH="1">
            <a:off x="3911605" y="3886200"/>
            <a:ext cx="417513" cy="609600"/>
          </a:xfrm>
          <a:custGeom>
            <a:avLst/>
            <a:gdLst/>
            <a:ahLst/>
            <a:cxnLst/>
            <a:rect l="l" t="t" r="r" b="b"/>
            <a:pathLst>
              <a:path w="568" h="472" extrusionOk="0">
                <a:moveTo>
                  <a:pt x="200" y="48"/>
                </a:moveTo>
                <a:cubicBezTo>
                  <a:pt x="160" y="80"/>
                  <a:pt x="136" y="168"/>
                  <a:pt x="104" y="192"/>
                </a:cubicBezTo>
                <a:cubicBezTo>
                  <a:pt x="72" y="216"/>
                  <a:pt x="16" y="160"/>
                  <a:pt x="8" y="192"/>
                </a:cubicBezTo>
                <a:cubicBezTo>
                  <a:pt x="0" y="224"/>
                  <a:pt x="8" y="344"/>
                  <a:pt x="56" y="384"/>
                </a:cubicBezTo>
                <a:cubicBezTo>
                  <a:pt x="104" y="424"/>
                  <a:pt x="248" y="472"/>
                  <a:pt x="296" y="432"/>
                </a:cubicBezTo>
                <a:cubicBezTo>
                  <a:pt x="344" y="392"/>
                  <a:pt x="304" y="192"/>
                  <a:pt x="344" y="144"/>
                </a:cubicBezTo>
                <a:cubicBezTo>
                  <a:pt x="384" y="96"/>
                  <a:pt x="504" y="160"/>
                  <a:pt x="536" y="144"/>
                </a:cubicBezTo>
                <a:cubicBezTo>
                  <a:pt x="568" y="128"/>
                  <a:pt x="568" y="72"/>
                  <a:pt x="536" y="48"/>
                </a:cubicBezTo>
                <a:cubicBezTo>
                  <a:pt x="504" y="24"/>
                  <a:pt x="400" y="0"/>
                  <a:pt x="344" y="0"/>
                </a:cubicBezTo>
                <a:cubicBezTo>
                  <a:pt x="288" y="0"/>
                  <a:pt x="240" y="16"/>
                  <a:pt x="200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6ae03236a1_0_25" descr="Divot"/>
          <p:cNvSpPr/>
          <p:nvPr/>
        </p:nvSpPr>
        <p:spPr>
          <a:xfrm rot="10800000" flipH="1">
            <a:off x="3302000" y="4343400"/>
            <a:ext cx="755650" cy="381000"/>
          </a:xfrm>
          <a:custGeom>
            <a:avLst/>
            <a:gdLst/>
            <a:ahLst/>
            <a:cxnLst/>
            <a:rect l="l" t="t" r="r" b="b"/>
            <a:pathLst>
              <a:path w="568" h="472" extrusionOk="0">
                <a:moveTo>
                  <a:pt x="200" y="48"/>
                </a:moveTo>
                <a:cubicBezTo>
                  <a:pt x="160" y="80"/>
                  <a:pt x="136" y="168"/>
                  <a:pt x="104" y="192"/>
                </a:cubicBezTo>
                <a:cubicBezTo>
                  <a:pt x="72" y="216"/>
                  <a:pt x="16" y="160"/>
                  <a:pt x="8" y="192"/>
                </a:cubicBezTo>
                <a:cubicBezTo>
                  <a:pt x="0" y="224"/>
                  <a:pt x="8" y="344"/>
                  <a:pt x="56" y="384"/>
                </a:cubicBezTo>
                <a:cubicBezTo>
                  <a:pt x="104" y="424"/>
                  <a:pt x="248" y="472"/>
                  <a:pt x="296" y="432"/>
                </a:cubicBezTo>
                <a:cubicBezTo>
                  <a:pt x="344" y="392"/>
                  <a:pt x="304" y="192"/>
                  <a:pt x="344" y="144"/>
                </a:cubicBezTo>
                <a:cubicBezTo>
                  <a:pt x="384" y="96"/>
                  <a:pt x="504" y="160"/>
                  <a:pt x="536" y="144"/>
                </a:cubicBezTo>
                <a:cubicBezTo>
                  <a:pt x="568" y="128"/>
                  <a:pt x="568" y="72"/>
                  <a:pt x="536" y="48"/>
                </a:cubicBezTo>
                <a:cubicBezTo>
                  <a:pt x="504" y="24"/>
                  <a:pt x="400" y="0"/>
                  <a:pt x="344" y="0"/>
                </a:cubicBezTo>
                <a:cubicBezTo>
                  <a:pt x="288" y="0"/>
                  <a:pt x="240" y="16"/>
                  <a:pt x="200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g36ae03236a1_0_25"/>
          <p:cNvCxnSpPr/>
          <p:nvPr/>
        </p:nvCxnSpPr>
        <p:spPr>
          <a:xfrm>
            <a:off x="7772400" y="5029200"/>
            <a:ext cx="406500" cy="0"/>
          </a:xfrm>
          <a:prstGeom prst="straightConnector1">
            <a:avLst/>
          </a:prstGeom>
          <a:noFill/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6ae03236a1_0_245"/>
          <p:cNvSpPr txBox="1">
            <a:spLocks noGrp="1"/>
          </p:cNvSpPr>
          <p:nvPr>
            <p:ph type="subTitle" idx="1"/>
          </p:nvPr>
        </p:nvSpPr>
        <p:spPr>
          <a:xfrm>
            <a:off x="335500" y="240775"/>
            <a:ext cx="108987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80"/>
              <a:buFont typeface="Montserrat"/>
              <a:buNone/>
            </a:pPr>
            <a:r>
              <a:rPr lang="en-US"/>
              <a:t>Integrated Artemia Farming: A Path to Improved Salt Production</a:t>
            </a:r>
            <a:endParaRPr/>
          </a:p>
        </p:txBody>
      </p:sp>
      <p:sp>
        <p:nvSpPr>
          <p:cNvPr id="206" name="Google Shape;206;g36ae03236a1_0_245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07" name="Google Shape;207;g36ae03236a1_0_245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208" name="Google Shape;208;g36ae03236a1_0_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5574" y="1067250"/>
            <a:ext cx="5988550" cy="4491000"/>
          </a:xfrm>
          <a:prstGeom prst="rect">
            <a:avLst/>
          </a:prstGeom>
          <a:noFill/>
          <a:ln w="31750" cap="flat" cmpd="sng">
            <a:solidFill>
              <a:srgbClr val="FF99CC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9" name="Google Shape;209;g36ae03236a1_0_245"/>
          <p:cNvSpPr txBox="1"/>
          <p:nvPr/>
        </p:nvSpPr>
        <p:spPr>
          <a:xfrm>
            <a:off x="1984381" y="1639895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6ae03236a1_0_245"/>
          <p:cNvSpPr txBox="1"/>
          <p:nvPr/>
        </p:nvSpPr>
        <p:spPr>
          <a:xfrm>
            <a:off x="335500" y="1067250"/>
            <a:ext cx="52686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●"/>
            </a:pPr>
            <a:r>
              <a:rPr lang="en-US" sz="18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Elimination of micro algae : dissolved organic excretion and decomposition products increase water viscosity     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116" marR="0" lvl="2" indent="-1143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•"/>
            </a:pPr>
            <a:r>
              <a:rPr lang="en-US" sz="1800" i="0" u="none" strike="noStrike" cap="none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late precipitation of gypsum 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116" marR="0" lvl="2" indent="-1143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•"/>
            </a:pPr>
            <a:r>
              <a:rPr lang="en-US" sz="1800" i="0" u="none" strike="noStrike" cap="none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no precipitation at all – floating salt</a:t>
            </a:r>
            <a:endParaRPr sz="1800" i="0" u="none" strike="noStrike" cap="none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116" marR="0" lvl="2" indent="-1143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•"/>
            </a:pPr>
            <a:r>
              <a:rPr lang="en-US" sz="1800" i="0" u="none" strike="noStrike" cap="none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small crystals</a:t>
            </a:r>
            <a:endParaRPr sz="1800" i="0" u="none" strike="noStrike" cap="none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●"/>
            </a:pPr>
            <a:r>
              <a:rPr lang="en-US" sz="18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Dying algae contaminate NaCl and result in small crystals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Decaying </a:t>
            </a:r>
            <a:r>
              <a:rPr lang="en-US" sz="18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Artemia substrate for Halobacterium:    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116" lvl="2" indent="-1143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•"/>
            </a:pPr>
            <a:r>
              <a:rPr lang="en-US" sz="18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red coloration of crystallizers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116" lvl="2" indent="-1143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•"/>
            </a:pPr>
            <a:r>
              <a:rPr lang="en-US" sz="18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enhances heat absorption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116" lvl="2" indent="-114300" algn="l" rtl="0"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800"/>
              <a:buFont typeface="Montserrat"/>
              <a:buChar char="•"/>
            </a:pPr>
            <a:r>
              <a:rPr lang="en-US" sz="1800" dirty="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 reduces dissolved organic matter</a:t>
            </a: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1" name="Google Shape;211;g36ae03236a1_0_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8642" y="2999940"/>
            <a:ext cx="1705488" cy="255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ae03236a1_0_280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17" name="Google Shape;217;g36ae03236a1_0_280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36ae03236a1_0_280"/>
          <p:cNvSpPr txBox="1"/>
          <p:nvPr/>
        </p:nvSpPr>
        <p:spPr>
          <a:xfrm>
            <a:off x="1984381" y="1639895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g36ae03236a1_0_28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79" b="26329"/>
          <a:stretch/>
        </p:blipFill>
        <p:spPr>
          <a:xfrm>
            <a:off x="467375" y="967750"/>
            <a:ext cx="5561176" cy="361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6ae03236a1_0_280" descr="img009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175" y="1006375"/>
            <a:ext cx="5561175" cy="3541542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21" name="Google Shape;221;g36ae03236a1_0_280"/>
          <p:cNvSpPr txBox="1"/>
          <p:nvPr/>
        </p:nvSpPr>
        <p:spPr>
          <a:xfrm>
            <a:off x="1984375" y="4870150"/>
            <a:ext cx="8374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extractive aquaculture:  Artemia </a:t>
            </a:r>
            <a:r>
              <a:rPr lang="en-US" sz="28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cysts</a:t>
            </a:r>
            <a:r>
              <a:rPr lang="en-US"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2800" b="1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biomass</a:t>
            </a:r>
            <a:endParaRPr sz="2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6ae03236a1_0_290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27" name="Google Shape;227;g36ae03236a1_0_290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g36ae03236a1_0_290"/>
          <p:cNvSpPr txBox="1"/>
          <p:nvPr/>
        </p:nvSpPr>
        <p:spPr>
          <a:xfrm>
            <a:off x="1984381" y="1639895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g36ae03236a1_0_29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7325" y="975279"/>
            <a:ext cx="4087547" cy="23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6ae03236a1_0_29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50" y="862138"/>
            <a:ext cx="4232375" cy="242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6ae03236a1_0_29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50" y="3285925"/>
            <a:ext cx="4232375" cy="264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6ae03236a1_0_290"/>
          <p:cNvSpPr txBox="1"/>
          <p:nvPr/>
        </p:nvSpPr>
        <p:spPr>
          <a:xfrm>
            <a:off x="4741825" y="3340175"/>
            <a:ext cx="7041000" cy="21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Example of new salt work in United Arab Emirates</a:t>
            </a:r>
            <a:endParaRPr sz="25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ED7D31"/>
                </a:solidFill>
                <a:latin typeface="Montserrat"/>
                <a:ea typeface="Montserrat"/>
                <a:cs typeface="Montserrat"/>
                <a:sym typeface="Montserrat"/>
              </a:rPr>
              <a:t>need for hydrobiological management because of low nutrient level in intake water</a:t>
            </a:r>
            <a:endParaRPr sz="1100">
              <a:solidFill>
                <a:srgbClr val="ED7D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6ae03236a1_0_306"/>
          <p:cNvSpPr txBox="1">
            <a:spLocks noGrp="1"/>
          </p:cNvSpPr>
          <p:nvPr>
            <p:ph type="sldNum" idx="12"/>
          </p:nvPr>
        </p:nvSpPr>
        <p:spPr>
          <a:xfrm>
            <a:off x="256924" y="6420775"/>
            <a:ext cx="6195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38" name="Google Shape;238;g36ae03236a1_0_306"/>
          <p:cNvSpPr txBox="1">
            <a:spLocks noGrp="1"/>
          </p:cNvSpPr>
          <p:nvPr>
            <p:ph type="title"/>
          </p:nvPr>
        </p:nvSpPr>
        <p:spPr>
          <a:xfrm>
            <a:off x="856130" y="6398372"/>
            <a:ext cx="8090700" cy="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36ae03236a1_0_306"/>
          <p:cNvSpPr txBox="1"/>
          <p:nvPr/>
        </p:nvSpPr>
        <p:spPr>
          <a:xfrm>
            <a:off x="1984381" y="1639895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36ae03236a1_0_306"/>
          <p:cNvSpPr txBox="1">
            <a:spLocks noGrp="1"/>
          </p:cNvSpPr>
          <p:nvPr>
            <p:ph type="subTitle" idx="1"/>
          </p:nvPr>
        </p:nvSpPr>
        <p:spPr>
          <a:xfrm>
            <a:off x="335500" y="240775"/>
            <a:ext cx="108987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80"/>
              <a:buFont typeface="Montserrat"/>
              <a:buNone/>
            </a:pPr>
            <a:r>
              <a:rPr lang="en-US"/>
              <a:t>Fertilization of evaporation ponds to stimulate algae bloom</a:t>
            </a:r>
            <a:endParaRPr/>
          </a:p>
        </p:txBody>
      </p:sp>
      <p:pic>
        <p:nvPicPr>
          <p:cNvPr id="242" name="Google Shape;242;g36ae03236a1_0_30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2325" y="1407800"/>
            <a:ext cx="5346587" cy="30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DB1F4-3AA7-519E-B1F9-F678B31C6B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119" y="1407800"/>
            <a:ext cx="5174116" cy="30531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UTUREFISH">
  <a:themeElements>
    <a:clrScheme name="Office">
      <a:dk1>
        <a:srgbClr val="36454F"/>
      </a:dk1>
      <a:lt1>
        <a:srgbClr val="FFFFFF"/>
      </a:lt1>
      <a:dk2>
        <a:srgbClr val="298FC2"/>
      </a:dk2>
      <a:lt2>
        <a:srgbClr val="D50032"/>
      </a:lt2>
      <a:accent1>
        <a:srgbClr val="D47D17"/>
      </a:accent1>
      <a:accent2>
        <a:srgbClr val="5E7461"/>
      </a:accent2>
      <a:accent3>
        <a:srgbClr val="AA98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</Words>
  <Application>Microsoft Macintosh PowerPoint</Application>
  <PresentationFormat>Widescreen</PresentationFormat>
  <Paragraphs>84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Montserrat</vt:lpstr>
      <vt:lpstr>Calibri</vt:lpstr>
      <vt:lpstr>FUTUREFISH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patrick sorgeloos</dc:creator>
  <cp:lastModifiedBy>Microsoft Office User</cp:lastModifiedBy>
  <cp:revision>2</cp:revision>
  <dcterms:modified xsi:type="dcterms:W3CDTF">2025-06-30T01:21:19Z</dcterms:modified>
</cp:coreProperties>
</file>