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72" r:id="rId1"/>
  </p:sldMasterIdLst>
  <p:notesMasterIdLst>
    <p:notesMasterId r:id="rId11"/>
  </p:notesMasterIdLst>
  <p:sldIdLst>
    <p:sldId id="600" r:id="rId2"/>
    <p:sldId id="258" r:id="rId3"/>
    <p:sldId id="601" r:id="rId4"/>
    <p:sldId id="603" r:id="rId5"/>
    <p:sldId id="602" r:id="rId6"/>
    <p:sldId id="591" r:id="rId7"/>
    <p:sldId id="464" r:id="rId8"/>
    <p:sldId id="487" r:id="rId9"/>
    <p:sldId id="486" r:id="rId1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2B7737CC-02AE-411E-BDC7-5733DF8EEB5E}">
          <p14:sldIdLst>
            <p14:sldId id="600"/>
            <p14:sldId id="258"/>
            <p14:sldId id="601"/>
            <p14:sldId id="603"/>
            <p14:sldId id="602"/>
            <p14:sldId id="591"/>
            <p14:sldId id="464"/>
            <p14:sldId id="487"/>
            <p14:sldId id="486"/>
          </p14:sldIdLst>
        </p14:section>
      </p14:sectionLst>
    </p:ex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ndy Holdaway" initials="RH" lastIdx="11" clrIdx="0">
    <p:extLst>
      <p:ext uri="{19B8F6BF-5375-455C-9EA6-DF929625EA0E}">
        <p15:presenceInfo xmlns:p15="http://schemas.microsoft.com/office/powerpoint/2012/main" userId="S-1-5-21-473864513-1989464136-2683461647-262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595959"/>
    <a:srgbClr val="007396"/>
    <a:srgbClr val="FF9900"/>
    <a:srgbClr val="6F6F6F"/>
    <a:srgbClr val="A73A16"/>
    <a:srgbClr val="79171C"/>
    <a:srgbClr val="D2712E"/>
    <a:srgbClr val="D9D9D9"/>
    <a:srgbClr val="939598"/>
    <a:srgbClr val="24426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1356" autoAdjust="0"/>
  </p:normalViewPr>
  <p:slideViewPr>
    <p:cSldViewPr snapToGrid="0" showGuides="1">
      <p:cViewPr varScale="1">
        <p:scale>
          <a:sx n="60" d="100"/>
          <a:sy n="60" d="100"/>
        </p:scale>
        <p:origin x="569" y="257"/>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2796"/>
    </p:cViewPr>
  </p:sorterViewPr>
  <p:notesViewPr>
    <p:cSldViewPr snapToGrid="0">
      <p:cViewPr varScale="1">
        <p:scale>
          <a:sx n="87" d="100"/>
          <a:sy n="87" d="100"/>
        </p:scale>
        <p:origin x="3840" y="9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2"/>
                </a:solidFill>
                <a:latin typeface="+mn-lt"/>
                <a:ea typeface="+mn-ea"/>
                <a:cs typeface="+mn-cs"/>
              </a:defRPr>
            </a:pPr>
            <a:r>
              <a:rPr lang="en-US">
                <a:solidFill>
                  <a:schemeClr val="bg2"/>
                </a:solidFill>
              </a:rPr>
              <a:t>Great Salt Lake harvest in Metric Ton Dry</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2"/>
              </a:solidFill>
              <a:latin typeface="+mn-lt"/>
              <a:ea typeface="+mn-ea"/>
              <a:cs typeface="+mn-cs"/>
            </a:defRPr>
          </a:pPr>
          <a:endParaRPr lang="en-US"/>
        </a:p>
      </c:txPr>
    </c:title>
    <c:autoTitleDeleted val="0"/>
    <c:plotArea>
      <c:layout/>
      <c:barChart>
        <c:barDir val="col"/>
        <c:grouping val="clustered"/>
        <c:varyColors val="0"/>
        <c:ser>
          <c:idx val="0"/>
          <c:order val="0"/>
          <c:spPr>
            <a:solidFill>
              <a:schemeClr val="accent1"/>
            </a:solidFill>
            <a:ln>
              <a:noFill/>
            </a:ln>
            <a:effectLst/>
          </c:spPr>
          <c:invertIfNegative val="0"/>
          <c:cat>
            <c:strRef>
              <c:f>'world harvest data'!$P$16:$P$46</c:f>
              <c:strCache>
                <c:ptCount val="31"/>
                <c:pt idx="0">
                  <c:v>94-95</c:v>
                </c:pt>
                <c:pt idx="1">
                  <c:v>95-96</c:v>
                </c:pt>
                <c:pt idx="2">
                  <c:v>96-97</c:v>
                </c:pt>
                <c:pt idx="3">
                  <c:v>97-98</c:v>
                </c:pt>
                <c:pt idx="4">
                  <c:v>98-99</c:v>
                </c:pt>
                <c:pt idx="5">
                  <c:v>99-00</c:v>
                </c:pt>
                <c:pt idx="6">
                  <c:v>00-01</c:v>
                </c:pt>
                <c:pt idx="7">
                  <c:v>01-02</c:v>
                </c:pt>
                <c:pt idx="8">
                  <c:v>02-03</c:v>
                </c:pt>
                <c:pt idx="9">
                  <c:v>03-04</c:v>
                </c:pt>
                <c:pt idx="10">
                  <c:v>04-05</c:v>
                </c:pt>
                <c:pt idx="11">
                  <c:v>05-06</c:v>
                </c:pt>
                <c:pt idx="12">
                  <c:v>06-07</c:v>
                </c:pt>
                <c:pt idx="13">
                  <c:v>07-08</c:v>
                </c:pt>
                <c:pt idx="14">
                  <c:v>08-09</c:v>
                </c:pt>
                <c:pt idx="15">
                  <c:v>09-10</c:v>
                </c:pt>
                <c:pt idx="16">
                  <c:v>10-11</c:v>
                </c:pt>
                <c:pt idx="17">
                  <c:v>11-12</c:v>
                </c:pt>
                <c:pt idx="18">
                  <c:v>12-13</c:v>
                </c:pt>
                <c:pt idx="19">
                  <c:v>13-14</c:v>
                </c:pt>
                <c:pt idx="20">
                  <c:v>14-15</c:v>
                </c:pt>
                <c:pt idx="21">
                  <c:v>15-16</c:v>
                </c:pt>
                <c:pt idx="22">
                  <c:v>16-17</c:v>
                </c:pt>
                <c:pt idx="23">
                  <c:v>17-18</c:v>
                </c:pt>
                <c:pt idx="24">
                  <c:v>18-19</c:v>
                </c:pt>
                <c:pt idx="25">
                  <c:v>19-20</c:v>
                </c:pt>
                <c:pt idx="26">
                  <c:v>20-21 </c:v>
                </c:pt>
                <c:pt idx="27">
                  <c:v>21-22</c:v>
                </c:pt>
                <c:pt idx="28">
                  <c:v>22-23</c:v>
                </c:pt>
                <c:pt idx="29">
                  <c:v>23-24</c:v>
                </c:pt>
                <c:pt idx="30">
                  <c:v>24-25</c:v>
                </c:pt>
              </c:strCache>
            </c:strRef>
          </c:cat>
          <c:val>
            <c:numRef>
              <c:f>'world harvest data'!$Q$16:$Q$46</c:f>
              <c:numCache>
                <c:formatCode>_(* #,##0_);_(* \(#,##0\);_(* "-"??_);_(@_)</c:formatCode>
                <c:ptCount val="31"/>
                <c:pt idx="0" formatCode="General">
                  <c:v>400</c:v>
                </c:pt>
                <c:pt idx="1">
                  <c:v>2340</c:v>
                </c:pt>
                <c:pt idx="2">
                  <c:v>2330</c:v>
                </c:pt>
                <c:pt idx="3">
                  <c:v>305</c:v>
                </c:pt>
                <c:pt idx="4">
                  <c:v>313</c:v>
                </c:pt>
                <c:pt idx="5">
                  <c:v>179</c:v>
                </c:pt>
                <c:pt idx="6">
                  <c:v>2082</c:v>
                </c:pt>
                <c:pt idx="7">
                  <c:v>1990</c:v>
                </c:pt>
                <c:pt idx="8">
                  <c:v>2754</c:v>
                </c:pt>
                <c:pt idx="9">
                  <c:v>295</c:v>
                </c:pt>
                <c:pt idx="10">
                  <c:v>681</c:v>
                </c:pt>
                <c:pt idx="11">
                  <c:v>749</c:v>
                </c:pt>
                <c:pt idx="12" formatCode="0">
                  <c:v>1213.1991379544738</c:v>
                </c:pt>
                <c:pt idx="13" formatCode="0">
                  <c:v>844.66119642801482</c:v>
                </c:pt>
                <c:pt idx="14" formatCode="0">
                  <c:v>997.0398131530136</c:v>
                </c:pt>
                <c:pt idx="15" formatCode="0">
                  <c:v>1638.3461214076444</c:v>
                </c:pt>
                <c:pt idx="16" formatCode="0">
                  <c:v>1365.0015458329908</c:v>
                </c:pt>
                <c:pt idx="17" formatCode="0">
                  <c:v>792.93441965817408</c:v>
                </c:pt>
                <c:pt idx="18" formatCode="0">
                  <c:v>1739.5468489400014</c:v>
                </c:pt>
                <c:pt idx="19" formatCode="0">
                  <c:v>1526.6086286694187</c:v>
                </c:pt>
                <c:pt idx="20" formatCode="0">
                  <c:v>1219.3509053036009</c:v>
                </c:pt>
                <c:pt idx="21" formatCode="0">
                  <c:v>1012.448578972293</c:v>
                </c:pt>
                <c:pt idx="22" formatCode="0">
                  <c:v>1628.6590633291655</c:v>
                </c:pt>
                <c:pt idx="23" formatCode="0">
                  <c:v>1809.3634306028421</c:v>
                </c:pt>
                <c:pt idx="24" formatCode="0">
                  <c:v>1606.5524328999661</c:v>
                </c:pt>
                <c:pt idx="25" formatCode="0">
                  <c:v>3085.3496206090863</c:v>
                </c:pt>
                <c:pt idx="26" formatCode="0">
                  <c:v>1365.8430193938784</c:v>
                </c:pt>
                <c:pt idx="27" formatCode="0">
                  <c:v>1248.5296881659776</c:v>
                </c:pt>
                <c:pt idx="28" formatCode="0">
                  <c:v>1000.8653187407174</c:v>
                </c:pt>
                <c:pt idx="29" formatCode="0">
                  <c:v>2012.8761804175394</c:v>
                </c:pt>
                <c:pt idx="30" formatCode="0">
                  <c:v>1800.298</c:v>
                </c:pt>
              </c:numCache>
            </c:numRef>
          </c:val>
          <c:extLst>
            <c:ext xmlns:c16="http://schemas.microsoft.com/office/drawing/2014/chart" uri="{C3380CC4-5D6E-409C-BE32-E72D297353CC}">
              <c16:uniqueId val="{00000000-06E8-4E0B-B275-36B3984A0977}"/>
            </c:ext>
          </c:extLst>
        </c:ser>
        <c:dLbls>
          <c:showLegendKey val="0"/>
          <c:showVal val="0"/>
          <c:showCatName val="0"/>
          <c:showSerName val="0"/>
          <c:showPercent val="0"/>
          <c:showBubbleSize val="0"/>
        </c:dLbls>
        <c:gapWidth val="219"/>
        <c:axId val="1790092352"/>
        <c:axId val="1790092832"/>
      </c:barChart>
      <c:lineChart>
        <c:grouping val="standard"/>
        <c:varyColors val="0"/>
        <c:ser>
          <c:idx val="1"/>
          <c:order val="1"/>
          <c:spPr>
            <a:ln w="28575" cap="rnd">
              <a:solidFill>
                <a:srgbClr val="FF0000"/>
              </a:solidFill>
              <a:round/>
            </a:ln>
            <a:effectLst/>
          </c:spPr>
          <c:marker>
            <c:symbol val="none"/>
          </c:marker>
          <c:cat>
            <c:strRef>
              <c:f>'world harvest data'!$P$16:$P$46</c:f>
              <c:strCache>
                <c:ptCount val="31"/>
                <c:pt idx="0">
                  <c:v>94-95</c:v>
                </c:pt>
                <c:pt idx="1">
                  <c:v>95-96</c:v>
                </c:pt>
                <c:pt idx="2">
                  <c:v>96-97</c:v>
                </c:pt>
                <c:pt idx="3">
                  <c:v>97-98</c:v>
                </c:pt>
                <c:pt idx="4">
                  <c:v>98-99</c:v>
                </c:pt>
                <c:pt idx="5">
                  <c:v>99-00</c:v>
                </c:pt>
                <c:pt idx="6">
                  <c:v>00-01</c:v>
                </c:pt>
                <c:pt idx="7">
                  <c:v>01-02</c:v>
                </c:pt>
                <c:pt idx="8">
                  <c:v>02-03</c:v>
                </c:pt>
                <c:pt idx="9">
                  <c:v>03-04</c:v>
                </c:pt>
                <c:pt idx="10">
                  <c:v>04-05</c:v>
                </c:pt>
                <c:pt idx="11">
                  <c:v>05-06</c:v>
                </c:pt>
                <c:pt idx="12">
                  <c:v>06-07</c:v>
                </c:pt>
                <c:pt idx="13">
                  <c:v>07-08</c:v>
                </c:pt>
                <c:pt idx="14">
                  <c:v>08-09</c:v>
                </c:pt>
                <c:pt idx="15">
                  <c:v>09-10</c:v>
                </c:pt>
                <c:pt idx="16">
                  <c:v>10-11</c:v>
                </c:pt>
                <c:pt idx="17">
                  <c:v>11-12</c:v>
                </c:pt>
                <c:pt idx="18">
                  <c:v>12-13</c:v>
                </c:pt>
                <c:pt idx="19">
                  <c:v>13-14</c:v>
                </c:pt>
                <c:pt idx="20">
                  <c:v>14-15</c:v>
                </c:pt>
                <c:pt idx="21">
                  <c:v>15-16</c:v>
                </c:pt>
                <c:pt idx="22">
                  <c:v>16-17</c:v>
                </c:pt>
                <c:pt idx="23">
                  <c:v>17-18</c:v>
                </c:pt>
                <c:pt idx="24">
                  <c:v>18-19</c:v>
                </c:pt>
                <c:pt idx="25">
                  <c:v>19-20</c:v>
                </c:pt>
                <c:pt idx="26">
                  <c:v>20-21 </c:v>
                </c:pt>
                <c:pt idx="27">
                  <c:v>21-22</c:v>
                </c:pt>
                <c:pt idx="28">
                  <c:v>22-23</c:v>
                </c:pt>
                <c:pt idx="29">
                  <c:v>23-24</c:v>
                </c:pt>
                <c:pt idx="30">
                  <c:v>24-25</c:v>
                </c:pt>
              </c:strCache>
            </c:strRef>
          </c:cat>
          <c:val>
            <c:numRef>
              <c:f>'world harvest data'!$W$16:$W$46</c:f>
              <c:numCache>
                <c:formatCode>General</c:formatCode>
                <c:ptCount val="31"/>
                <c:pt idx="5" formatCode="0">
                  <c:v>1134.6714502445191</c:v>
                </c:pt>
                <c:pt idx="6" formatCode="0">
                  <c:v>1067.6987871117958</c:v>
                </c:pt>
                <c:pt idx="7" formatCode="0">
                  <c:v>971.65153218630803</c:v>
                </c:pt>
                <c:pt idx="8" formatCode="0">
                  <c:v>1150.9480005630141</c:v>
                </c:pt>
                <c:pt idx="9" formatCode="0">
                  <c:v>1155.4659233400178</c:v>
                </c:pt>
                <c:pt idx="10" formatCode="0">
                  <c:v>1031.4898448360991</c:v>
                </c:pt>
                <c:pt idx="11" formatCode="0">
                  <c:v>1035.2307472249845</c:v>
                </c:pt>
                <c:pt idx="12" formatCode="0">
                  <c:v>960.19906049573217</c:v>
                </c:pt>
                <c:pt idx="13" formatCode="0">
                  <c:v>329.80495114378027</c:v>
                </c:pt>
                <c:pt idx="14" formatCode="0">
                  <c:v>212.89035172130659</c:v>
                </c:pt>
                <c:pt idx="15" formatCode="0">
                  <c:v>353.89376840488114</c:v>
                </c:pt>
                <c:pt idx="16" formatCode="0">
                  <c:v>310.77604102747199</c:v>
                </c:pt>
                <c:pt idx="17" formatCode="0">
                  <c:v>362.74042856480008</c:v>
                </c:pt>
                <c:pt idx="18" formatCode="0">
                  <c:v>406.38314368802673</c:v>
                </c:pt>
                <c:pt idx="19" formatCode="0">
                  <c:v>373.1971669929307</c:v>
                </c:pt>
                <c:pt idx="20" formatCode="0">
                  <c:v>356.46975388551436</c:v>
                </c:pt>
                <c:pt idx="21" formatCode="0">
                  <c:v>381.48166791736571</c:v>
                </c:pt>
                <c:pt idx="22" formatCode="0">
                  <c:v>301.34313987555203</c:v>
                </c:pt>
                <c:pt idx="23" formatCode="0">
                  <c:v>320.54887813819994</c:v>
                </c:pt>
                <c:pt idx="24" formatCode="0">
                  <c:v>327.90277881811755</c:v>
                </c:pt>
                <c:pt idx="25" formatCode="0">
                  <c:v>764.06384192791052</c:v>
                </c:pt>
                <c:pt idx="26" formatCode="0">
                  <c:v>681.6021909025585</c:v>
                </c:pt>
                <c:pt idx="27" formatCode="0">
                  <c:v>738.16844836023279</c:v>
                </c:pt>
                <c:pt idx="28" formatCode="0">
                  <c:v>825.34275638220697</c:v>
                </c:pt>
                <c:pt idx="29" formatCode="0">
                  <c:v>838.48782745693404</c:v>
                </c:pt>
                <c:pt idx="30" formatCode="0">
                  <c:v>413.0879888199816</c:v>
                </c:pt>
              </c:numCache>
            </c:numRef>
          </c:val>
          <c:smooth val="0"/>
          <c:extLst>
            <c:ext xmlns:c16="http://schemas.microsoft.com/office/drawing/2014/chart" uri="{C3380CC4-5D6E-409C-BE32-E72D297353CC}">
              <c16:uniqueId val="{00000001-06E8-4E0B-B275-36B3984A0977}"/>
            </c:ext>
          </c:extLst>
        </c:ser>
        <c:dLbls>
          <c:showLegendKey val="0"/>
          <c:showVal val="0"/>
          <c:showCatName val="0"/>
          <c:showSerName val="0"/>
          <c:showPercent val="0"/>
          <c:showBubbleSize val="0"/>
        </c:dLbls>
        <c:marker val="1"/>
        <c:smooth val="0"/>
        <c:axId val="1790092352"/>
        <c:axId val="1790092832"/>
      </c:lineChart>
      <c:catAx>
        <c:axId val="17900923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vert="horz" wrap="square" anchor="ctr" anchorCtr="1"/>
          <a:lstStyle/>
          <a:p>
            <a:pPr>
              <a:defRPr sz="900" b="0" i="0" u="none" strike="noStrike" kern="1200" baseline="0">
                <a:solidFill>
                  <a:schemeClr val="bg2"/>
                </a:solidFill>
                <a:latin typeface="+mn-lt"/>
                <a:ea typeface="+mn-ea"/>
                <a:cs typeface="+mn-cs"/>
              </a:defRPr>
            </a:pPr>
            <a:endParaRPr lang="en-US"/>
          </a:p>
        </c:txPr>
        <c:crossAx val="1790092832"/>
        <c:crosses val="autoZero"/>
        <c:auto val="1"/>
        <c:lblAlgn val="ctr"/>
        <c:lblOffset val="100"/>
        <c:noMultiLvlLbl val="0"/>
      </c:catAx>
      <c:valAx>
        <c:axId val="1790092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mn-lt"/>
                <a:ea typeface="+mn-ea"/>
                <a:cs typeface="+mn-cs"/>
              </a:defRPr>
            </a:pPr>
            <a:endParaRPr lang="en-US"/>
          </a:p>
        </c:txPr>
        <c:crossAx val="17900923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bg2"/>
                </a:solidFill>
                <a:latin typeface="+mn-lt"/>
                <a:ea typeface="+mn-ea"/>
                <a:cs typeface="+mn-cs"/>
              </a:defRPr>
            </a:pPr>
            <a:r>
              <a:rPr lang="en-US">
                <a:solidFill>
                  <a:schemeClr val="bg2"/>
                </a:solidFill>
              </a:rPr>
              <a:t>World Artemia Production by Source in MT Dry</a:t>
            </a:r>
          </a:p>
          <a:p>
            <a:pPr>
              <a:defRPr>
                <a:solidFill>
                  <a:schemeClr val="bg2"/>
                </a:solidFill>
              </a:defRPr>
            </a:pPr>
            <a:endParaRPr lang="en-US">
              <a:solidFill>
                <a:schemeClr val="bg2"/>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2"/>
              </a:solidFill>
              <a:latin typeface="+mn-lt"/>
              <a:ea typeface="+mn-ea"/>
              <a:cs typeface="+mn-cs"/>
            </a:defRPr>
          </a:pPr>
          <a:endParaRPr lang="en-US"/>
        </a:p>
      </c:txPr>
    </c:title>
    <c:autoTitleDeleted val="0"/>
    <c:plotArea>
      <c:layout/>
      <c:barChart>
        <c:barDir val="col"/>
        <c:grouping val="stacked"/>
        <c:varyColors val="0"/>
        <c:ser>
          <c:idx val="3"/>
          <c:order val="0"/>
          <c:tx>
            <c:strRef>
              <c:f>'world harvest data'!$Q$6</c:f>
              <c:strCache>
                <c:ptCount val="1"/>
                <c:pt idx="0">
                  <c:v>MT GSL </c:v>
                </c:pt>
              </c:strCache>
            </c:strRef>
          </c:tx>
          <c:spPr>
            <a:solidFill>
              <a:schemeClr val="accent4"/>
            </a:solidFill>
            <a:ln>
              <a:noFill/>
            </a:ln>
            <a:effectLst/>
          </c:spPr>
          <c:invertIfNegative val="0"/>
          <c:cat>
            <c:strRef>
              <c:f>'world harvest data'!$P$7:$P$46</c:f>
              <c:strCache>
                <c:ptCount val="40"/>
                <c:pt idx="0">
                  <c:v>85-86</c:v>
                </c:pt>
                <c:pt idx="1">
                  <c:v>86-87</c:v>
                </c:pt>
                <c:pt idx="2">
                  <c:v>87-88</c:v>
                </c:pt>
                <c:pt idx="3">
                  <c:v>88-89</c:v>
                </c:pt>
                <c:pt idx="4">
                  <c:v>89-90</c:v>
                </c:pt>
                <c:pt idx="5">
                  <c:v>90-91</c:v>
                </c:pt>
                <c:pt idx="6">
                  <c:v>91-92</c:v>
                </c:pt>
                <c:pt idx="7">
                  <c:v>92-93</c:v>
                </c:pt>
                <c:pt idx="8">
                  <c:v>93-94</c:v>
                </c:pt>
                <c:pt idx="9">
                  <c:v>94-95</c:v>
                </c:pt>
                <c:pt idx="10">
                  <c:v>95-96</c:v>
                </c:pt>
                <c:pt idx="11">
                  <c:v>96-97</c:v>
                </c:pt>
                <c:pt idx="12">
                  <c:v>97-98</c:v>
                </c:pt>
                <c:pt idx="13">
                  <c:v>98-99</c:v>
                </c:pt>
                <c:pt idx="14">
                  <c:v>99-00</c:v>
                </c:pt>
                <c:pt idx="15">
                  <c:v>00-01</c:v>
                </c:pt>
                <c:pt idx="16">
                  <c:v>01-02</c:v>
                </c:pt>
                <c:pt idx="17">
                  <c:v>02-03</c:v>
                </c:pt>
                <c:pt idx="18">
                  <c:v>03-04</c:v>
                </c:pt>
                <c:pt idx="19">
                  <c:v>04-05</c:v>
                </c:pt>
                <c:pt idx="20">
                  <c:v>05-06</c:v>
                </c:pt>
                <c:pt idx="21">
                  <c:v>06-07</c:v>
                </c:pt>
                <c:pt idx="22">
                  <c:v>07-08</c:v>
                </c:pt>
                <c:pt idx="23">
                  <c:v>08-09</c:v>
                </c:pt>
                <c:pt idx="24">
                  <c:v>09-10</c:v>
                </c:pt>
                <c:pt idx="25">
                  <c:v>10-11</c:v>
                </c:pt>
                <c:pt idx="26">
                  <c:v>11-12</c:v>
                </c:pt>
                <c:pt idx="27">
                  <c:v>12-13</c:v>
                </c:pt>
                <c:pt idx="28">
                  <c:v>13-14</c:v>
                </c:pt>
                <c:pt idx="29">
                  <c:v>14-15</c:v>
                </c:pt>
                <c:pt idx="30">
                  <c:v>15-16</c:v>
                </c:pt>
                <c:pt idx="31">
                  <c:v>16-17</c:v>
                </c:pt>
                <c:pt idx="32">
                  <c:v>17-18</c:v>
                </c:pt>
                <c:pt idx="33">
                  <c:v>18-19</c:v>
                </c:pt>
                <c:pt idx="34">
                  <c:v>19-20</c:v>
                </c:pt>
                <c:pt idx="35">
                  <c:v>20-21 </c:v>
                </c:pt>
                <c:pt idx="36">
                  <c:v>21-22</c:v>
                </c:pt>
                <c:pt idx="37">
                  <c:v>22-23</c:v>
                </c:pt>
                <c:pt idx="38">
                  <c:v>23-24</c:v>
                </c:pt>
                <c:pt idx="39">
                  <c:v>24-25</c:v>
                </c:pt>
              </c:strCache>
            </c:strRef>
          </c:cat>
          <c:val>
            <c:numRef>
              <c:f>'world harvest data'!$Q$7:$Q$46</c:f>
              <c:numCache>
                <c:formatCode>General</c:formatCode>
                <c:ptCount val="40"/>
                <c:pt idx="0">
                  <c:v>25</c:v>
                </c:pt>
                <c:pt idx="1">
                  <c:v>110</c:v>
                </c:pt>
                <c:pt idx="2">
                  <c:v>400</c:v>
                </c:pt>
                <c:pt idx="3">
                  <c:v>400</c:v>
                </c:pt>
                <c:pt idx="4">
                  <c:v>650</c:v>
                </c:pt>
                <c:pt idx="5">
                  <c:v>550</c:v>
                </c:pt>
                <c:pt idx="6">
                  <c:v>800</c:v>
                </c:pt>
                <c:pt idx="7">
                  <c:v>650</c:v>
                </c:pt>
                <c:pt idx="8">
                  <c:v>550</c:v>
                </c:pt>
                <c:pt idx="9">
                  <c:v>400</c:v>
                </c:pt>
                <c:pt idx="10" formatCode="_(* #,##0_);_(* \(#,##0\);_(* &quot;-&quot;??_);_(@_)">
                  <c:v>2340</c:v>
                </c:pt>
                <c:pt idx="11" formatCode="_(* #,##0_);_(* \(#,##0\);_(* &quot;-&quot;??_);_(@_)">
                  <c:v>2330</c:v>
                </c:pt>
                <c:pt idx="12" formatCode="_(* #,##0_);_(* \(#,##0\);_(* &quot;-&quot;??_);_(@_)">
                  <c:v>305</c:v>
                </c:pt>
                <c:pt idx="13" formatCode="_(* #,##0_);_(* \(#,##0\);_(* &quot;-&quot;??_);_(@_)">
                  <c:v>313</c:v>
                </c:pt>
                <c:pt idx="14" formatCode="_(* #,##0_);_(* \(#,##0\);_(* &quot;-&quot;??_);_(@_)">
                  <c:v>179</c:v>
                </c:pt>
                <c:pt idx="15" formatCode="_(* #,##0_);_(* \(#,##0\);_(* &quot;-&quot;??_);_(@_)">
                  <c:v>2082</c:v>
                </c:pt>
                <c:pt idx="16" formatCode="_(* #,##0_);_(* \(#,##0\);_(* &quot;-&quot;??_);_(@_)">
                  <c:v>1990</c:v>
                </c:pt>
                <c:pt idx="17" formatCode="_(* #,##0_);_(* \(#,##0\);_(* &quot;-&quot;??_);_(@_)">
                  <c:v>2754</c:v>
                </c:pt>
                <c:pt idx="18" formatCode="_(* #,##0_);_(* \(#,##0\);_(* &quot;-&quot;??_);_(@_)">
                  <c:v>295</c:v>
                </c:pt>
                <c:pt idx="19" formatCode="_(* #,##0_);_(* \(#,##0\);_(* &quot;-&quot;??_);_(@_)">
                  <c:v>681</c:v>
                </c:pt>
                <c:pt idx="20" formatCode="_(* #,##0_);_(* \(#,##0\);_(* &quot;-&quot;??_);_(@_)">
                  <c:v>749</c:v>
                </c:pt>
                <c:pt idx="21" formatCode="0">
                  <c:v>1213.1991379544738</c:v>
                </c:pt>
                <c:pt idx="22" formatCode="0">
                  <c:v>844.66119642801482</c:v>
                </c:pt>
                <c:pt idx="23" formatCode="0">
                  <c:v>997.0398131530136</c:v>
                </c:pt>
                <c:pt idx="24" formatCode="0">
                  <c:v>1638.3461214076444</c:v>
                </c:pt>
                <c:pt idx="25" formatCode="0">
                  <c:v>1365.0015458329908</c:v>
                </c:pt>
                <c:pt idx="26" formatCode="0">
                  <c:v>792.93441965817408</c:v>
                </c:pt>
                <c:pt idx="27" formatCode="0">
                  <c:v>1739.5468489400014</c:v>
                </c:pt>
                <c:pt idx="28" formatCode="0">
                  <c:v>1526.6086286694187</c:v>
                </c:pt>
                <c:pt idx="29" formatCode="0">
                  <c:v>1219.3509053036009</c:v>
                </c:pt>
                <c:pt idx="30" formatCode="0">
                  <c:v>1012.448578972293</c:v>
                </c:pt>
                <c:pt idx="31" formatCode="0">
                  <c:v>1628.6590633291655</c:v>
                </c:pt>
                <c:pt idx="32" formatCode="0">
                  <c:v>1809.3634306028421</c:v>
                </c:pt>
                <c:pt idx="33" formatCode="0">
                  <c:v>1606.5524328999661</c:v>
                </c:pt>
                <c:pt idx="34" formatCode="0">
                  <c:v>3085.3496206090863</c:v>
                </c:pt>
                <c:pt idx="35" formatCode="0">
                  <c:v>1365.8430193938784</c:v>
                </c:pt>
                <c:pt idx="36" formatCode="0">
                  <c:v>1248.5296881659776</c:v>
                </c:pt>
                <c:pt idx="37" formatCode="0">
                  <c:v>1000.8653187407174</c:v>
                </c:pt>
                <c:pt idx="38" formatCode="0">
                  <c:v>2012.8761804175394</c:v>
                </c:pt>
                <c:pt idx="39" formatCode="0">
                  <c:v>1800.298</c:v>
                </c:pt>
              </c:numCache>
            </c:numRef>
          </c:val>
          <c:extLst>
            <c:ext xmlns:c16="http://schemas.microsoft.com/office/drawing/2014/chart" uri="{C3380CC4-5D6E-409C-BE32-E72D297353CC}">
              <c16:uniqueId val="{00000000-F97F-4F75-8876-737C2B276C98}"/>
            </c:ext>
          </c:extLst>
        </c:ser>
        <c:ser>
          <c:idx val="4"/>
          <c:order val="1"/>
          <c:tx>
            <c:strRef>
              <c:f>'world harvest data'!$R$6</c:f>
              <c:strCache>
                <c:ptCount val="1"/>
                <c:pt idx="0">
                  <c:v>MT CIS</c:v>
                </c:pt>
              </c:strCache>
            </c:strRef>
          </c:tx>
          <c:spPr>
            <a:solidFill>
              <a:schemeClr val="accent5"/>
            </a:solidFill>
            <a:ln>
              <a:noFill/>
            </a:ln>
            <a:effectLst/>
          </c:spPr>
          <c:invertIfNegative val="0"/>
          <c:cat>
            <c:strRef>
              <c:f>'world harvest data'!$P$7:$P$46</c:f>
              <c:strCache>
                <c:ptCount val="40"/>
                <c:pt idx="0">
                  <c:v>85-86</c:v>
                </c:pt>
                <c:pt idx="1">
                  <c:v>86-87</c:v>
                </c:pt>
                <c:pt idx="2">
                  <c:v>87-88</c:v>
                </c:pt>
                <c:pt idx="3">
                  <c:v>88-89</c:v>
                </c:pt>
                <c:pt idx="4">
                  <c:v>89-90</c:v>
                </c:pt>
                <c:pt idx="5">
                  <c:v>90-91</c:v>
                </c:pt>
                <c:pt idx="6">
                  <c:v>91-92</c:v>
                </c:pt>
                <c:pt idx="7">
                  <c:v>92-93</c:v>
                </c:pt>
                <c:pt idx="8">
                  <c:v>93-94</c:v>
                </c:pt>
                <c:pt idx="9">
                  <c:v>94-95</c:v>
                </c:pt>
                <c:pt idx="10">
                  <c:v>95-96</c:v>
                </c:pt>
                <c:pt idx="11">
                  <c:v>96-97</c:v>
                </c:pt>
                <c:pt idx="12">
                  <c:v>97-98</c:v>
                </c:pt>
                <c:pt idx="13">
                  <c:v>98-99</c:v>
                </c:pt>
                <c:pt idx="14">
                  <c:v>99-00</c:v>
                </c:pt>
                <c:pt idx="15">
                  <c:v>00-01</c:v>
                </c:pt>
                <c:pt idx="16">
                  <c:v>01-02</c:v>
                </c:pt>
                <c:pt idx="17">
                  <c:v>02-03</c:v>
                </c:pt>
                <c:pt idx="18">
                  <c:v>03-04</c:v>
                </c:pt>
                <c:pt idx="19">
                  <c:v>04-05</c:v>
                </c:pt>
                <c:pt idx="20">
                  <c:v>05-06</c:v>
                </c:pt>
                <c:pt idx="21">
                  <c:v>06-07</c:v>
                </c:pt>
                <c:pt idx="22">
                  <c:v>07-08</c:v>
                </c:pt>
                <c:pt idx="23">
                  <c:v>08-09</c:v>
                </c:pt>
                <c:pt idx="24">
                  <c:v>09-10</c:v>
                </c:pt>
                <c:pt idx="25">
                  <c:v>10-11</c:v>
                </c:pt>
                <c:pt idx="26">
                  <c:v>11-12</c:v>
                </c:pt>
                <c:pt idx="27">
                  <c:v>12-13</c:v>
                </c:pt>
                <c:pt idx="28">
                  <c:v>13-14</c:v>
                </c:pt>
                <c:pt idx="29">
                  <c:v>14-15</c:v>
                </c:pt>
                <c:pt idx="30">
                  <c:v>15-16</c:v>
                </c:pt>
                <c:pt idx="31">
                  <c:v>16-17</c:v>
                </c:pt>
                <c:pt idx="32">
                  <c:v>17-18</c:v>
                </c:pt>
                <c:pt idx="33">
                  <c:v>18-19</c:v>
                </c:pt>
                <c:pt idx="34">
                  <c:v>19-20</c:v>
                </c:pt>
                <c:pt idx="35">
                  <c:v>20-21 </c:v>
                </c:pt>
                <c:pt idx="36">
                  <c:v>21-22</c:v>
                </c:pt>
                <c:pt idx="37">
                  <c:v>22-23</c:v>
                </c:pt>
                <c:pt idx="38">
                  <c:v>23-24</c:v>
                </c:pt>
                <c:pt idx="39">
                  <c:v>24-25</c:v>
                </c:pt>
              </c:strCache>
            </c:strRef>
          </c:cat>
          <c:val>
            <c:numRef>
              <c:f>'world harvest data'!$R$7:$R$46</c:f>
              <c:numCache>
                <c:formatCode>General</c:formatCode>
                <c:ptCount val="40"/>
                <c:pt idx="0">
                  <c:v>0</c:v>
                </c:pt>
                <c:pt idx="1">
                  <c:v>0</c:v>
                </c:pt>
                <c:pt idx="2">
                  <c:v>0</c:v>
                </c:pt>
                <c:pt idx="3">
                  <c:v>0</c:v>
                </c:pt>
                <c:pt idx="4">
                  <c:v>0</c:v>
                </c:pt>
                <c:pt idx="5">
                  <c:v>0</c:v>
                </c:pt>
                <c:pt idx="6">
                  <c:v>0</c:v>
                </c:pt>
                <c:pt idx="7">
                  <c:v>50</c:v>
                </c:pt>
                <c:pt idx="8">
                  <c:v>100</c:v>
                </c:pt>
                <c:pt idx="9">
                  <c:v>450</c:v>
                </c:pt>
                <c:pt idx="10" formatCode="_(* #,##0_);_(* \(#,##0\);_(* &quot;-&quot;??_);_(@_)">
                  <c:v>650</c:v>
                </c:pt>
                <c:pt idx="11" formatCode="_(* #,##0_);_(* \(#,##0\);_(* &quot;-&quot;??_);_(@_)">
                  <c:v>650</c:v>
                </c:pt>
                <c:pt idx="12" formatCode="_(* #,##0_);_(* \(#,##0\);_(* &quot;-&quot;??_);_(@_)">
                  <c:v>800</c:v>
                </c:pt>
                <c:pt idx="13" formatCode="_(* #,##0_);_(* \(#,##0\);_(* &quot;-&quot;??_);_(@_)">
                  <c:v>1800</c:v>
                </c:pt>
                <c:pt idx="14" formatCode="_(* #,##0_);_(* \(#,##0\);_(* &quot;-&quot;??_);_(@_)">
                  <c:v>800</c:v>
                </c:pt>
                <c:pt idx="15" formatCode="_(* #,##0_);_(* \(#,##0\);_(* &quot;-&quot;??_);_(@_)">
                  <c:v>600</c:v>
                </c:pt>
                <c:pt idx="16" formatCode="_(* #,##0_);_(* \(#,##0\);_(* &quot;-&quot;??_);_(@_)">
                  <c:v>500</c:v>
                </c:pt>
                <c:pt idx="17" formatCode="_(* #,##0_);_(* \(#,##0\);_(* &quot;-&quot;??_);_(@_)">
                  <c:v>550</c:v>
                </c:pt>
                <c:pt idx="18" formatCode="_(* #,##0_);_(* \(#,##0\);_(* &quot;-&quot;??_);_(@_)">
                  <c:v>750</c:v>
                </c:pt>
                <c:pt idx="19" formatCode="_(* #,##0_);_(* \(#,##0\);_(* &quot;-&quot;??_);_(@_)">
                  <c:v>1000</c:v>
                </c:pt>
                <c:pt idx="20" formatCode="_(* #,##0_);_(* \(#,##0\);_(* &quot;-&quot;??_);_(@_)">
                  <c:v>1500</c:v>
                </c:pt>
                <c:pt idx="21" formatCode="_(* #,##0_);_(* \(#,##0\);_(* &quot;-&quot;??_);_(@_)">
                  <c:v>1500</c:v>
                </c:pt>
                <c:pt idx="22" formatCode="_(* #,##0_);_(* \(#,##0\);_(* &quot;-&quot;??_);_(@_)">
                  <c:v>1500</c:v>
                </c:pt>
                <c:pt idx="23" formatCode="_(* #,##0_);_(* \(#,##0\);_(* &quot;-&quot;??_);_(@_)">
                  <c:v>1450</c:v>
                </c:pt>
                <c:pt idx="24" formatCode="_(* #,##0_);_(* \(#,##0\);_(* &quot;-&quot;??_);_(@_)">
                  <c:v>300</c:v>
                </c:pt>
                <c:pt idx="25" formatCode="_(* #,##0_);_(* \(#,##0\);_(* &quot;-&quot;??_);_(@_)">
                  <c:v>650</c:v>
                </c:pt>
                <c:pt idx="26" formatCode="_(* #,##0_);_(* \(#,##0\);_(* &quot;-&quot;??_);_(@_)">
                  <c:v>800</c:v>
                </c:pt>
                <c:pt idx="27" formatCode="_(* #,##0_);_(* \(#,##0\);_(* &quot;-&quot;??_);_(@_)">
                  <c:v>500</c:v>
                </c:pt>
                <c:pt idx="28" formatCode="_(* #,##0_);_(* \(#,##0\);_(* &quot;-&quot;??_);_(@_)">
                  <c:v>550</c:v>
                </c:pt>
                <c:pt idx="29" formatCode="_(* #,##0_);_(* \(#,##0\);_(* &quot;-&quot;??_);_(@_)">
                  <c:v>900</c:v>
                </c:pt>
                <c:pt idx="30" formatCode="_(* #,##0_);_(* \(#,##0\);_(* &quot;-&quot;??_);_(@_)">
                  <c:v>1318.4</c:v>
                </c:pt>
                <c:pt idx="31" formatCode="_(* #,##0_);_(* \(#,##0\);_(* &quot;-&quot;??_);_(@_)">
                  <c:v>1502</c:v>
                </c:pt>
                <c:pt idx="32" formatCode="_(* #,##0_);_(* \(#,##0\);_(* &quot;-&quot;??_);_(@_)">
                  <c:v>901.3</c:v>
                </c:pt>
                <c:pt idx="33" formatCode="_(* #,##0_);_(* \(#,##0\);_(* &quot;-&quot;??_);_(@_)">
                  <c:v>1234.2</c:v>
                </c:pt>
                <c:pt idx="34" formatCode="_(* #,##0_);_(* \(#,##0\);_(* &quot;-&quot;??_);_(@_)">
                  <c:v>1582.95</c:v>
                </c:pt>
                <c:pt idx="35" formatCode="_(* #,##0_);_(* \(#,##0\);_(* &quot;-&quot;??_);_(@_)">
                  <c:v>1836.25</c:v>
                </c:pt>
                <c:pt idx="36" formatCode="_(* #,##0_);_(* \(#,##0\);_(* &quot;-&quot;??_);_(@_)">
                  <c:v>1464</c:v>
                </c:pt>
                <c:pt idx="37" formatCode="_(* #,##0_);_(* \(#,##0\);_(* &quot;-&quot;??_);_(@_)">
                  <c:v>1440</c:v>
                </c:pt>
                <c:pt idx="38" formatCode="_(* #,##0_);_(* \(#,##0\);_(* &quot;-&quot;??_);_(@_)">
                  <c:v>1453</c:v>
                </c:pt>
                <c:pt idx="39" formatCode="_(* #,##0_);_(* \(#,##0\);_(* &quot;-&quot;??_);_(@_)">
                  <c:v>2055</c:v>
                </c:pt>
              </c:numCache>
            </c:numRef>
          </c:val>
          <c:extLst>
            <c:ext xmlns:c16="http://schemas.microsoft.com/office/drawing/2014/chart" uri="{C3380CC4-5D6E-409C-BE32-E72D297353CC}">
              <c16:uniqueId val="{00000001-F97F-4F75-8876-737C2B276C98}"/>
            </c:ext>
          </c:extLst>
        </c:ser>
        <c:ser>
          <c:idx val="5"/>
          <c:order val="2"/>
          <c:tx>
            <c:strRef>
              <c:f>'world harvest data'!$S$6</c:f>
              <c:strCache>
                <c:ptCount val="1"/>
                <c:pt idx="0">
                  <c:v>MT China </c:v>
                </c:pt>
              </c:strCache>
            </c:strRef>
          </c:tx>
          <c:spPr>
            <a:solidFill>
              <a:schemeClr val="accent6"/>
            </a:solidFill>
            <a:ln>
              <a:noFill/>
            </a:ln>
            <a:effectLst/>
          </c:spPr>
          <c:invertIfNegative val="0"/>
          <c:cat>
            <c:strRef>
              <c:f>'world harvest data'!$P$7:$P$46</c:f>
              <c:strCache>
                <c:ptCount val="40"/>
                <c:pt idx="0">
                  <c:v>85-86</c:v>
                </c:pt>
                <c:pt idx="1">
                  <c:v>86-87</c:v>
                </c:pt>
                <c:pt idx="2">
                  <c:v>87-88</c:v>
                </c:pt>
                <c:pt idx="3">
                  <c:v>88-89</c:v>
                </c:pt>
                <c:pt idx="4">
                  <c:v>89-90</c:v>
                </c:pt>
                <c:pt idx="5">
                  <c:v>90-91</c:v>
                </c:pt>
                <c:pt idx="6">
                  <c:v>91-92</c:v>
                </c:pt>
                <c:pt idx="7">
                  <c:v>92-93</c:v>
                </c:pt>
                <c:pt idx="8">
                  <c:v>93-94</c:v>
                </c:pt>
                <c:pt idx="9">
                  <c:v>94-95</c:v>
                </c:pt>
                <c:pt idx="10">
                  <c:v>95-96</c:v>
                </c:pt>
                <c:pt idx="11">
                  <c:v>96-97</c:v>
                </c:pt>
                <c:pt idx="12">
                  <c:v>97-98</c:v>
                </c:pt>
                <c:pt idx="13">
                  <c:v>98-99</c:v>
                </c:pt>
                <c:pt idx="14">
                  <c:v>99-00</c:v>
                </c:pt>
                <c:pt idx="15">
                  <c:v>00-01</c:v>
                </c:pt>
                <c:pt idx="16">
                  <c:v>01-02</c:v>
                </c:pt>
                <c:pt idx="17">
                  <c:v>02-03</c:v>
                </c:pt>
                <c:pt idx="18">
                  <c:v>03-04</c:v>
                </c:pt>
                <c:pt idx="19">
                  <c:v>04-05</c:v>
                </c:pt>
                <c:pt idx="20">
                  <c:v>05-06</c:v>
                </c:pt>
                <c:pt idx="21">
                  <c:v>06-07</c:v>
                </c:pt>
                <c:pt idx="22">
                  <c:v>07-08</c:v>
                </c:pt>
                <c:pt idx="23">
                  <c:v>08-09</c:v>
                </c:pt>
                <c:pt idx="24">
                  <c:v>09-10</c:v>
                </c:pt>
                <c:pt idx="25">
                  <c:v>10-11</c:v>
                </c:pt>
                <c:pt idx="26">
                  <c:v>11-12</c:v>
                </c:pt>
                <c:pt idx="27">
                  <c:v>12-13</c:v>
                </c:pt>
                <c:pt idx="28">
                  <c:v>13-14</c:v>
                </c:pt>
                <c:pt idx="29">
                  <c:v>14-15</c:v>
                </c:pt>
                <c:pt idx="30">
                  <c:v>15-16</c:v>
                </c:pt>
                <c:pt idx="31">
                  <c:v>16-17</c:v>
                </c:pt>
                <c:pt idx="32">
                  <c:v>17-18</c:v>
                </c:pt>
                <c:pt idx="33">
                  <c:v>18-19</c:v>
                </c:pt>
                <c:pt idx="34">
                  <c:v>19-20</c:v>
                </c:pt>
                <c:pt idx="35">
                  <c:v>20-21 </c:v>
                </c:pt>
                <c:pt idx="36">
                  <c:v>21-22</c:v>
                </c:pt>
                <c:pt idx="37">
                  <c:v>22-23</c:v>
                </c:pt>
                <c:pt idx="38">
                  <c:v>23-24</c:v>
                </c:pt>
                <c:pt idx="39">
                  <c:v>24-25</c:v>
                </c:pt>
              </c:strCache>
            </c:strRef>
          </c:cat>
          <c:val>
            <c:numRef>
              <c:f>'world harvest data'!$S$7:$S$46</c:f>
              <c:numCache>
                <c:formatCode>General</c:formatCode>
                <c:ptCount val="40"/>
                <c:pt idx="0">
                  <c:v>0</c:v>
                </c:pt>
                <c:pt idx="1">
                  <c:v>0</c:v>
                </c:pt>
                <c:pt idx="2">
                  <c:v>0</c:v>
                </c:pt>
                <c:pt idx="3">
                  <c:v>0</c:v>
                </c:pt>
                <c:pt idx="4">
                  <c:v>0</c:v>
                </c:pt>
                <c:pt idx="5">
                  <c:v>0</c:v>
                </c:pt>
                <c:pt idx="6">
                  <c:v>0</c:v>
                </c:pt>
                <c:pt idx="7">
                  <c:v>0</c:v>
                </c:pt>
                <c:pt idx="8">
                  <c:v>0</c:v>
                </c:pt>
                <c:pt idx="9">
                  <c:v>0</c:v>
                </c:pt>
                <c:pt idx="10">
                  <c:v>0</c:v>
                </c:pt>
                <c:pt idx="11" formatCode="_(* #,##0_);_(* \(#,##0\);_(* &quot;-&quot;??_);_(@_)">
                  <c:v>200</c:v>
                </c:pt>
                <c:pt idx="12" formatCode="_(* #,##0_);_(* \(#,##0\);_(* &quot;-&quot;??_);_(@_)">
                  <c:v>300</c:v>
                </c:pt>
                <c:pt idx="13" formatCode="_(* #,##0_);_(* \(#,##0\);_(* &quot;-&quot;??_);_(@_)">
                  <c:v>300</c:v>
                </c:pt>
                <c:pt idx="14" formatCode="_(* #,##0_);_(* \(#,##0\);_(* &quot;-&quot;??_);_(@_)">
                  <c:v>400</c:v>
                </c:pt>
                <c:pt idx="15" formatCode="_(* #,##0_);_(* \(#,##0\);_(* &quot;-&quot;??_);_(@_)">
                  <c:v>500</c:v>
                </c:pt>
                <c:pt idx="16" formatCode="_(* #,##0_);_(* \(#,##0\);_(* &quot;-&quot;??_);_(@_)">
                  <c:v>500</c:v>
                </c:pt>
                <c:pt idx="17" formatCode="_(* #,##0_);_(* \(#,##0\);_(* &quot;-&quot;??_);_(@_)">
                  <c:v>500</c:v>
                </c:pt>
                <c:pt idx="18" formatCode="_(* #,##0_);_(* \(#,##0\);_(* &quot;-&quot;??_);_(@_)">
                  <c:v>600</c:v>
                </c:pt>
                <c:pt idx="19" formatCode="_(* #,##0_);_(* \(#,##0\);_(* &quot;-&quot;??_);_(@_)">
                  <c:v>500</c:v>
                </c:pt>
                <c:pt idx="20" formatCode="_(* #,##0_);_(* \(#,##0\);_(* &quot;-&quot;??_);_(@_)">
                  <c:v>500</c:v>
                </c:pt>
                <c:pt idx="21" formatCode="_(* #,##0_);_(* \(#,##0\);_(* &quot;-&quot;??_);_(@_)">
                  <c:v>500</c:v>
                </c:pt>
                <c:pt idx="22" formatCode="_(* #,##0_);_(* \(#,##0\);_(* &quot;-&quot;??_);_(@_)">
                  <c:v>500</c:v>
                </c:pt>
                <c:pt idx="23" formatCode="_(* #,##0_);_(* \(#,##0\);_(* &quot;-&quot;??_);_(@_)">
                  <c:v>500</c:v>
                </c:pt>
                <c:pt idx="24" formatCode="_(* #,##0_);_(* \(#,##0\);_(* &quot;-&quot;??_);_(@_)">
                  <c:v>900</c:v>
                </c:pt>
                <c:pt idx="25" formatCode="_(* #,##0_);_(* \(#,##0\);_(* &quot;-&quot;??_);_(@_)">
                  <c:v>1050</c:v>
                </c:pt>
                <c:pt idx="26" formatCode="_(* #,##0_);_(* \(#,##0\);_(* &quot;-&quot;??_);_(@_)">
                  <c:v>900</c:v>
                </c:pt>
                <c:pt idx="27" formatCode="_(* #,##0_);_(* \(#,##0\);_(* &quot;-&quot;??_);_(@_)">
                  <c:v>500</c:v>
                </c:pt>
                <c:pt idx="28" formatCode="_(* #,##0_);_(* \(#,##0\);_(* &quot;-&quot;??_);_(@_)">
                  <c:v>400</c:v>
                </c:pt>
                <c:pt idx="29" formatCode="_(* #,##0_);_(* \(#,##0\);_(* &quot;-&quot;??_);_(@_)">
                  <c:v>300</c:v>
                </c:pt>
                <c:pt idx="30" formatCode="_-* #,##0\ _€_-;\-* #,##0\ _€_-;_-* &quot;-&quot;??\ _€_-;_-@_-">
                  <c:v>647</c:v>
                </c:pt>
                <c:pt idx="31" formatCode="_-* #,##0\ _€_-;\-* #,##0\ _€_-;_-* &quot;-&quot;??\ _€_-;_-@_-">
                  <c:v>1755</c:v>
                </c:pt>
                <c:pt idx="32" formatCode="_-* #,##0\ _€_-;\-* #,##0\ _€_-;_-* &quot;-&quot;??\ _€_-;_-@_-">
                  <c:v>410</c:v>
                </c:pt>
                <c:pt idx="33" formatCode="_-* #,##0\ _€_-;\-* #,##0\ _€_-;_-* &quot;-&quot;??\ _€_-;_-@_-">
                  <c:v>550</c:v>
                </c:pt>
                <c:pt idx="34" formatCode="_-* #,##0\ _€_-;\-* #,##0\ _€_-;_-* &quot;-&quot;??\ _€_-;_-@_-">
                  <c:v>493.5</c:v>
                </c:pt>
                <c:pt idx="35" formatCode="_-* #,##0\ _€_-;\-* #,##0\ _€_-;_-* &quot;-&quot;??\ _€_-;_-@_-">
                  <c:v>662</c:v>
                </c:pt>
                <c:pt idx="36" formatCode="_-* #,##0\ _€_-;\-* #,##0\ _€_-;_-* &quot;-&quot;??\ _€_-;_-@_-">
                  <c:v>712</c:v>
                </c:pt>
                <c:pt idx="37" formatCode="_-* #,##0\ _€_-;\-* #,##0\ _€_-;_-* &quot;-&quot;??\ _€_-;_-@_-">
                  <c:v>380</c:v>
                </c:pt>
                <c:pt idx="38" formatCode="_-* #,##0\ _€_-;\-* #,##0\ _€_-;_-* &quot;-&quot;??\ _€_-;_-@_-">
                  <c:v>470</c:v>
                </c:pt>
                <c:pt idx="39" formatCode="_-* #,##0\ _€_-;\-* #,##0\ _€_-;_-* &quot;-&quot;??\ _€_-;_-@_-">
                  <c:v>470</c:v>
                </c:pt>
              </c:numCache>
            </c:numRef>
          </c:val>
          <c:extLst>
            <c:ext xmlns:c16="http://schemas.microsoft.com/office/drawing/2014/chart" uri="{C3380CC4-5D6E-409C-BE32-E72D297353CC}">
              <c16:uniqueId val="{00000002-F97F-4F75-8876-737C2B276C98}"/>
            </c:ext>
          </c:extLst>
        </c:ser>
        <c:dLbls>
          <c:showLegendKey val="0"/>
          <c:showVal val="0"/>
          <c:showCatName val="0"/>
          <c:showSerName val="0"/>
          <c:showPercent val="0"/>
          <c:showBubbleSize val="0"/>
        </c:dLbls>
        <c:gapWidth val="150"/>
        <c:overlap val="100"/>
        <c:axId val="560612856"/>
        <c:axId val="560611288"/>
      </c:barChart>
      <c:catAx>
        <c:axId val="56061285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2"/>
                </a:solidFill>
                <a:latin typeface="+mn-lt"/>
                <a:ea typeface="+mn-ea"/>
                <a:cs typeface="+mn-cs"/>
              </a:defRPr>
            </a:pPr>
            <a:endParaRPr lang="en-US"/>
          </a:p>
        </c:txPr>
        <c:crossAx val="560611288"/>
        <c:crosses val="autoZero"/>
        <c:auto val="1"/>
        <c:lblAlgn val="ctr"/>
        <c:lblOffset val="100"/>
        <c:noMultiLvlLbl val="0"/>
      </c:catAx>
      <c:valAx>
        <c:axId val="56061128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2"/>
                </a:solidFill>
                <a:latin typeface="+mn-lt"/>
                <a:ea typeface="+mn-ea"/>
                <a:cs typeface="+mn-cs"/>
              </a:defRPr>
            </a:pPr>
            <a:endParaRPr lang="en-US"/>
          </a:p>
        </c:txPr>
        <c:crossAx val="560612856"/>
        <c:crosses val="autoZero"/>
        <c:crossBetween val="between"/>
      </c:valAx>
      <c:spPr>
        <a:noFill/>
        <a:ln>
          <a:noFill/>
        </a:ln>
        <a:effectLst/>
      </c:spPr>
    </c:plotArea>
    <c:legend>
      <c:legendPos val="r"/>
      <c:layout>
        <c:manualLayout>
          <c:xMode val="edge"/>
          <c:yMode val="edge"/>
          <c:x val="0.88043121154036086"/>
          <c:y val="0.70920402603862132"/>
          <c:w val="0.11796124356780485"/>
          <c:h val="0.2118658896451503"/>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0CE4807-F221-4BB4-8265-A053216428E9}" type="datetimeFigureOut">
              <a:rPr lang="en-US" smtClean="0"/>
              <a:t>6/24/2025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25EB3E-6E93-455D-AFBE-1E77222A2BAD}" type="slidenum">
              <a:rPr lang="en-US" smtClean="0"/>
              <a:t>‹#›</a:t>
            </a:fld>
            <a:endParaRPr lang="en-US"/>
          </a:p>
        </p:txBody>
      </p:sp>
    </p:spTree>
    <p:extLst>
      <p:ext uri="{BB962C8B-B14F-4D97-AF65-F5344CB8AC3E}">
        <p14:creationId xmlns:p14="http://schemas.microsoft.com/office/powerpoint/2010/main" val="37536753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25EB3E-6E93-455D-AFBE-1E77222A2BAD}" type="slidenum">
              <a:rPr lang="en-US" smtClean="0"/>
              <a:t>1</a:t>
            </a:fld>
            <a:endParaRPr lang="en-US"/>
          </a:p>
        </p:txBody>
      </p:sp>
    </p:spTree>
    <p:extLst>
      <p:ext uri="{BB962C8B-B14F-4D97-AF65-F5344CB8AC3E}">
        <p14:creationId xmlns:p14="http://schemas.microsoft.com/office/powerpoint/2010/main" val="3604292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25EB3E-6E93-455D-AFBE-1E77222A2BAD}" type="slidenum">
              <a:rPr lang="en-US" smtClean="0"/>
              <a:t>2</a:t>
            </a:fld>
            <a:endParaRPr lang="en-US"/>
          </a:p>
        </p:txBody>
      </p:sp>
    </p:spTree>
    <p:extLst>
      <p:ext uri="{BB962C8B-B14F-4D97-AF65-F5344CB8AC3E}">
        <p14:creationId xmlns:p14="http://schemas.microsoft.com/office/powerpoint/2010/main" val="11384107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25EB3E-6E93-455D-AFBE-1E77222A2BAD}" type="slidenum">
              <a:rPr lang="en-US" smtClean="0"/>
              <a:t>3</a:t>
            </a:fld>
            <a:endParaRPr lang="en-US"/>
          </a:p>
        </p:txBody>
      </p:sp>
    </p:spTree>
    <p:extLst>
      <p:ext uri="{BB962C8B-B14F-4D97-AF65-F5344CB8AC3E}">
        <p14:creationId xmlns:p14="http://schemas.microsoft.com/office/powerpoint/2010/main" val="3336079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87243-03E0-56BE-974B-48B374471E2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EC2F26-0593-323C-51BE-A8756C0DD0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33DF5D-9AA1-5D83-8455-FB82FF02364A}"/>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5CA6E96-B1C6-78B6-5E4A-AB37F120D919}"/>
              </a:ext>
            </a:extLst>
          </p:cNvPr>
          <p:cNvSpPr>
            <a:spLocks noGrp="1"/>
          </p:cNvSpPr>
          <p:nvPr>
            <p:ph type="sldNum" sz="quarter" idx="5"/>
          </p:nvPr>
        </p:nvSpPr>
        <p:spPr/>
        <p:txBody>
          <a:bodyPr/>
          <a:lstStyle/>
          <a:p>
            <a:fld id="{5C25EB3E-6E93-455D-AFBE-1E77222A2BAD}" type="slidenum">
              <a:rPr lang="en-US" smtClean="0"/>
              <a:t>4</a:t>
            </a:fld>
            <a:endParaRPr lang="en-US"/>
          </a:p>
        </p:txBody>
      </p:sp>
    </p:spTree>
    <p:extLst>
      <p:ext uri="{BB962C8B-B14F-4D97-AF65-F5344CB8AC3E}">
        <p14:creationId xmlns:p14="http://schemas.microsoft.com/office/powerpoint/2010/main" val="3313623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5C25EB3E-6E93-455D-AFBE-1E77222A2BAD}" type="slidenum">
              <a:rPr lang="en-US" smtClean="0"/>
              <a:t>5</a:t>
            </a:fld>
            <a:endParaRPr lang="en-US"/>
          </a:p>
        </p:txBody>
      </p:sp>
    </p:spTree>
    <p:extLst>
      <p:ext uri="{BB962C8B-B14F-4D97-AF65-F5344CB8AC3E}">
        <p14:creationId xmlns:p14="http://schemas.microsoft.com/office/powerpoint/2010/main" val="40164116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C25EB3E-6E93-455D-AFBE-1E77222A2B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61502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result of  this management cyst production on great salt lake has become more stable as shown by the trailing 5 year standard deviation. Additionally, production has increased as can be seen in the yellow trend line </a:t>
            </a:r>
          </a:p>
        </p:txBody>
      </p:sp>
      <p:sp>
        <p:nvSpPr>
          <p:cNvPr id="4" name="Slide Number Placeholder 3"/>
          <p:cNvSpPr>
            <a:spLocks noGrp="1"/>
          </p:cNvSpPr>
          <p:nvPr>
            <p:ph type="sldNum" sz="quarter" idx="5"/>
          </p:nvPr>
        </p:nvSpPr>
        <p:spPr/>
        <p:txBody>
          <a:bodyPr/>
          <a:lstStyle/>
          <a:p>
            <a:fld id="{5C25EB3E-6E93-455D-AFBE-1E77222A2BAD}" type="slidenum">
              <a:rPr lang="en-US" smtClean="0"/>
              <a:t>7</a:t>
            </a:fld>
            <a:endParaRPr lang="en-US"/>
          </a:p>
        </p:txBody>
      </p:sp>
    </p:spTree>
    <p:extLst>
      <p:ext uri="{BB962C8B-B14F-4D97-AF65-F5344CB8AC3E}">
        <p14:creationId xmlns:p14="http://schemas.microsoft.com/office/powerpoint/2010/main" val="1670617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We are not the only group working on sustainable management of hypersaline resources and when looking at the world production, we can see that there was about 15 years of exploration followed by 25 years of optimization of resources. Some further optimization is likely possible, but regardless, natural production systems either will or may already have reached their maximum carrying capacity</a:t>
            </a:r>
          </a:p>
        </p:txBody>
      </p:sp>
      <p:sp>
        <p:nvSpPr>
          <p:cNvPr id="4" name="Slide Number Placeholder 3"/>
          <p:cNvSpPr>
            <a:spLocks noGrp="1"/>
          </p:cNvSpPr>
          <p:nvPr>
            <p:ph type="sldNum" sz="quarter" idx="5"/>
          </p:nvPr>
        </p:nvSpPr>
        <p:spPr/>
        <p:txBody>
          <a:bodyPr/>
          <a:lstStyle/>
          <a:p>
            <a:fld id="{5C25EB3E-6E93-455D-AFBE-1E77222A2BAD}" type="slidenum">
              <a:rPr lang="en-US" smtClean="0"/>
              <a:t>8</a:t>
            </a:fld>
            <a:endParaRPr lang="en-US"/>
          </a:p>
        </p:txBody>
      </p:sp>
    </p:spTree>
    <p:extLst>
      <p:ext uri="{BB962C8B-B14F-4D97-AF65-F5344CB8AC3E}">
        <p14:creationId xmlns:p14="http://schemas.microsoft.com/office/powerpoint/2010/main" val="14405853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C25EB3E-6E93-455D-AFBE-1E77222A2BAD}" type="slidenum">
              <a:rPr lang="en-US" smtClean="0"/>
              <a:t>9</a:t>
            </a:fld>
            <a:endParaRPr lang="en-US" dirty="0"/>
          </a:p>
        </p:txBody>
      </p:sp>
    </p:spTree>
    <p:extLst>
      <p:ext uri="{BB962C8B-B14F-4D97-AF65-F5344CB8AC3E}">
        <p14:creationId xmlns:p14="http://schemas.microsoft.com/office/powerpoint/2010/main" val="1472807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9830832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_Double">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BA61156-5D3B-974A-481A-878E610B7738}"/>
              </a:ext>
            </a:extLst>
          </p:cNvPr>
          <p:cNvSpPr>
            <a:spLocks noGrp="1"/>
          </p:cNvSpPr>
          <p:nvPr>
            <p:ph sz="quarter" idx="13"/>
          </p:nvPr>
        </p:nvSpPr>
        <p:spPr>
          <a:xfrm>
            <a:off x="827518" y="1478422"/>
            <a:ext cx="5077626" cy="4554449"/>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Content Placeholder 3">
            <a:extLst>
              <a:ext uri="{FF2B5EF4-FFF2-40B4-BE49-F238E27FC236}">
                <a16:creationId xmlns:a16="http://schemas.microsoft.com/office/drawing/2014/main" id="{DCF13C0C-BF88-2738-0BAE-4519FCF9A3AF}"/>
              </a:ext>
            </a:extLst>
          </p:cNvPr>
          <p:cNvSpPr>
            <a:spLocks noGrp="1"/>
          </p:cNvSpPr>
          <p:nvPr>
            <p:ph sz="quarter" idx="14"/>
          </p:nvPr>
        </p:nvSpPr>
        <p:spPr>
          <a:xfrm>
            <a:off x="6286859" y="1478422"/>
            <a:ext cx="5066940" cy="4554449"/>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8ABC4D2F-B5EC-5D3B-4662-2D2300889804}"/>
              </a:ext>
            </a:extLst>
          </p:cNvPr>
          <p:cNvCxnSpPr>
            <a:cxnSpLocks/>
          </p:cNvCxnSpPr>
          <p:nvPr userDrawn="1"/>
        </p:nvCxnSpPr>
        <p:spPr>
          <a:xfrm flipH="1">
            <a:off x="2872683" y="570482"/>
            <a:ext cx="8732520" cy="0"/>
          </a:xfrm>
          <a:prstGeom prst="line">
            <a:avLst/>
          </a:prstGeom>
          <a:solidFill>
            <a:schemeClr val="tx1"/>
          </a:solidFill>
          <a:ln>
            <a:solidFill>
              <a:srgbClr val="D9D9D9"/>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AE65C709-77D4-9E60-C534-67A2581B9177}"/>
              </a:ext>
            </a:extLst>
          </p:cNvPr>
          <p:cNvSpPr>
            <a:spLocks noGrp="1"/>
          </p:cNvSpPr>
          <p:nvPr>
            <p:ph type="sldNum" sz="quarter" idx="12"/>
          </p:nvPr>
        </p:nvSpPr>
        <p:spPr>
          <a:xfrm>
            <a:off x="11353798" y="6211726"/>
            <a:ext cx="471056" cy="365125"/>
          </a:xfrm>
        </p:spPr>
        <p:txBody>
          <a:bodyPr/>
          <a:lstStyle>
            <a:lvl1pPr algn="ctr">
              <a:defRPr sz="1200">
                <a:solidFill>
                  <a:srgbClr val="D9D9D9"/>
                </a:solidFill>
                <a:latin typeface="Roboto" panose="02000000000000000000" pitchFamily="2" charset="0"/>
                <a:ea typeface="Roboto" panose="02000000000000000000" pitchFamily="2" charset="0"/>
                <a:cs typeface="Roboto" panose="02000000000000000000" pitchFamily="2" charset="0"/>
              </a:defRPr>
            </a:lvl1pPr>
          </a:lstStyle>
          <a:p>
            <a:fld id="{23498A07-2AE1-4906-99DD-A7F4C55F52F9}" type="slidenum">
              <a:rPr lang="en-US" smtClean="0"/>
              <a:pPr/>
              <a:t>‹#›</a:t>
            </a:fld>
            <a:endParaRPr lang="en-US" dirty="0"/>
          </a:p>
        </p:txBody>
      </p:sp>
      <p:pic>
        <p:nvPicPr>
          <p:cNvPr id="11" name="Picture 10">
            <a:extLst>
              <a:ext uri="{FF2B5EF4-FFF2-40B4-BE49-F238E27FC236}">
                <a16:creationId xmlns:a16="http://schemas.microsoft.com/office/drawing/2014/main" id="{A9866B0E-97B4-8E7A-9E3F-AED93E247D4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4363" y="186191"/>
            <a:ext cx="2011679" cy="804672"/>
          </a:xfrm>
          <a:prstGeom prst="rect">
            <a:avLst/>
          </a:prstGeom>
        </p:spPr>
      </p:pic>
    </p:spTree>
    <p:extLst>
      <p:ext uri="{BB962C8B-B14F-4D97-AF65-F5344CB8AC3E}">
        <p14:creationId xmlns:p14="http://schemas.microsoft.com/office/powerpoint/2010/main" val="65116397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_Blank">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886E50D0-AC60-EAA7-30EC-DB9805B9D8BA}"/>
              </a:ext>
            </a:extLst>
          </p:cNvPr>
          <p:cNvCxnSpPr>
            <a:cxnSpLocks/>
          </p:cNvCxnSpPr>
          <p:nvPr userDrawn="1"/>
        </p:nvCxnSpPr>
        <p:spPr>
          <a:xfrm>
            <a:off x="2843784" y="6045200"/>
            <a:ext cx="8962231"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BE63D710-2072-9FD4-9D3F-4574F0F303ED}"/>
              </a:ext>
            </a:extLst>
          </p:cNvPr>
          <p:cNvCxnSpPr>
            <a:cxnSpLocks/>
          </p:cNvCxnSpPr>
          <p:nvPr userDrawn="1"/>
        </p:nvCxnSpPr>
        <p:spPr>
          <a:xfrm flipH="1">
            <a:off x="2872683" y="570482"/>
            <a:ext cx="8732520" cy="0"/>
          </a:xfrm>
          <a:prstGeom prst="line">
            <a:avLst/>
          </a:prstGeom>
          <a:solidFill>
            <a:schemeClr val="tx1"/>
          </a:solidFill>
          <a:ln>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A23C925F-0119-919C-2F94-EC54CB37CC3A}"/>
              </a:ext>
            </a:extLst>
          </p:cNvPr>
          <p:cNvSpPr>
            <a:spLocks noGrp="1"/>
          </p:cNvSpPr>
          <p:nvPr>
            <p:ph type="sldNum" sz="quarter" idx="12"/>
          </p:nvPr>
        </p:nvSpPr>
        <p:spPr>
          <a:xfrm>
            <a:off x="11353798" y="6211726"/>
            <a:ext cx="471056" cy="365125"/>
          </a:xfrm>
        </p:spPr>
        <p:txBody>
          <a:bodyPr/>
          <a:lstStyle>
            <a:lvl1pPr algn="ctr">
              <a:defRPr sz="1200">
                <a:solidFill>
                  <a:srgbClr val="D9D9D9"/>
                </a:solidFill>
                <a:latin typeface="Roboto" panose="02000000000000000000" pitchFamily="2" charset="0"/>
                <a:ea typeface="Roboto" panose="02000000000000000000" pitchFamily="2" charset="0"/>
                <a:cs typeface="Roboto" panose="02000000000000000000" pitchFamily="2" charset="0"/>
              </a:defRPr>
            </a:lvl1pPr>
          </a:lstStyle>
          <a:p>
            <a:fld id="{23498A07-2AE1-4906-99DD-A7F4C55F52F9}" type="slidenum">
              <a:rPr lang="en-US" smtClean="0"/>
              <a:pPr/>
              <a:t>‹#›</a:t>
            </a:fld>
            <a:endParaRPr lang="en-US" dirty="0"/>
          </a:p>
        </p:txBody>
      </p:sp>
      <p:pic>
        <p:nvPicPr>
          <p:cNvPr id="9" name="Picture 8">
            <a:extLst>
              <a:ext uri="{FF2B5EF4-FFF2-40B4-BE49-F238E27FC236}">
                <a16:creationId xmlns:a16="http://schemas.microsoft.com/office/drawing/2014/main" id="{2B44C841-CE33-1BC0-24BD-1E39FABBEFC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4363" y="186191"/>
            <a:ext cx="2011679" cy="804672"/>
          </a:xfrm>
          <a:prstGeom prst="rect">
            <a:avLst/>
          </a:prstGeom>
        </p:spPr>
      </p:pic>
      <p:sp>
        <p:nvSpPr>
          <p:cNvPr id="10" name="Text Placeholder 24">
            <a:extLst>
              <a:ext uri="{FF2B5EF4-FFF2-40B4-BE49-F238E27FC236}">
                <a16:creationId xmlns:a16="http://schemas.microsoft.com/office/drawing/2014/main" id="{A4F8E289-046D-9A02-F6CC-C17B13DBA06A}"/>
              </a:ext>
            </a:extLst>
          </p:cNvPr>
          <p:cNvSpPr>
            <a:spLocks noGrp="1"/>
          </p:cNvSpPr>
          <p:nvPr>
            <p:ph type="body" sz="quarter" idx="31"/>
          </p:nvPr>
        </p:nvSpPr>
        <p:spPr>
          <a:xfrm>
            <a:off x="385985" y="5657727"/>
            <a:ext cx="5316075" cy="553999"/>
          </a:xfrm>
          <a:solidFill>
            <a:schemeClr val="tx1"/>
          </a:solidFill>
        </p:spPr>
        <p:txBody>
          <a:bodyPr anchor="ctr">
            <a:noAutofit/>
          </a:bodyPr>
          <a:lstStyle>
            <a:lvl1pPr marL="0" indent="0">
              <a:buNone/>
              <a:defRPr sz="2800" b="1" i="0" cap="all" spc="100" baseline="0">
                <a:solidFill>
                  <a:srgbClr val="07AFE2"/>
                </a:solidFill>
                <a:latin typeface="Lato" panose="020F0502020204030203" pitchFamily="34" charset="0"/>
                <a:cs typeface="Lato Medium"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199959987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0-#ppt_w/2"/>
                                          </p:val>
                                        </p:tav>
                                        <p:tav tm="100000">
                                          <p:val>
                                            <p:strVal val="#ppt_x"/>
                                          </p:val>
                                        </p:tav>
                                      </p:tavLst>
                                    </p:anim>
                                    <p:anim calcmode="lin" valueType="num">
                                      <p:cBhvr additive="base">
                                        <p:cTn id="11"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tmplLst>
          <p:tmpl>
            <p:tnLst>
              <p:par>
                <p:cTn presetID="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 calcmode="lin" valueType="num">
                      <p:cBhvr additive="base">
                        <p:cTn dur="500" fill="hold"/>
                        <p:tgtEl>
                          <p:spTgt spid="10"/>
                        </p:tgtEl>
                        <p:attrNameLst>
                          <p:attrName>ppt_x</p:attrName>
                        </p:attrNameLst>
                      </p:cBhvr>
                      <p:tavLst>
                        <p:tav tm="0">
                          <p:val>
                            <p:strVal val="0-#ppt_w/2"/>
                          </p:val>
                        </p:tav>
                        <p:tav tm="100000">
                          <p:val>
                            <p:strVal val="#ppt_x"/>
                          </p:val>
                        </p:tav>
                      </p:tavLst>
                    </p:anim>
                    <p:anim calcmode="lin" valueType="num">
                      <p:cBhvr additive="base">
                        <p:cTn dur="500" fill="hold"/>
                        <p:tgtEl>
                          <p:spTgt spid="10"/>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RODUCT_Horiz-Sq_2x">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2561397" y="1282700"/>
            <a:ext cx="2743200" cy="2743200"/>
          </a:xfrm>
          <a:prstGeom prst="rect">
            <a:avLst/>
          </a:prstGeom>
        </p:spPr>
        <p:txBody>
          <a:bodyPr/>
          <a:lstStyle/>
          <a:p>
            <a:r>
              <a:rPr lang="en-US"/>
              <a:t>Click icon to add picture</a:t>
            </a:r>
            <a:endParaRPr lang="en-US" dirty="0"/>
          </a:p>
        </p:txBody>
      </p:sp>
      <p:sp>
        <p:nvSpPr>
          <p:cNvPr id="8" name="Picture Placeholder 6"/>
          <p:cNvSpPr>
            <a:spLocks noGrp="1"/>
          </p:cNvSpPr>
          <p:nvPr>
            <p:ph type="pic" sz="quarter" idx="11"/>
          </p:nvPr>
        </p:nvSpPr>
        <p:spPr>
          <a:xfrm>
            <a:off x="6785533" y="1282700"/>
            <a:ext cx="2743200" cy="2743200"/>
          </a:xfrm>
          <a:prstGeom prst="rect">
            <a:avLst/>
          </a:prstGeom>
        </p:spPr>
        <p:txBody>
          <a:bodyPr/>
          <a:lstStyle/>
          <a:p>
            <a:r>
              <a:rPr lang="en-US"/>
              <a:t>Click icon to add picture</a:t>
            </a:r>
          </a:p>
        </p:txBody>
      </p:sp>
      <p:sp>
        <p:nvSpPr>
          <p:cNvPr id="6" name="Text Placeholder 5">
            <a:extLst>
              <a:ext uri="{FF2B5EF4-FFF2-40B4-BE49-F238E27FC236}">
                <a16:creationId xmlns:a16="http://schemas.microsoft.com/office/drawing/2014/main" id="{AF79E50A-9B7C-23B2-1D64-B614A74A6EE5}"/>
              </a:ext>
            </a:extLst>
          </p:cNvPr>
          <p:cNvSpPr>
            <a:spLocks noGrp="1"/>
          </p:cNvSpPr>
          <p:nvPr>
            <p:ph type="body" sz="quarter" idx="15" hasCustomPrompt="1"/>
          </p:nvPr>
        </p:nvSpPr>
        <p:spPr>
          <a:xfrm>
            <a:off x="2561396" y="4129391"/>
            <a:ext cx="2743199" cy="430213"/>
          </a:xfrm>
        </p:spPr>
        <p:txBody>
          <a:bodyPr>
            <a:noAutofit/>
          </a:bodyPr>
          <a:lstStyle>
            <a:lvl1pPr marL="0" indent="0">
              <a:buFontTx/>
              <a:buNone/>
              <a:defRPr sz="1600" b="1" cap="all" spc="50" baseline="0">
                <a:solidFill>
                  <a:srgbClr val="D9D9D9"/>
                </a:solidFill>
                <a:latin typeface="Lato" panose="020F0502020204030203" pitchFamily="34" charset="0"/>
              </a:defRPr>
            </a:lvl1pPr>
            <a:lvl2pPr marL="457200" indent="0">
              <a:buFontTx/>
              <a:buNone/>
              <a:defRPr sz="1600" cap="all" spc="50" baseline="0">
                <a:latin typeface="Lato" panose="020F0502020204030203" pitchFamily="34" charset="0"/>
              </a:defRPr>
            </a:lvl2pPr>
            <a:lvl3pPr marL="914400" indent="0">
              <a:buFontTx/>
              <a:buNone/>
              <a:defRPr sz="1600" cap="all" spc="50" baseline="0">
                <a:latin typeface="Lato" panose="020F0502020204030203" pitchFamily="34" charset="0"/>
              </a:defRPr>
            </a:lvl3pPr>
            <a:lvl4pPr marL="1371600" indent="0">
              <a:buFontTx/>
              <a:buNone/>
              <a:defRPr sz="1600" cap="all" spc="50" baseline="0">
                <a:latin typeface="Lato" panose="020F0502020204030203" pitchFamily="34" charset="0"/>
              </a:defRPr>
            </a:lvl4pPr>
            <a:lvl5pPr marL="1828800" indent="0">
              <a:buFontTx/>
              <a:buNone/>
              <a:defRPr sz="1600" cap="all" spc="50" baseline="0">
                <a:latin typeface="Lato" panose="020F0502020204030203" pitchFamily="34" charset="0"/>
              </a:defRPr>
            </a:lvl5pPr>
          </a:lstStyle>
          <a:p>
            <a:pPr lvl="0"/>
            <a:r>
              <a:rPr lang="en-US" dirty="0"/>
              <a:t>Enter title</a:t>
            </a:r>
          </a:p>
        </p:txBody>
      </p:sp>
      <p:sp>
        <p:nvSpPr>
          <p:cNvPr id="11" name="Text Placeholder 5">
            <a:extLst>
              <a:ext uri="{FF2B5EF4-FFF2-40B4-BE49-F238E27FC236}">
                <a16:creationId xmlns:a16="http://schemas.microsoft.com/office/drawing/2014/main" id="{9D479A00-B1EB-B09C-3108-08FAFDAE65CB}"/>
              </a:ext>
            </a:extLst>
          </p:cNvPr>
          <p:cNvSpPr>
            <a:spLocks noGrp="1"/>
          </p:cNvSpPr>
          <p:nvPr>
            <p:ph type="body" sz="quarter" idx="16" hasCustomPrompt="1"/>
          </p:nvPr>
        </p:nvSpPr>
        <p:spPr>
          <a:xfrm>
            <a:off x="6785533" y="4129391"/>
            <a:ext cx="2743200" cy="430213"/>
          </a:xfr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1600" b="1" cap="all" spc="50" baseline="0">
                <a:solidFill>
                  <a:srgbClr val="D9D9D9"/>
                </a:solidFill>
                <a:latin typeface="Lato" panose="020F0502020204030203" pitchFamily="34" charset="0"/>
              </a:defRPr>
            </a:lvl1pPr>
            <a:lvl2pPr marL="457200" indent="0">
              <a:buFontTx/>
              <a:buNone/>
              <a:defRPr sz="1600" cap="all" spc="50" baseline="0">
                <a:latin typeface="Lato" panose="020F0502020204030203" pitchFamily="34" charset="0"/>
              </a:defRPr>
            </a:lvl2pPr>
            <a:lvl3pPr marL="914400" indent="0">
              <a:buFontTx/>
              <a:buNone/>
              <a:defRPr sz="1600" cap="all" spc="50" baseline="0">
                <a:latin typeface="Lato" panose="020F0502020204030203" pitchFamily="34" charset="0"/>
              </a:defRPr>
            </a:lvl3pPr>
            <a:lvl4pPr marL="1371600" indent="0">
              <a:buFontTx/>
              <a:buNone/>
              <a:defRPr sz="1600" cap="all" spc="50" baseline="0">
                <a:latin typeface="Lato" panose="020F0502020204030203" pitchFamily="34" charset="0"/>
              </a:defRPr>
            </a:lvl4pPr>
            <a:lvl5pPr marL="1828800" indent="0">
              <a:buFontTx/>
              <a:buNone/>
              <a:defRPr sz="1600" cap="all" spc="50" baseline="0">
                <a:latin typeface="Lato" panose="020F0502020204030203" pitchFamily="34" charset="0"/>
              </a:defRPr>
            </a:lvl5pPr>
          </a:lstStyle>
          <a:p>
            <a:pPr lvl="0"/>
            <a:r>
              <a:rPr lang="en-US" dirty="0"/>
              <a:t>Enter title</a:t>
            </a:r>
          </a:p>
        </p:txBody>
      </p:sp>
      <p:sp>
        <p:nvSpPr>
          <p:cNvPr id="13" name="Text Placeholder 12">
            <a:extLst>
              <a:ext uri="{FF2B5EF4-FFF2-40B4-BE49-F238E27FC236}">
                <a16:creationId xmlns:a16="http://schemas.microsoft.com/office/drawing/2014/main" id="{CA244605-F92A-1E25-CF5D-886124685DD8}"/>
              </a:ext>
            </a:extLst>
          </p:cNvPr>
          <p:cNvSpPr>
            <a:spLocks noGrp="1"/>
          </p:cNvSpPr>
          <p:nvPr>
            <p:ph type="body" sz="quarter" idx="17" hasCustomPrompt="1"/>
          </p:nvPr>
        </p:nvSpPr>
        <p:spPr>
          <a:xfrm>
            <a:off x="2561396" y="4572177"/>
            <a:ext cx="2743199" cy="1228855"/>
          </a:xfrm>
        </p:spPr>
        <p:txBody>
          <a:bodyPr>
            <a:noAutofit/>
          </a:bodyPr>
          <a:lstStyle>
            <a:lvl1pPr marL="0" marR="0" indent="0" algn="l" defTabSz="914400" rtl="0" eaLnBrk="1" fontAlgn="auto" latinLnBrk="0" hangingPunct="1">
              <a:lnSpc>
                <a:spcPct val="125000"/>
              </a:lnSpc>
              <a:spcBef>
                <a:spcPts val="1000"/>
              </a:spcBef>
              <a:spcAft>
                <a:spcPts val="0"/>
              </a:spcAft>
              <a:buClrTx/>
              <a:buSzTx/>
              <a:buFontTx/>
              <a:buNone/>
              <a:tabLst/>
              <a:defRPr sz="1100" spc="50" baseline="0">
                <a:solidFill>
                  <a:srgbClr val="D9D9D9"/>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d-ID" sz="1200" spc="0" dirty="0">
                <a:latin typeface="Open Sans" pitchFamily="2" charset="0"/>
                <a:ea typeface="Open Sans" pitchFamily="2" charset="0"/>
                <a:cs typeface="Open Sans" pitchFamily="2" charset="0"/>
              </a:rPr>
              <a:t>Lorem ipsum dolor sit amet, consectetur adipiscing elit. Proin sed libero in magna</a:t>
            </a:r>
            <a:r>
              <a:rPr lang="en-US" sz="1200" spc="0" dirty="0">
                <a:latin typeface="Open Sans" pitchFamily="2" charset="0"/>
                <a:ea typeface="Open Sans" pitchFamily="2" charset="0"/>
                <a:cs typeface="Open Sans" pitchFamily="2" charset="0"/>
              </a:rPr>
              <a:t>.</a:t>
            </a:r>
            <a:endParaRPr lang="id-ID" sz="1200" spc="0" dirty="0">
              <a:latin typeface="Open Sans" pitchFamily="2" charset="0"/>
              <a:ea typeface="Open Sans" pitchFamily="2" charset="0"/>
              <a:cs typeface="Open Sans" pitchFamily="2" charset="0"/>
            </a:endParaRPr>
          </a:p>
        </p:txBody>
      </p:sp>
      <p:sp>
        <p:nvSpPr>
          <p:cNvPr id="14" name="Text Placeholder 12">
            <a:extLst>
              <a:ext uri="{FF2B5EF4-FFF2-40B4-BE49-F238E27FC236}">
                <a16:creationId xmlns:a16="http://schemas.microsoft.com/office/drawing/2014/main" id="{A2839529-F1FF-20F4-F303-1A224CA0C514}"/>
              </a:ext>
            </a:extLst>
          </p:cNvPr>
          <p:cNvSpPr>
            <a:spLocks noGrp="1"/>
          </p:cNvSpPr>
          <p:nvPr>
            <p:ph type="body" sz="quarter" idx="18" hasCustomPrompt="1"/>
          </p:nvPr>
        </p:nvSpPr>
        <p:spPr>
          <a:xfrm>
            <a:off x="6785533" y="4572177"/>
            <a:ext cx="2743200" cy="1228855"/>
          </a:xfrm>
        </p:spPr>
        <p:txBody>
          <a:bodyPr>
            <a:noAutofit/>
          </a:bodyPr>
          <a:lstStyle>
            <a:lvl1pPr marL="0" marR="0" indent="0" algn="l" defTabSz="914400" rtl="0" eaLnBrk="1" fontAlgn="auto" latinLnBrk="0" hangingPunct="1">
              <a:lnSpc>
                <a:spcPct val="125000"/>
              </a:lnSpc>
              <a:spcBef>
                <a:spcPts val="1000"/>
              </a:spcBef>
              <a:spcAft>
                <a:spcPts val="0"/>
              </a:spcAft>
              <a:buClrTx/>
              <a:buSzTx/>
              <a:buFontTx/>
              <a:buNone/>
              <a:tabLst/>
              <a:defRPr sz="1200" spc="50" baseline="0">
                <a:solidFill>
                  <a:srgbClr val="D9D9D9"/>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d-ID" sz="1200" spc="0" dirty="0">
                <a:latin typeface="Open Sans" pitchFamily="2" charset="0"/>
                <a:ea typeface="Open Sans" pitchFamily="2" charset="0"/>
                <a:cs typeface="Open Sans" pitchFamily="2" charset="0"/>
              </a:rPr>
              <a:t>Lorem ipsum dolor sit amet, consectetur adipiscing elit. Proin sed libero in magna</a:t>
            </a:r>
            <a:r>
              <a:rPr lang="en-US" sz="1200" spc="0" dirty="0">
                <a:latin typeface="Open Sans" pitchFamily="2" charset="0"/>
                <a:ea typeface="Open Sans" pitchFamily="2" charset="0"/>
                <a:cs typeface="Open Sans" pitchFamily="2" charset="0"/>
              </a:rPr>
              <a:t>.</a:t>
            </a:r>
            <a:endParaRPr lang="id-ID" sz="1200" spc="0" dirty="0">
              <a:latin typeface="Open Sans" pitchFamily="2" charset="0"/>
              <a:ea typeface="Open Sans" pitchFamily="2" charset="0"/>
              <a:cs typeface="Open Sans" pitchFamily="2" charset="0"/>
            </a:endParaRPr>
          </a:p>
        </p:txBody>
      </p:sp>
      <p:cxnSp>
        <p:nvCxnSpPr>
          <p:cNvPr id="9" name="Straight Connector 8">
            <a:extLst>
              <a:ext uri="{FF2B5EF4-FFF2-40B4-BE49-F238E27FC236}">
                <a16:creationId xmlns:a16="http://schemas.microsoft.com/office/drawing/2014/main" id="{29DA67B6-4086-3FCC-44F7-004D9ACFC05D}"/>
              </a:ext>
            </a:extLst>
          </p:cNvPr>
          <p:cNvCxnSpPr>
            <a:cxnSpLocks/>
          </p:cNvCxnSpPr>
          <p:nvPr userDrawn="1"/>
        </p:nvCxnSpPr>
        <p:spPr>
          <a:xfrm flipH="1">
            <a:off x="2872683" y="570482"/>
            <a:ext cx="8732520" cy="0"/>
          </a:xfrm>
          <a:prstGeom prst="line">
            <a:avLst/>
          </a:prstGeom>
          <a:solidFill>
            <a:schemeClr val="tx1"/>
          </a:solidFill>
          <a:ln>
            <a:solidFill>
              <a:srgbClr val="D9D9D9"/>
            </a:solidFill>
          </a:ln>
        </p:spPr>
        <p:style>
          <a:lnRef idx="1">
            <a:schemeClr val="accent1"/>
          </a:lnRef>
          <a:fillRef idx="0">
            <a:schemeClr val="accent1"/>
          </a:fillRef>
          <a:effectRef idx="0">
            <a:schemeClr val="accent1"/>
          </a:effectRef>
          <a:fontRef idx="minor">
            <a:schemeClr val="tx1"/>
          </a:fontRef>
        </p:style>
      </p:cxnSp>
      <p:sp>
        <p:nvSpPr>
          <p:cNvPr id="12" name="Slide Number Placeholder 5">
            <a:extLst>
              <a:ext uri="{FF2B5EF4-FFF2-40B4-BE49-F238E27FC236}">
                <a16:creationId xmlns:a16="http://schemas.microsoft.com/office/drawing/2014/main" id="{72421F50-6867-F886-F216-EDC7392B5A31}"/>
              </a:ext>
            </a:extLst>
          </p:cNvPr>
          <p:cNvSpPr>
            <a:spLocks noGrp="1"/>
          </p:cNvSpPr>
          <p:nvPr>
            <p:ph type="sldNum" sz="quarter" idx="12"/>
          </p:nvPr>
        </p:nvSpPr>
        <p:spPr>
          <a:xfrm>
            <a:off x="11353798" y="6211726"/>
            <a:ext cx="471056" cy="365125"/>
          </a:xfrm>
        </p:spPr>
        <p:txBody>
          <a:bodyPr/>
          <a:lstStyle>
            <a:lvl1pPr algn="ctr">
              <a:defRPr sz="1200">
                <a:solidFill>
                  <a:srgbClr val="D9D9D9"/>
                </a:solidFill>
                <a:latin typeface="Roboto" panose="02000000000000000000" pitchFamily="2" charset="0"/>
                <a:ea typeface="Roboto" panose="02000000000000000000" pitchFamily="2" charset="0"/>
                <a:cs typeface="Roboto" panose="02000000000000000000" pitchFamily="2" charset="0"/>
              </a:defRPr>
            </a:lvl1pPr>
          </a:lstStyle>
          <a:p>
            <a:fld id="{23498A07-2AE1-4906-99DD-A7F4C55F52F9}" type="slidenum">
              <a:rPr lang="en-US" smtClean="0"/>
              <a:pPr/>
              <a:t>‹#›</a:t>
            </a:fld>
            <a:endParaRPr lang="en-US" dirty="0"/>
          </a:p>
        </p:txBody>
      </p:sp>
      <p:cxnSp>
        <p:nvCxnSpPr>
          <p:cNvPr id="16" name="Straight Connector 15">
            <a:extLst>
              <a:ext uri="{FF2B5EF4-FFF2-40B4-BE49-F238E27FC236}">
                <a16:creationId xmlns:a16="http://schemas.microsoft.com/office/drawing/2014/main" id="{3C891C8F-6B9C-96E9-312F-87A005F7EFF6}"/>
              </a:ext>
            </a:extLst>
          </p:cNvPr>
          <p:cNvCxnSpPr>
            <a:cxnSpLocks/>
          </p:cNvCxnSpPr>
          <p:nvPr userDrawn="1"/>
        </p:nvCxnSpPr>
        <p:spPr>
          <a:xfrm>
            <a:off x="2843784" y="6045200"/>
            <a:ext cx="8962231"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94E8B6B7-60D2-8ECF-76DE-3A01A193603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4363" y="186191"/>
            <a:ext cx="2011679" cy="804672"/>
          </a:xfrm>
          <a:prstGeom prst="rect">
            <a:avLst/>
          </a:prstGeom>
        </p:spPr>
      </p:pic>
      <p:sp>
        <p:nvSpPr>
          <p:cNvPr id="19" name="Text Placeholder 24">
            <a:extLst>
              <a:ext uri="{FF2B5EF4-FFF2-40B4-BE49-F238E27FC236}">
                <a16:creationId xmlns:a16="http://schemas.microsoft.com/office/drawing/2014/main" id="{BB13DC8B-98CE-EA47-5352-FBB993813A2E}"/>
              </a:ext>
            </a:extLst>
          </p:cNvPr>
          <p:cNvSpPr>
            <a:spLocks noGrp="1"/>
          </p:cNvSpPr>
          <p:nvPr>
            <p:ph type="body" sz="quarter" idx="31"/>
          </p:nvPr>
        </p:nvSpPr>
        <p:spPr>
          <a:xfrm>
            <a:off x="385985" y="5657727"/>
            <a:ext cx="5316075" cy="553999"/>
          </a:xfrm>
          <a:solidFill>
            <a:schemeClr val="tx1"/>
          </a:solidFill>
        </p:spPr>
        <p:txBody>
          <a:bodyPr anchor="ctr">
            <a:noAutofit/>
          </a:bodyPr>
          <a:lstStyle>
            <a:lvl1pPr marL="0" indent="0">
              <a:buNone/>
              <a:defRPr sz="2800" b="1" i="0" cap="all" spc="100" baseline="0">
                <a:solidFill>
                  <a:srgbClr val="07AFE2"/>
                </a:solidFill>
                <a:latin typeface="Lato" panose="020F0502020204030203" pitchFamily="34" charset="0"/>
                <a:cs typeface="Lato Medium"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68039795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500" fill="hold"/>
                                        <p:tgtEl>
                                          <p:spTgt spid="19"/>
                                        </p:tgtEl>
                                        <p:attrNameLst>
                                          <p:attrName>ppt_x</p:attrName>
                                        </p:attrNameLst>
                                      </p:cBhvr>
                                      <p:tavLst>
                                        <p:tav tm="0">
                                          <p:val>
                                            <p:strVal val="0-#ppt_w/2"/>
                                          </p:val>
                                        </p:tav>
                                        <p:tav tm="100000">
                                          <p:val>
                                            <p:strVal val="#ppt_x"/>
                                          </p:val>
                                        </p:tav>
                                      </p:tavLst>
                                    </p:anim>
                                    <p:anim calcmode="lin" valueType="num">
                                      <p:cBhvr additive="base">
                                        <p:cTn id="11"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tmplLst>
          <p:tmpl>
            <p:tnLst>
              <p:par>
                <p:cTn presetID="2" presetClass="entr" presetSubtype="8"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0-#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RODUCT_Horiz-Sq_3x">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512378" y="1282700"/>
            <a:ext cx="2222500" cy="2032000"/>
          </a:xfrm>
          <a:prstGeom prst="rect">
            <a:avLst/>
          </a:prstGeom>
        </p:spPr>
        <p:txBody>
          <a:bodyPr/>
          <a:lstStyle/>
          <a:p>
            <a:r>
              <a:rPr lang="en-US"/>
              <a:t>Click icon to add picture</a:t>
            </a:r>
            <a:endParaRPr lang="en-US" dirty="0"/>
          </a:p>
        </p:txBody>
      </p:sp>
      <p:sp>
        <p:nvSpPr>
          <p:cNvPr id="8" name="Picture Placeholder 6"/>
          <p:cNvSpPr>
            <a:spLocks noGrp="1"/>
          </p:cNvSpPr>
          <p:nvPr>
            <p:ph type="pic" sz="quarter" idx="11"/>
          </p:nvPr>
        </p:nvSpPr>
        <p:spPr>
          <a:xfrm>
            <a:off x="4984750" y="1282700"/>
            <a:ext cx="2222500" cy="2032000"/>
          </a:xfrm>
          <a:prstGeom prst="rect">
            <a:avLst/>
          </a:prstGeom>
        </p:spPr>
        <p:txBody>
          <a:bodyPr/>
          <a:lstStyle/>
          <a:p>
            <a:r>
              <a:rPr lang="en-US"/>
              <a:t>Click icon to add picture</a:t>
            </a:r>
          </a:p>
        </p:txBody>
      </p:sp>
      <p:sp>
        <p:nvSpPr>
          <p:cNvPr id="9" name="Picture Placeholder 6"/>
          <p:cNvSpPr>
            <a:spLocks noGrp="1"/>
          </p:cNvSpPr>
          <p:nvPr>
            <p:ph type="pic" sz="quarter" idx="12"/>
          </p:nvPr>
        </p:nvSpPr>
        <p:spPr>
          <a:xfrm>
            <a:off x="8457122" y="1282700"/>
            <a:ext cx="2222500" cy="2032000"/>
          </a:xfrm>
          <a:prstGeom prst="rect">
            <a:avLst/>
          </a:prstGeom>
        </p:spPr>
        <p:txBody>
          <a:bodyPr/>
          <a:lstStyle/>
          <a:p>
            <a:r>
              <a:rPr lang="en-US"/>
              <a:t>Click icon to add picture</a:t>
            </a:r>
          </a:p>
        </p:txBody>
      </p:sp>
      <p:sp>
        <p:nvSpPr>
          <p:cNvPr id="6" name="Text Placeholder 5">
            <a:extLst>
              <a:ext uri="{FF2B5EF4-FFF2-40B4-BE49-F238E27FC236}">
                <a16:creationId xmlns:a16="http://schemas.microsoft.com/office/drawing/2014/main" id="{AF79E50A-9B7C-23B2-1D64-B614A74A6EE5}"/>
              </a:ext>
            </a:extLst>
          </p:cNvPr>
          <p:cNvSpPr>
            <a:spLocks noGrp="1"/>
          </p:cNvSpPr>
          <p:nvPr>
            <p:ph type="body" sz="quarter" idx="15" hasCustomPrompt="1"/>
          </p:nvPr>
        </p:nvSpPr>
        <p:spPr>
          <a:xfrm>
            <a:off x="1512378" y="3429000"/>
            <a:ext cx="2222500" cy="430213"/>
          </a:xfrm>
        </p:spPr>
        <p:txBody>
          <a:bodyPr>
            <a:noAutofit/>
          </a:bodyPr>
          <a:lstStyle>
            <a:lvl1pPr marL="0" indent="0">
              <a:buFontTx/>
              <a:buNone/>
              <a:defRPr sz="1600" b="1" cap="all" spc="50" baseline="0">
                <a:solidFill>
                  <a:srgbClr val="D9D9D9"/>
                </a:solidFill>
                <a:latin typeface="Lato" panose="020F0502020204030203" pitchFamily="34" charset="0"/>
              </a:defRPr>
            </a:lvl1pPr>
            <a:lvl2pPr marL="457200" indent="0">
              <a:buFontTx/>
              <a:buNone/>
              <a:defRPr sz="1600" cap="all" spc="50" baseline="0">
                <a:latin typeface="Lato" panose="020F0502020204030203" pitchFamily="34" charset="0"/>
              </a:defRPr>
            </a:lvl2pPr>
            <a:lvl3pPr marL="914400" indent="0">
              <a:buFontTx/>
              <a:buNone/>
              <a:defRPr sz="1600" cap="all" spc="50" baseline="0">
                <a:latin typeface="Lato" panose="020F0502020204030203" pitchFamily="34" charset="0"/>
              </a:defRPr>
            </a:lvl3pPr>
            <a:lvl4pPr marL="1371600" indent="0">
              <a:buFontTx/>
              <a:buNone/>
              <a:defRPr sz="1600" cap="all" spc="50" baseline="0">
                <a:latin typeface="Lato" panose="020F0502020204030203" pitchFamily="34" charset="0"/>
              </a:defRPr>
            </a:lvl4pPr>
            <a:lvl5pPr marL="1828800" indent="0">
              <a:buFontTx/>
              <a:buNone/>
              <a:defRPr sz="1600" cap="all" spc="50" baseline="0">
                <a:latin typeface="Lato" panose="020F0502020204030203" pitchFamily="34" charset="0"/>
              </a:defRPr>
            </a:lvl5pPr>
          </a:lstStyle>
          <a:p>
            <a:pPr lvl="0"/>
            <a:r>
              <a:rPr lang="en-US" dirty="0"/>
              <a:t>Enter title</a:t>
            </a:r>
          </a:p>
        </p:txBody>
      </p:sp>
      <p:sp>
        <p:nvSpPr>
          <p:cNvPr id="10" name="Text Placeholder 12">
            <a:extLst>
              <a:ext uri="{FF2B5EF4-FFF2-40B4-BE49-F238E27FC236}">
                <a16:creationId xmlns:a16="http://schemas.microsoft.com/office/drawing/2014/main" id="{78D086D7-E74E-6B0C-C786-E0C94F787533}"/>
              </a:ext>
            </a:extLst>
          </p:cNvPr>
          <p:cNvSpPr>
            <a:spLocks noGrp="1"/>
          </p:cNvSpPr>
          <p:nvPr>
            <p:ph type="body" sz="quarter" idx="24" hasCustomPrompt="1"/>
          </p:nvPr>
        </p:nvSpPr>
        <p:spPr>
          <a:xfrm>
            <a:off x="1512378" y="3867321"/>
            <a:ext cx="2222500" cy="1228855"/>
          </a:xfrm>
        </p:spPr>
        <p:txBody>
          <a:bodyPr>
            <a:noAutofit/>
          </a:bodyPr>
          <a:lstStyle>
            <a:lvl1pPr marL="0" marR="0" indent="0" algn="l" defTabSz="914400" rtl="0" eaLnBrk="1" fontAlgn="auto" latinLnBrk="0" hangingPunct="1">
              <a:lnSpc>
                <a:spcPct val="125000"/>
              </a:lnSpc>
              <a:spcBef>
                <a:spcPts val="1000"/>
              </a:spcBef>
              <a:spcAft>
                <a:spcPts val="0"/>
              </a:spcAft>
              <a:buClrTx/>
              <a:buSzTx/>
              <a:buFontTx/>
              <a:buNone/>
              <a:tabLst/>
              <a:defRPr sz="1100" spc="50" baseline="0">
                <a:solidFill>
                  <a:srgbClr val="D9D9D9"/>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d-ID" sz="1200" spc="0" dirty="0">
                <a:latin typeface="Open Sans" pitchFamily="2" charset="0"/>
                <a:ea typeface="Open Sans" pitchFamily="2" charset="0"/>
                <a:cs typeface="Open Sans" pitchFamily="2" charset="0"/>
              </a:rPr>
              <a:t>Lorem ipsum dolor sit amet, consectetur adipiscing elit. Proin sed libero in magna</a:t>
            </a:r>
            <a:r>
              <a:rPr lang="en-US" sz="1200" spc="0" dirty="0">
                <a:latin typeface="Open Sans" pitchFamily="2" charset="0"/>
                <a:ea typeface="Open Sans" pitchFamily="2" charset="0"/>
                <a:cs typeface="Open Sans" pitchFamily="2" charset="0"/>
              </a:rPr>
              <a:t>.</a:t>
            </a:r>
            <a:r>
              <a:rPr lang="id-ID" sz="1200" spc="0" dirty="0">
                <a:latin typeface="Open Sans" pitchFamily="2" charset="0"/>
                <a:ea typeface="Open Sans" pitchFamily="2" charset="0"/>
                <a:cs typeface="Open Sans" pitchFamily="2" charset="0"/>
              </a:rPr>
              <a:t> </a:t>
            </a:r>
          </a:p>
        </p:txBody>
      </p:sp>
      <p:sp>
        <p:nvSpPr>
          <p:cNvPr id="11" name="Text Placeholder 5">
            <a:extLst>
              <a:ext uri="{FF2B5EF4-FFF2-40B4-BE49-F238E27FC236}">
                <a16:creationId xmlns:a16="http://schemas.microsoft.com/office/drawing/2014/main" id="{9D479A00-B1EB-B09C-3108-08FAFDAE65CB}"/>
              </a:ext>
            </a:extLst>
          </p:cNvPr>
          <p:cNvSpPr>
            <a:spLocks noGrp="1"/>
          </p:cNvSpPr>
          <p:nvPr>
            <p:ph type="body" sz="quarter" idx="16" hasCustomPrompt="1"/>
          </p:nvPr>
        </p:nvSpPr>
        <p:spPr>
          <a:xfrm>
            <a:off x="4984750" y="3429000"/>
            <a:ext cx="2222500" cy="430213"/>
          </a:xfr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1600" b="1" cap="all" spc="50" baseline="0">
                <a:solidFill>
                  <a:srgbClr val="D9D9D9"/>
                </a:solidFill>
                <a:latin typeface="Lato" panose="020F0502020204030203" pitchFamily="34" charset="0"/>
              </a:defRPr>
            </a:lvl1pPr>
            <a:lvl2pPr marL="457200" indent="0">
              <a:buFontTx/>
              <a:buNone/>
              <a:defRPr sz="1600" cap="all" spc="50" baseline="0">
                <a:latin typeface="Lato" panose="020F0502020204030203" pitchFamily="34" charset="0"/>
              </a:defRPr>
            </a:lvl2pPr>
            <a:lvl3pPr marL="914400" indent="0">
              <a:buFontTx/>
              <a:buNone/>
              <a:defRPr sz="1600" cap="all" spc="50" baseline="0">
                <a:latin typeface="Lato" panose="020F0502020204030203" pitchFamily="34" charset="0"/>
              </a:defRPr>
            </a:lvl3pPr>
            <a:lvl4pPr marL="1371600" indent="0">
              <a:buFontTx/>
              <a:buNone/>
              <a:defRPr sz="1600" cap="all" spc="50" baseline="0">
                <a:latin typeface="Lato" panose="020F0502020204030203" pitchFamily="34" charset="0"/>
              </a:defRPr>
            </a:lvl4pPr>
            <a:lvl5pPr marL="1828800" indent="0">
              <a:buFontTx/>
              <a:buNone/>
              <a:defRPr sz="1600" cap="all" spc="50" baseline="0">
                <a:latin typeface="Lato" panose="020F0502020204030203" pitchFamily="34" charset="0"/>
              </a:defRPr>
            </a:lvl5pPr>
          </a:lstStyle>
          <a:p>
            <a:pPr lvl="0"/>
            <a:r>
              <a:rPr lang="en-US" dirty="0"/>
              <a:t>Enter title</a:t>
            </a:r>
          </a:p>
        </p:txBody>
      </p:sp>
      <p:sp>
        <p:nvSpPr>
          <p:cNvPr id="14" name="Text Placeholder 12">
            <a:extLst>
              <a:ext uri="{FF2B5EF4-FFF2-40B4-BE49-F238E27FC236}">
                <a16:creationId xmlns:a16="http://schemas.microsoft.com/office/drawing/2014/main" id="{A2839529-F1FF-20F4-F303-1A224CA0C514}"/>
              </a:ext>
            </a:extLst>
          </p:cNvPr>
          <p:cNvSpPr>
            <a:spLocks noGrp="1"/>
          </p:cNvSpPr>
          <p:nvPr>
            <p:ph type="body" sz="quarter" idx="18" hasCustomPrompt="1"/>
          </p:nvPr>
        </p:nvSpPr>
        <p:spPr>
          <a:xfrm>
            <a:off x="4984750" y="3871786"/>
            <a:ext cx="2222500" cy="1228855"/>
          </a:xfrm>
        </p:spPr>
        <p:txBody>
          <a:bodyPr>
            <a:noAutofit/>
          </a:bodyPr>
          <a:lstStyle>
            <a:lvl1pPr marL="0" marR="0" indent="0" algn="l" defTabSz="914400" rtl="0" eaLnBrk="1" fontAlgn="auto" latinLnBrk="0" hangingPunct="1">
              <a:lnSpc>
                <a:spcPct val="125000"/>
              </a:lnSpc>
              <a:spcBef>
                <a:spcPts val="1000"/>
              </a:spcBef>
              <a:spcAft>
                <a:spcPts val="0"/>
              </a:spcAft>
              <a:buClrTx/>
              <a:buSzTx/>
              <a:buFontTx/>
              <a:buNone/>
              <a:tabLst/>
              <a:defRPr sz="1100" spc="50" baseline="0">
                <a:solidFill>
                  <a:srgbClr val="D9D9D9"/>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d-ID" sz="1200" spc="0" dirty="0">
                <a:latin typeface="Open Sans" pitchFamily="2" charset="0"/>
                <a:ea typeface="Open Sans" pitchFamily="2" charset="0"/>
                <a:cs typeface="Open Sans" pitchFamily="2" charset="0"/>
              </a:rPr>
              <a:t>Lorem ipsum dolor sit amet, consectetur adipiscing elit. Proin sed libero in magna</a:t>
            </a:r>
            <a:r>
              <a:rPr lang="en-US" sz="1200" spc="0" dirty="0">
                <a:latin typeface="Open Sans" pitchFamily="2" charset="0"/>
                <a:ea typeface="Open Sans" pitchFamily="2" charset="0"/>
                <a:cs typeface="Open Sans" pitchFamily="2" charset="0"/>
              </a:rPr>
              <a:t>.</a:t>
            </a:r>
            <a:endParaRPr lang="id-ID" sz="1200" spc="0" dirty="0">
              <a:latin typeface="Open Sans" pitchFamily="2" charset="0"/>
              <a:ea typeface="Open Sans" pitchFamily="2" charset="0"/>
              <a:cs typeface="Open Sans" pitchFamily="2" charset="0"/>
            </a:endParaRPr>
          </a:p>
        </p:txBody>
      </p:sp>
      <p:sp>
        <p:nvSpPr>
          <p:cNvPr id="15" name="Text Placeholder 5">
            <a:extLst>
              <a:ext uri="{FF2B5EF4-FFF2-40B4-BE49-F238E27FC236}">
                <a16:creationId xmlns:a16="http://schemas.microsoft.com/office/drawing/2014/main" id="{2CD6381A-7E09-3789-AB80-3D8F41719F85}"/>
              </a:ext>
            </a:extLst>
          </p:cNvPr>
          <p:cNvSpPr>
            <a:spLocks noGrp="1"/>
          </p:cNvSpPr>
          <p:nvPr>
            <p:ph type="body" sz="quarter" idx="19" hasCustomPrompt="1"/>
          </p:nvPr>
        </p:nvSpPr>
        <p:spPr>
          <a:xfrm>
            <a:off x="8457122" y="3429000"/>
            <a:ext cx="2222500" cy="430213"/>
          </a:xfrm>
        </p:spPr>
        <p:txBody>
          <a:bodyPr>
            <a:noAutofit/>
          </a:bodyPr>
          <a:lstStyle>
            <a:lvl1pPr marL="0" indent="0">
              <a:buFontTx/>
              <a:buNone/>
              <a:defRPr sz="1600" b="1" cap="all" spc="50" baseline="0">
                <a:solidFill>
                  <a:srgbClr val="D9D9D9"/>
                </a:solidFill>
                <a:latin typeface="Lato" panose="020F0502020204030203" pitchFamily="34" charset="0"/>
              </a:defRPr>
            </a:lvl1pPr>
            <a:lvl2pPr marL="457200" indent="0">
              <a:buFontTx/>
              <a:buNone/>
              <a:defRPr sz="1600" cap="all" spc="50" baseline="0">
                <a:latin typeface="Lato" panose="020F0502020204030203" pitchFamily="34" charset="0"/>
              </a:defRPr>
            </a:lvl2pPr>
            <a:lvl3pPr marL="914400" indent="0">
              <a:buFontTx/>
              <a:buNone/>
              <a:defRPr sz="1600" cap="all" spc="50" baseline="0">
                <a:latin typeface="Lato" panose="020F0502020204030203" pitchFamily="34" charset="0"/>
              </a:defRPr>
            </a:lvl3pPr>
            <a:lvl4pPr marL="1371600" indent="0">
              <a:buFontTx/>
              <a:buNone/>
              <a:defRPr sz="1600" cap="all" spc="50" baseline="0">
                <a:latin typeface="Lato" panose="020F0502020204030203" pitchFamily="34" charset="0"/>
              </a:defRPr>
            </a:lvl4pPr>
            <a:lvl5pPr marL="1828800" indent="0">
              <a:buFontTx/>
              <a:buNone/>
              <a:defRPr sz="1600" cap="all" spc="50" baseline="0">
                <a:latin typeface="Lato" panose="020F0502020204030203" pitchFamily="34" charset="0"/>
              </a:defRPr>
            </a:lvl5pPr>
          </a:lstStyle>
          <a:p>
            <a:pPr lvl="0"/>
            <a:r>
              <a:rPr lang="en-US" dirty="0"/>
              <a:t>Enter title</a:t>
            </a:r>
          </a:p>
        </p:txBody>
      </p:sp>
      <p:sp>
        <p:nvSpPr>
          <p:cNvPr id="16" name="Text Placeholder 12">
            <a:extLst>
              <a:ext uri="{FF2B5EF4-FFF2-40B4-BE49-F238E27FC236}">
                <a16:creationId xmlns:a16="http://schemas.microsoft.com/office/drawing/2014/main" id="{660659E6-90D8-A0A9-B649-C1D1B77D2DDB}"/>
              </a:ext>
            </a:extLst>
          </p:cNvPr>
          <p:cNvSpPr>
            <a:spLocks noGrp="1"/>
          </p:cNvSpPr>
          <p:nvPr>
            <p:ph type="body" sz="quarter" idx="20" hasCustomPrompt="1"/>
          </p:nvPr>
        </p:nvSpPr>
        <p:spPr>
          <a:xfrm>
            <a:off x="8457122" y="3871786"/>
            <a:ext cx="2222500" cy="1228855"/>
          </a:xfrm>
        </p:spPr>
        <p:txBody>
          <a:bodyPr>
            <a:noAutofit/>
          </a:bodyPr>
          <a:lstStyle>
            <a:lvl1pPr marL="0" marR="0" indent="0" algn="l" defTabSz="914400" rtl="0" eaLnBrk="1" fontAlgn="auto" latinLnBrk="0" hangingPunct="1">
              <a:lnSpc>
                <a:spcPct val="125000"/>
              </a:lnSpc>
              <a:spcBef>
                <a:spcPts val="1000"/>
              </a:spcBef>
              <a:spcAft>
                <a:spcPts val="0"/>
              </a:spcAft>
              <a:buClrTx/>
              <a:buSzTx/>
              <a:buFontTx/>
              <a:buNone/>
              <a:tabLst/>
              <a:defRPr sz="1200" spc="50" baseline="0">
                <a:solidFill>
                  <a:srgbClr val="D9D9D9"/>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d-ID" sz="1200" spc="0" dirty="0">
                <a:latin typeface="Open Sans" pitchFamily="2" charset="0"/>
                <a:ea typeface="Open Sans" pitchFamily="2" charset="0"/>
                <a:cs typeface="Open Sans" pitchFamily="2" charset="0"/>
              </a:rPr>
              <a:t>Lorem ipsum dolor sit amet, consectetur adipiscing elit. Proin sed libero in magna</a:t>
            </a:r>
            <a:r>
              <a:rPr lang="en-US" sz="1200" spc="0" dirty="0">
                <a:latin typeface="Open Sans" pitchFamily="2" charset="0"/>
                <a:ea typeface="Open Sans" pitchFamily="2" charset="0"/>
                <a:cs typeface="Open Sans" pitchFamily="2" charset="0"/>
              </a:rPr>
              <a:t>.</a:t>
            </a:r>
            <a:endParaRPr lang="id-ID" sz="1200" spc="0" dirty="0">
              <a:latin typeface="Open Sans" pitchFamily="2" charset="0"/>
              <a:ea typeface="Open Sans" pitchFamily="2" charset="0"/>
              <a:cs typeface="Open Sans" pitchFamily="2" charset="0"/>
            </a:endParaRPr>
          </a:p>
        </p:txBody>
      </p:sp>
      <p:cxnSp>
        <p:nvCxnSpPr>
          <p:cNvPr id="12" name="Straight Connector 11">
            <a:extLst>
              <a:ext uri="{FF2B5EF4-FFF2-40B4-BE49-F238E27FC236}">
                <a16:creationId xmlns:a16="http://schemas.microsoft.com/office/drawing/2014/main" id="{09F85C0C-5DEA-DF00-EF2F-398C295805A9}"/>
              </a:ext>
            </a:extLst>
          </p:cNvPr>
          <p:cNvCxnSpPr>
            <a:cxnSpLocks/>
          </p:cNvCxnSpPr>
          <p:nvPr userDrawn="1"/>
        </p:nvCxnSpPr>
        <p:spPr>
          <a:xfrm flipH="1">
            <a:off x="2872683" y="570482"/>
            <a:ext cx="8732520" cy="0"/>
          </a:xfrm>
          <a:prstGeom prst="line">
            <a:avLst/>
          </a:prstGeom>
          <a:solidFill>
            <a:schemeClr val="tx1"/>
          </a:solidFill>
          <a:ln>
            <a:solidFill>
              <a:srgbClr val="D9D9D9"/>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ABD0216B-FA1C-7A7A-47F2-268889B79CDF}"/>
              </a:ext>
            </a:extLst>
          </p:cNvPr>
          <p:cNvSpPr>
            <a:spLocks noGrp="1"/>
          </p:cNvSpPr>
          <p:nvPr>
            <p:ph type="sldNum" sz="quarter" idx="25"/>
          </p:nvPr>
        </p:nvSpPr>
        <p:spPr>
          <a:xfrm>
            <a:off x="11353798" y="6211726"/>
            <a:ext cx="471056" cy="365125"/>
          </a:xfrm>
        </p:spPr>
        <p:txBody>
          <a:bodyPr/>
          <a:lstStyle>
            <a:lvl1pPr algn="ctr">
              <a:defRPr sz="1200">
                <a:solidFill>
                  <a:srgbClr val="D9D9D9"/>
                </a:solidFill>
                <a:latin typeface="Roboto" panose="02000000000000000000" pitchFamily="2" charset="0"/>
                <a:ea typeface="Roboto" panose="02000000000000000000" pitchFamily="2" charset="0"/>
                <a:cs typeface="Roboto" panose="02000000000000000000" pitchFamily="2" charset="0"/>
              </a:defRPr>
            </a:lvl1pPr>
          </a:lstStyle>
          <a:p>
            <a:fld id="{23498A07-2AE1-4906-99DD-A7F4C55F52F9}" type="slidenum">
              <a:rPr lang="en-US" smtClean="0"/>
              <a:pPr/>
              <a:t>‹#›</a:t>
            </a:fld>
            <a:endParaRPr lang="en-US" dirty="0"/>
          </a:p>
        </p:txBody>
      </p:sp>
      <p:cxnSp>
        <p:nvCxnSpPr>
          <p:cNvPr id="19" name="Straight Connector 18">
            <a:extLst>
              <a:ext uri="{FF2B5EF4-FFF2-40B4-BE49-F238E27FC236}">
                <a16:creationId xmlns:a16="http://schemas.microsoft.com/office/drawing/2014/main" id="{49B834B7-046A-1EB3-6293-E3FA0D4A46E3}"/>
              </a:ext>
            </a:extLst>
          </p:cNvPr>
          <p:cNvCxnSpPr>
            <a:cxnSpLocks/>
          </p:cNvCxnSpPr>
          <p:nvPr userDrawn="1"/>
        </p:nvCxnSpPr>
        <p:spPr>
          <a:xfrm>
            <a:off x="2843784" y="6045200"/>
            <a:ext cx="8962231"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849CA4C4-8124-8329-2A52-D58EA4D229B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4363" y="186191"/>
            <a:ext cx="2011679" cy="804672"/>
          </a:xfrm>
          <a:prstGeom prst="rect">
            <a:avLst/>
          </a:prstGeom>
        </p:spPr>
      </p:pic>
      <p:sp>
        <p:nvSpPr>
          <p:cNvPr id="22" name="Text Placeholder 24">
            <a:extLst>
              <a:ext uri="{FF2B5EF4-FFF2-40B4-BE49-F238E27FC236}">
                <a16:creationId xmlns:a16="http://schemas.microsoft.com/office/drawing/2014/main" id="{9E2DDA7B-1DA5-D001-B555-074AD309E98D}"/>
              </a:ext>
            </a:extLst>
          </p:cNvPr>
          <p:cNvSpPr>
            <a:spLocks noGrp="1"/>
          </p:cNvSpPr>
          <p:nvPr>
            <p:ph type="body" sz="quarter" idx="31"/>
          </p:nvPr>
        </p:nvSpPr>
        <p:spPr>
          <a:xfrm>
            <a:off x="385985" y="5657727"/>
            <a:ext cx="5316075" cy="553999"/>
          </a:xfrm>
          <a:solidFill>
            <a:schemeClr val="tx1"/>
          </a:solidFill>
        </p:spPr>
        <p:txBody>
          <a:bodyPr anchor="ctr">
            <a:noAutofit/>
          </a:bodyPr>
          <a:lstStyle>
            <a:lvl1pPr marL="0" indent="0">
              <a:buNone/>
              <a:defRPr sz="2800" b="1" i="0" cap="all" spc="100" baseline="0">
                <a:solidFill>
                  <a:srgbClr val="07AFE2"/>
                </a:solidFill>
                <a:latin typeface="Lato" panose="020F0502020204030203" pitchFamily="34" charset="0"/>
                <a:cs typeface="Lato Medium"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27931129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 calcmode="lin" valueType="num">
                                      <p:cBhvr additive="base">
                                        <p:cTn id="10" dur="500" fill="hold"/>
                                        <p:tgtEl>
                                          <p:spTgt spid="22"/>
                                        </p:tgtEl>
                                        <p:attrNameLst>
                                          <p:attrName>ppt_x</p:attrName>
                                        </p:attrNameLst>
                                      </p:cBhvr>
                                      <p:tavLst>
                                        <p:tav tm="0">
                                          <p:val>
                                            <p:strVal val="0-#ppt_w/2"/>
                                          </p:val>
                                        </p:tav>
                                        <p:tav tm="100000">
                                          <p:val>
                                            <p:strVal val="#ppt_x"/>
                                          </p:val>
                                        </p:tav>
                                      </p:tavLst>
                                    </p:anim>
                                    <p:anim calcmode="lin" valueType="num">
                                      <p:cBhvr additive="base">
                                        <p:cTn id="11"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tmplLst>
          <p:tmpl>
            <p:tnLst>
              <p:par>
                <p:cTn presetID="2" presetClass="entr" presetSubtype="8" fill="hold" nodeType="withEffect">
                  <p:stCondLst>
                    <p:cond delay="0"/>
                  </p:stCondLst>
                  <p:childTnLst>
                    <p:set>
                      <p:cBhvr>
                        <p:cTn dur="1" fill="hold">
                          <p:stCondLst>
                            <p:cond delay="0"/>
                          </p:stCondLst>
                        </p:cTn>
                        <p:tgtEl>
                          <p:spTgt spid="22"/>
                        </p:tgtEl>
                        <p:attrNameLst>
                          <p:attrName>style.visibility</p:attrName>
                        </p:attrNameLst>
                      </p:cBhvr>
                      <p:to>
                        <p:strVal val="visible"/>
                      </p:to>
                    </p:set>
                    <p:anim calcmode="lin" valueType="num">
                      <p:cBhvr additive="base">
                        <p:cTn dur="500" fill="hold"/>
                        <p:tgtEl>
                          <p:spTgt spid="22"/>
                        </p:tgtEl>
                        <p:attrNameLst>
                          <p:attrName>ppt_x</p:attrName>
                        </p:attrNameLst>
                      </p:cBhvr>
                      <p:tavLst>
                        <p:tav tm="0">
                          <p:val>
                            <p:strVal val="0-#ppt_w/2"/>
                          </p:val>
                        </p:tav>
                        <p:tav tm="100000">
                          <p:val>
                            <p:strVal val="#ppt_x"/>
                          </p:val>
                        </p:tav>
                      </p:tavLst>
                    </p:anim>
                    <p:anim calcmode="lin" valueType="num">
                      <p:cBhvr additive="base">
                        <p:cTn dur="500" fill="hold"/>
                        <p:tgtEl>
                          <p:spTgt spid="2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RODUCT_Horiz-Sq_4x">
    <p:spTree>
      <p:nvGrpSpPr>
        <p:cNvPr id="1" name=""/>
        <p:cNvGrpSpPr/>
        <p:nvPr/>
      </p:nvGrpSpPr>
      <p:grpSpPr>
        <a:xfrm>
          <a:off x="0" y="0"/>
          <a:ext cx="0" cy="0"/>
          <a:chOff x="0" y="0"/>
          <a:chExt cx="0" cy="0"/>
        </a:xfrm>
      </p:grpSpPr>
      <p:sp>
        <p:nvSpPr>
          <p:cNvPr id="17" name="Picture Placeholder 6">
            <a:extLst>
              <a:ext uri="{FF2B5EF4-FFF2-40B4-BE49-F238E27FC236}">
                <a16:creationId xmlns:a16="http://schemas.microsoft.com/office/drawing/2014/main" id="{7E4D63A8-81E4-B1DF-0A69-5DC94D794F9B}"/>
              </a:ext>
            </a:extLst>
          </p:cNvPr>
          <p:cNvSpPr>
            <a:spLocks noGrp="1"/>
          </p:cNvSpPr>
          <p:nvPr>
            <p:ph type="pic" sz="quarter" idx="10"/>
          </p:nvPr>
        </p:nvSpPr>
        <p:spPr>
          <a:xfrm>
            <a:off x="901700" y="1110936"/>
            <a:ext cx="2222500" cy="2221992"/>
          </a:xfrm>
          <a:prstGeom prst="rect">
            <a:avLst/>
          </a:prstGeom>
        </p:spPr>
        <p:txBody>
          <a:bodyPr/>
          <a:lstStyle/>
          <a:p>
            <a:r>
              <a:rPr lang="en-US"/>
              <a:t>Click icon to add picture</a:t>
            </a:r>
            <a:endParaRPr lang="en-US" dirty="0"/>
          </a:p>
        </p:txBody>
      </p:sp>
      <p:sp>
        <p:nvSpPr>
          <p:cNvPr id="18" name="Picture Placeholder 6">
            <a:extLst>
              <a:ext uri="{FF2B5EF4-FFF2-40B4-BE49-F238E27FC236}">
                <a16:creationId xmlns:a16="http://schemas.microsoft.com/office/drawing/2014/main" id="{6D424A7F-BC4B-F435-4897-9CC6A71005D4}"/>
              </a:ext>
            </a:extLst>
          </p:cNvPr>
          <p:cNvSpPr>
            <a:spLocks noGrp="1"/>
          </p:cNvSpPr>
          <p:nvPr>
            <p:ph type="pic" sz="quarter" idx="11"/>
          </p:nvPr>
        </p:nvSpPr>
        <p:spPr>
          <a:xfrm>
            <a:off x="3632200" y="1110936"/>
            <a:ext cx="2222500" cy="2221992"/>
          </a:xfrm>
          <a:prstGeom prst="rect">
            <a:avLst/>
          </a:prstGeom>
        </p:spPr>
        <p:txBody>
          <a:bodyPr/>
          <a:lstStyle/>
          <a:p>
            <a:r>
              <a:rPr lang="en-US"/>
              <a:t>Click icon to add picture</a:t>
            </a:r>
          </a:p>
        </p:txBody>
      </p:sp>
      <p:sp>
        <p:nvSpPr>
          <p:cNvPr id="19" name="Picture Placeholder 6">
            <a:extLst>
              <a:ext uri="{FF2B5EF4-FFF2-40B4-BE49-F238E27FC236}">
                <a16:creationId xmlns:a16="http://schemas.microsoft.com/office/drawing/2014/main" id="{F105B9FC-5D45-BA7C-56A2-1EDC38535A50}"/>
              </a:ext>
            </a:extLst>
          </p:cNvPr>
          <p:cNvSpPr>
            <a:spLocks noGrp="1"/>
          </p:cNvSpPr>
          <p:nvPr>
            <p:ph type="pic" sz="quarter" idx="12"/>
          </p:nvPr>
        </p:nvSpPr>
        <p:spPr>
          <a:xfrm>
            <a:off x="6362700" y="1110936"/>
            <a:ext cx="2222500" cy="2221992"/>
          </a:xfrm>
          <a:prstGeom prst="rect">
            <a:avLst/>
          </a:prstGeom>
        </p:spPr>
        <p:txBody>
          <a:bodyPr/>
          <a:lstStyle/>
          <a:p>
            <a:r>
              <a:rPr lang="en-US"/>
              <a:t>Click icon to add picture</a:t>
            </a:r>
          </a:p>
        </p:txBody>
      </p:sp>
      <p:sp>
        <p:nvSpPr>
          <p:cNvPr id="22" name="Picture Placeholder 6">
            <a:extLst>
              <a:ext uri="{FF2B5EF4-FFF2-40B4-BE49-F238E27FC236}">
                <a16:creationId xmlns:a16="http://schemas.microsoft.com/office/drawing/2014/main" id="{838B3629-4691-910F-954E-54DEF6173110}"/>
              </a:ext>
            </a:extLst>
          </p:cNvPr>
          <p:cNvSpPr>
            <a:spLocks noGrp="1"/>
          </p:cNvSpPr>
          <p:nvPr>
            <p:ph type="pic" sz="quarter" idx="13"/>
          </p:nvPr>
        </p:nvSpPr>
        <p:spPr>
          <a:xfrm>
            <a:off x="9093200" y="1110936"/>
            <a:ext cx="2222500" cy="2221992"/>
          </a:xfrm>
          <a:prstGeom prst="rect">
            <a:avLst/>
          </a:prstGeom>
        </p:spPr>
        <p:txBody>
          <a:bodyPr/>
          <a:lstStyle/>
          <a:p>
            <a:r>
              <a:rPr lang="en-US"/>
              <a:t>Click icon to add picture</a:t>
            </a:r>
          </a:p>
        </p:txBody>
      </p:sp>
      <p:sp>
        <p:nvSpPr>
          <p:cNvPr id="24" name="Text Placeholder 5">
            <a:extLst>
              <a:ext uri="{FF2B5EF4-FFF2-40B4-BE49-F238E27FC236}">
                <a16:creationId xmlns:a16="http://schemas.microsoft.com/office/drawing/2014/main" id="{C882D391-907E-3514-B7C2-E47BC18C6CE4}"/>
              </a:ext>
            </a:extLst>
          </p:cNvPr>
          <p:cNvSpPr>
            <a:spLocks noGrp="1"/>
          </p:cNvSpPr>
          <p:nvPr>
            <p:ph type="body" sz="quarter" idx="15" hasCustomPrompt="1"/>
          </p:nvPr>
        </p:nvSpPr>
        <p:spPr>
          <a:xfrm>
            <a:off x="901700" y="3429000"/>
            <a:ext cx="2222500" cy="430213"/>
          </a:xfrm>
        </p:spPr>
        <p:txBody>
          <a:bodyPr>
            <a:noAutofit/>
          </a:bodyPr>
          <a:lstStyle>
            <a:lvl1pPr marL="0" indent="0">
              <a:buFontTx/>
              <a:buNone/>
              <a:defRPr sz="1600" b="1" cap="all" spc="50" baseline="0">
                <a:solidFill>
                  <a:srgbClr val="D9D9D9"/>
                </a:solidFill>
                <a:latin typeface="Lato" panose="020F0502020204030203" pitchFamily="34" charset="0"/>
              </a:defRPr>
            </a:lvl1pPr>
            <a:lvl2pPr marL="457200" indent="0">
              <a:buFontTx/>
              <a:buNone/>
              <a:defRPr sz="1600" cap="all" spc="50" baseline="0">
                <a:latin typeface="Lato" panose="020F0502020204030203" pitchFamily="34" charset="0"/>
              </a:defRPr>
            </a:lvl2pPr>
            <a:lvl3pPr marL="914400" indent="0">
              <a:buFontTx/>
              <a:buNone/>
              <a:defRPr sz="1600" cap="all" spc="50" baseline="0">
                <a:latin typeface="Lato" panose="020F0502020204030203" pitchFamily="34" charset="0"/>
              </a:defRPr>
            </a:lvl3pPr>
            <a:lvl4pPr marL="1371600" indent="0">
              <a:buFontTx/>
              <a:buNone/>
              <a:defRPr sz="1600" cap="all" spc="50" baseline="0">
                <a:latin typeface="Lato" panose="020F0502020204030203" pitchFamily="34" charset="0"/>
              </a:defRPr>
            </a:lvl4pPr>
            <a:lvl5pPr marL="1828800" indent="0">
              <a:buFontTx/>
              <a:buNone/>
              <a:defRPr sz="1600" cap="all" spc="50" baseline="0">
                <a:latin typeface="Lato" panose="020F0502020204030203" pitchFamily="34" charset="0"/>
              </a:defRPr>
            </a:lvl5pPr>
          </a:lstStyle>
          <a:p>
            <a:pPr lvl="0"/>
            <a:r>
              <a:rPr lang="en-US" dirty="0"/>
              <a:t>Enter title</a:t>
            </a:r>
          </a:p>
        </p:txBody>
      </p:sp>
      <p:sp>
        <p:nvSpPr>
          <p:cNvPr id="26" name="Text Placeholder 5">
            <a:extLst>
              <a:ext uri="{FF2B5EF4-FFF2-40B4-BE49-F238E27FC236}">
                <a16:creationId xmlns:a16="http://schemas.microsoft.com/office/drawing/2014/main" id="{EBEE606F-C772-8D5A-23EF-7C208FFDF0F0}"/>
              </a:ext>
            </a:extLst>
          </p:cNvPr>
          <p:cNvSpPr>
            <a:spLocks noGrp="1"/>
          </p:cNvSpPr>
          <p:nvPr>
            <p:ph type="body" sz="quarter" idx="16" hasCustomPrompt="1"/>
          </p:nvPr>
        </p:nvSpPr>
        <p:spPr>
          <a:xfrm>
            <a:off x="3632200" y="3429000"/>
            <a:ext cx="2222500" cy="430213"/>
          </a:xfr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1600" b="1" cap="all" spc="50" baseline="0">
                <a:solidFill>
                  <a:srgbClr val="D9D9D9"/>
                </a:solidFill>
                <a:latin typeface="Lato" panose="020F0502020204030203" pitchFamily="34" charset="0"/>
              </a:defRPr>
            </a:lvl1pPr>
            <a:lvl2pPr marL="457200" indent="0">
              <a:buFontTx/>
              <a:buNone/>
              <a:defRPr sz="1600" cap="all" spc="50" baseline="0">
                <a:latin typeface="Lato" panose="020F0502020204030203" pitchFamily="34" charset="0"/>
              </a:defRPr>
            </a:lvl2pPr>
            <a:lvl3pPr marL="914400" indent="0">
              <a:buFontTx/>
              <a:buNone/>
              <a:defRPr sz="1600" cap="all" spc="50" baseline="0">
                <a:latin typeface="Lato" panose="020F0502020204030203" pitchFamily="34" charset="0"/>
              </a:defRPr>
            </a:lvl3pPr>
            <a:lvl4pPr marL="1371600" indent="0">
              <a:buFontTx/>
              <a:buNone/>
              <a:defRPr sz="1600" cap="all" spc="50" baseline="0">
                <a:latin typeface="Lato" panose="020F0502020204030203" pitchFamily="34" charset="0"/>
              </a:defRPr>
            </a:lvl4pPr>
            <a:lvl5pPr marL="1828800" indent="0">
              <a:buFontTx/>
              <a:buNone/>
              <a:defRPr sz="1600" cap="all" spc="50" baseline="0">
                <a:latin typeface="Lato" panose="020F0502020204030203" pitchFamily="34" charset="0"/>
              </a:defRPr>
            </a:lvl5pPr>
          </a:lstStyle>
          <a:p>
            <a:pPr lvl="0"/>
            <a:r>
              <a:rPr lang="en-US" dirty="0"/>
              <a:t>Enter title</a:t>
            </a:r>
          </a:p>
        </p:txBody>
      </p:sp>
      <p:sp>
        <p:nvSpPr>
          <p:cNvPr id="27" name="Text Placeholder 12">
            <a:extLst>
              <a:ext uri="{FF2B5EF4-FFF2-40B4-BE49-F238E27FC236}">
                <a16:creationId xmlns:a16="http://schemas.microsoft.com/office/drawing/2014/main" id="{9F9B1893-D6AD-2AEE-9B38-25EEBA1C639B}"/>
              </a:ext>
            </a:extLst>
          </p:cNvPr>
          <p:cNvSpPr>
            <a:spLocks noGrp="1"/>
          </p:cNvSpPr>
          <p:nvPr>
            <p:ph type="body" sz="quarter" idx="17" hasCustomPrompt="1"/>
          </p:nvPr>
        </p:nvSpPr>
        <p:spPr>
          <a:xfrm>
            <a:off x="901700" y="3893443"/>
            <a:ext cx="2222500" cy="1228855"/>
          </a:xfrm>
        </p:spPr>
        <p:txBody>
          <a:bodyPr>
            <a:noAutofit/>
          </a:bodyPr>
          <a:lstStyle>
            <a:lvl1pPr marL="0" marR="0" indent="0" algn="l" defTabSz="914400" rtl="0" eaLnBrk="1" fontAlgn="auto" latinLnBrk="0" hangingPunct="1">
              <a:lnSpc>
                <a:spcPct val="125000"/>
              </a:lnSpc>
              <a:spcBef>
                <a:spcPts val="1000"/>
              </a:spcBef>
              <a:spcAft>
                <a:spcPts val="0"/>
              </a:spcAft>
              <a:buClrTx/>
              <a:buSzTx/>
              <a:buFontTx/>
              <a:buNone/>
              <a:tabLst/>
              <a:defRPr sz="1200" spc="50" baseline="0">
                <a:solidFill>
                  <a:srgbClr val="D9D9D9"/>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d-ID" sz="1200" spc="0" dirty="0">
                <a:latin typeface="Open Sans" pitchFamily="2" charset="0"/>
                <a:ea typeface="Open Sans" pitchFamily="2" charset="0"/>
                <a:cs typeface="Open Sans" pitchFamily="2" charset="0"/>
              </a:rPr>
              <a:t>Lorem ipsum dolor sit amet, consectetur adipiscing elit. Proin sed libero in magna</a:t>
            </a:r>
            <a:r>
              <a:rPr lang="en-US" sz="1200" spc="0" dirty="0">
                <a:latin typeface="Open Sans" pitchFamily="2" charset="0"/>
                <a:ea typeface="Open Sans" pitchFamily="2" charset="0"/>
                <a:cs typeface="Open Sans" pitchFamily="2" charset="0"/>
              </a:rPr>
              <a:t>.</a:t>
            </a:r>
            <a:endParaRPr lang="id-ID" sz="1200" spc="0" dirty="0">
              <a:latin typeface="Open Sans" pitchFamily="2" charset="0"/>
              <a:ea typeface="Open Sans" pitchFamily="2" charset="0"/>
              <a:cs typeface="Open Sans" pitchFamily="2" charset="0"/>
            </a:endParaRPr>
          </a:p>
        </p:txBody>
      </p:sp>
      <p:sp>
        <p:nvSpPr>
          <p:cNvPr id="28" name="Text Placeholder 12">
            <a:extLst>
              <a:ext uri="{FF2B5EF4-FFF2-40B4-BE49-F238E27FC236}">
                <a16:creationId xmlns:a16="http://schemas.microsoft.com/office/drawing/2014/main" id="{055F2F76-F18B-DF9B-5BBD-2F8DA03284AC}"/>
              </a:ext>
            </a:extLst>
          </p:cNvPr>
          <p:cNvSpPr>
            <a:spLocks noGrp="1"/>
          </p:cNvSpPr>
          <p:nvPr>
            <p:ph type="body" sz="quarter" idx="18" hasCustomPrompt="1"/>
          </p:nvPr>
        </p:nvSpPr>
        <p:spPr>
          <a:xfrm>
            <a:off x="3632200" y="3893443"/>
            <a:ext cx="2222500" cy="1228855"/>
          </a:xfrm>
        </p:spPr>
        <p:txBody>
          <a:bodyPr>
            <a:noAutofit/>
          </a:bodyPr>
          <a:lstStyle>
            <a:lvl1pPr marL="0" marR="0" indent="0" algn="l" defTabSz="914400" rtl="0" eaLnBrk="1" fontAlgn="auto" latinLnBrk="0" hangingPunct="1">
              <a:lnSpc>
                <a:spcPct val="125000"/>
              </a:lnSpc>
              <a:spcBef>
                <a:spcPts val="1000"/>
              </a:spcBef>
              <a:spcAft>
                <a:spcPts val="0"/>
              </a:spcAft>
              <a:buClrTx/>
              <a:buSzTx/>
              <a:buFontTx/>
              <a:buNone/>
              <a:tabLst/>
              <a:defRPr sz="1200" spc="50" baseline="0">
                <a:solidFill>
                  <a:srgbClr val="D9D9D9"/>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d-ID" sz="1200" spc="0" dirty="0">
                <a:latin typeface="Open Sans" pitchFamily="2" charset="0"/>
                <a:ea typeface="Open Sans" pitchFamily="2" charset="0"/>
                <a:cs typeface="Open Sans" pitchFamily="2" charset="0"/>
              </a:rPr>
              <a:t>Lorem ipsum dolor sit amet, consectetur adipiscing elit. Proin sed libero in magna</a:t>
            </a:r>
            <a:r>
              <a:rPr lang="en-US" sz="1200" spc="0" dirty="0">
                <a:latin typeface="Open Sans" pitchFamily="2" charset="0"/>
                <a:ea typeface="Open Sans" pitchFamily="2" charset="0"/>
                <a:cs typeface="Open Sans" pitchFamily="2" charset="0"/>
              </a:rPr>
              <a:t>.</a:t>
            </a:r>
            <a:endParaRPr lang="id-ID" sz="1200" spc="0" dirty="0">
              <a:latin typeface="Open Sans" pitchFamily="2" charset="0"/>
              <a:ea typeface="Open Sans" pitchFamily="2" charset="0"/>
              <a:cs typeface="Open Sans" pitchFamily="2" charset="0"/>
            </a:endParaRPr>
          </a:p>
        </p:txBody>
      </p:sp>
      <p:sp>
        <p:nvSpPr>
          <p:cNvPr id="29" name="Text Placeholder 5">
            <a:extLst>
              <a:ext uri="{FF2B5EF4-FFF2-40B4-BE49-F238E27FC236}">
                <a16:creationId xmlns:a16="http://schemas.microsoft.com/office/drawing/2014/main" id="{2866CCF2-9A96-EE86-0719-F84A8794EEC3}"/>
              </a:ext>
            </a:extLst>
          </p:cNvPr>
          <p:cNvSpPr>
            <a:spLocks noGrp="1"/>
          </p:cNvSpPr>
          <p:nvPr>
            <p:ph type="body" sz="quarter" idx="19" hasCustomPrompt="1"/>
          </p:nvPr>
        </p:nvSpPr>
        <p:spPr>
          <a:xfrm>
            <a:off x="6362700" y="3429000"/>
            <a:ext cx="2222500" cy="430213"/>
          </a:xfrm>
        </p:spPr>
        <p:txBody>
          <a:bodyPr>
            <a:noAutofit/>
          </a:bodyPr>
          <a:lstStyle>
            <a:lvl1pPr marL="0" indent="0">
              <a:buFontTx/>
              <a:buNone/>
              <a:defRPr sz="1600" b="1" cap="all" spc="50" baseline="0">
                <a:solidFill>
                  <a:srgbClr val="D9D9D9"/>
                </a:solidFill>
                <a:latin typeface="Lato" panose="020F0502020204030203" pitchFamily="34" charset="0"/>
              </a:defRPr>
            </a:lvl1pPr>
            <a:lvl2pPr marL="457200" indent="0">
              <a:buFontTx/>
              <a:buNone/>
              <a:defRPr sz="1600" cap="all" spc="50" baseline="0">
                <a:latin typeface="Lato" panose="020F0502020204030203" pitchFamily="34" charset="0"/>
              </a:defRPr>
            </a:lvl2pPr>
            <a:lvl3pPr marL="914400" indent="0">
              <a:buFontTx/>
              <a:buNone/>
              <a:defRPr sz="1600" cap="all" spc="50" baseline="0">
                <a:latin typeface="Lato" panose="020F0502020204030203" pitchFamily="34" charset="0"/>
              </a:defRPr>
            </a:lvl3pPr>
            <a:lvl4pPr marL="1371600" indent="0">
              <a:buFontTx/>
              <a:buNone/>
              <a:defRPr sz="1600" cap="all" spc="50" baseline="0">
                <a:latin typeface="Lato" panose="020F0502020204030203" pitchFamily="34" charset="0"/>
              </a:defRPr>
            </a:lvl4pPr>
            <a:lvl5pPr marL="1828800" indent="0">
              <a:buFontTx/>
              <a:buNone/>
              <a:defRPr sz="1600" cap="all" spc="50" baseline="0">
                <a:latin typeface="Lato" panose="020F0502020204030203" pitchFamily="34" charset="0"/>
              </a:defRPr>
            </a:lvl5pPr>
          </a:lstStyle>
          <a:p>
            <a:pPr lvl="0"/>
            <a:r>
              <a:rPr lang="en-US" dirty="0"/>
              <a:t>Enter title</a:t>
            </a:r>
          </a:p>
        </p:txBody>
      </p:sp>
      <p:sp>
        <p:nvSpPr>
          <p:cNvPr id="30" name="Text Placeholder 12">
            <a:extLst>
              <a:ext uri="{FF2B5EF4-FFF2-40B4-BE49-F238E27FC236}">
                <a16:creationId xmlns:a16="http://schemas.microsoft.com/office/drawing/2014/main" id="{4706B804-E330-A11A-9A95-2925DB233493}"/>
              </a:ext>
            </a:extLst>
          </p:cNvPr>
          <p:cNvSpPr>
            <a:spLocks noGrp="1"/>
          </p:cNvSpPr>
          <p:nvPr>
            <p:ph type="body" sz="quarter" idx="20" hasCustomPrompt="1"/>
          </p:nvPr>
        </p:nvSpPr>
        <p:spPr>
          <a:xfrm>
            <a:off x="6362700" y="3893443"/>
            <a:ext cx="2222500" cy="1228853"/>
          </a:xfrm>
        </p:spPr>
        <p:txBody>
          <a:bodyPr>
            <a:noAutofit/>
          </a:bodyPr>
          <a:lstStyle>
            <a:lvl1pPr marL="0" marR="0" indent="0" algn="l" defTabSz="914400" rtl="0" eaLnBrk="1" fontAlgn="auto" latinLnBrk="0" hangingPunct="1">
              <a:lnSpc>
                <a:spcPct val="125000"/>
              </a:lnSpc>
              <a:spcBef>
                <a:spcPts val="1000"/>
              </a:spcBef>
              <a:spcAft>
                <a:spcPts val="0"/>
              </a:spcAft>
              <a:buClrTx/>
              <a:buSzTx/>
              <a:buFontTx/>
              <a:buNone/>
              <a:tabLst/>
              <a:defRPr sz="1200" spc="50" baseline="0">
                <a:solidFill>
                  <a:srgbClr val="D9D9D9"/>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d-ID" sz="1200" spc="0" dirty="0">
                <a:latin typeface="Open Sans" pitchFamily="2" charset="0"/>
                <a:ea typeface="Open Sans" pitchFamily="2" charset="0"/>
                <a:cs typeface="Open Sans" pitchFamily="2" charset="0"/>
              </a:rPr>
              <a:t>Lorem ipsum dolor sit amet, consectetur adipiscing elit. Proin sed libero in magna</a:t>
            </a:r>
            <a:r>
              <a:rPr lang="en-US" sz="1200" spc="0" dirty="0">
                <a:latin typeface="Open Sans" pitchFamily="2" charset="0"/>
                <a:ea typeface="Open Sans" pitchFamily="2" charset="0"/>
                <a:cs typeface="Open Sans" pitchFamily="2" charset="0"/>
              </a:rPr>
              <a:t>.</a:t>
            </a:r>
            <a:endParaRPr lang="id-ID" sz="1200" spc="0" dirty="0">
              <a:latin typeface="Open Sans" pitchFamily="2" charset="0"/>
              <a:ea typeface="Open Sans" pitchFamily="2" charset="0"/>
              <a:cs typeface="Open Sans" pitchFamily="2" charset="0"/>
            </a:endParaRPr>
          </a:p>
        </p:txBody>
      </p:sp>
      <p:sp>
        <p:nvSpPr>
          <p:cNvPr id="31" name="Text Placeholder 5">
            <a:extLst>
              <a:ext uri="{FF2B5EF4-FFF2-40B4-BE49-F238E27FC236}">
                <a16:creationId xmlns:a16="http://schemas.microsoft.com/office/drawing/2014/main" id="{CF69BE00-E8D8-6143-D4FB-32A2187E55AE}"/>
              </a:ext>
            </a:extLst>
          </p:cNvPr>
          <p:cNvSpPr>
            <a:spLocks noGrp="1"/>
          </p:cNvSpPr>
          <p:nvPr>
            <p:ph type="body" sz="quarter" idx="21" hasCustomPrompt="1"/>
          </p:nvPr>
        </p:nvSpPr>
        <p:spPr>
          <a:xfrm>
            <a:off x="9093200" y="3429000"/>
            <a:ext cx="2222500" cy="430213"/>
          </a:xfrm>
        </p:spPr>
        <p:txBody>
          <a:bodyPr>
            <a:noAutofit/>
          </a:bodyPr>
          <a:lstStyle>
            <a:lvl1pPr marL="0" indent="0">
              <a:buFontTx/>
              <a:buNone/>
              <a:defRPr sz="1600" b="1" cap="all" spc="50" baseline="0">
                <a:solidFill>
                  <a:srgbClr val="D9D9D9"/>
                </a:solidFill>
                <a:latin typeface="Lato" panose="020F0502020204030203" pitchFamily="34" charset="0"/>
              </a:defRPr>
            </a:lvl1pPr>
            <a:lvl2pPr marL="457200" indent="0">
              <a:buFontTx/>
              <a:buNone/>
              <a:defRPr sz="1600" cap="all" spc="50" baseline="0">
                <a:latin typeface="Lato" panose="020F0502020204030203" pitchFamily="34" charset="0"/>
              </a:defRPr>
            </a:lvl2pPr>
            <a:lvl3pPr marL="914400" indent="0">
              <a:buFontTx/>
              <a:buNone/>
              <a:defRPr sz="1600" cap="all" spc="50" baseline="0">
                <a:latin typeface="Lato" panose="020F0502020204030203" pitchFamily="34" charset="0"/>
              </a:defRPr>
            </a:lvl3pPr>
            <a:lvl4pPr marL="1371600" indent="0">
              <a:buFontTx/>
              <a:buNone/>
              <a:defRPr sz="1600" cap="all" spc="50" baseline="0">
                <a:latin typeface="Lato" panose="020F0502020204030203" pitchFamily="34" charset="0"/>
              </a:defRPr>
            </a:lvl4pPr>
            <a:lvl5pPr marL="1828800" indent="0">
              <a:buFontTx/>
              <a:buNone/>
              <a:defRPr sz="1600" cap="all" spc="50" baseline="0">
                <a:latin typeface="Lato" panose="020F0502020204030203" pitchFamily="34" charset="0"/>
              </a:defRPr>
            </a:lvl5pPr>
          </a:lstStyle>
          <a:p>
            <a:pPr lvl="0"/>
            <a:r>
              <a:rPr lang="en-US" dirty="0"/>
              <a:t>Enter title</a:t>
            </a:r>
          </a:p>
        </p:txBody>
      </p:sp>
      <p:sp>
        <p:nvSpPr>
          <p:cNvPr id="32" name="Text Placeholder 12">
            <a:extLst>
              <a:ext uri="{FF2B5EF4-FFF2-40B4-BE49-F238E27FC236}">
                <a16:creationId xmlns:a16="http://schemas.microsoft.com/office/drawing/2014/main" id="{7D72C7FF-FD94-D2D2-9933-81B4649246DD}"/>
              </a:ext>
            </a:extLst>
          </p:cNvPr>
          <p:cNvSpPr>
            <a:spLocks noGrp="1"/>
          </p:cNvSpPr>
          <p:nvPr>
            <p:ph type="body" sz="quarter" idx="22" hasCustomPrompt="1"/>
          </p:nvPr>
        </p:nvSpPr>
        <p:spPr>
          <a:xfrm>
            <a:off x="9093200" y="3893443"/>
            <a:ext cx="2222500" cy="1228853"/>
          </a:xfrm>
        </p:spPr>
        <p:txBody>
          <a:bodyPr>
            <a:noAutofit/>
          </a:bodyPr>
          <a:lstStyle>
            <a:lvl1pPr marL="0" marR="0" indent="0" algn="l" defTabSz="914400" rtl="0" eaLnBrk="1" fontAlgn="auto" latinLnBrk="0" hangingPunct="1">
              <a:lnSpc>
                <a:spcPct val="125000"/>
              </a:lnSpc>
              <a:spcBef>
                <a:spcPts val="1000"/>
              </a:spcBef>
              <a:spcAft>
                <a:spcPts val="0"/>
              </a:spcAft>
              <a:buClrTx/>
              <a:buSzTx/>
              <a:buFontTx/>
              <a:buNone/>
              <a:tabLst/>
              <a:defRPr sz="1200" spc="50" baseline="0">
                <a:solidFill>
                  <a:srgbClr val="D9D9D9"/>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d-ID" sz="1200" spc="0" dirty="0">
                <a:latin typeface="Open Sans" pitchFamily="2" charset="0"/>
                <a:ea typeface="Open Sans" pitchFamily="2" charset="0"/>
                <a:cs typeface="Open Sans" pitchFamily="2" charset="0"/>
              </a:rPr>
              <a:t>Lorem ipsum dolor sit amet, consectetur adipiscing elit. Proin sed libero in magna</a:t>
            </a:r>
            <a:r>
              <a:rPr lang="en-US" sz="1200" spc="0" dirty="0">
                <a:latin typeface="Open Sans" pitchFamily="2" charset="0"/>
                <a:ea typeface="Open Sans" pitchFamily="2" charset="0"/>
                <a:cs typeface="Open Sans" pitchFamily="2" charset="0"/>
              </a:rPr>
              <a:t>.</a:t>
            </a:r>
            <a:endParaRPr lang="id-ID" sz="1200" spc="0" dirty="0">
              <a:latin typeface="Open Sans" pitchFamily="2" charset="0"/>
              <a:ea typeface="Open Sans" pitchFamily="2" charset="0"/>
              <a:cs typeface="Open Sans" pitchFamily="2" charset="0"/>
            </a:endParaRPr>
          </a:p>
        </p:txBody>
      </p:sp>
      <p:cxnSp>
        <p:nvCxnSpPr>
          <p:cNvPr id="6" name="Straight Connector 5">
            <a:extLst>
              <a:ext uri="{FF2B5EF4-FFF2-40B4-BE49-F238E27FC236}">
                <a16:creationId xmlns:a16="http://schemas.microsoft.com/office/drawing/2014/main" id="{E4D026AE-EF63-FBC9-7E77-14015C148CBF}"/>
              </a:ext>
            </a:extLst>
          </p:cNvPr>
          <p:cNvCxnSpPr>
            <a:cxnSpLocks/>
          </p:cNvCxnSpPr>
          <p:nvPr userDrawn="1"/>
        </p:nvCxnSpPr>
        <p:spPr>
          <a:xfrm flipH="1">
            <a:off x="2872683" y="570482"/>
            <a:ext cx="8732520" cy="0"/>
          </a:xfrm>
          <a:prstGeom prst="line">
            <a:avLst/>
          </a:prstGeom>
          <a:solidFill>
            <a:schemeClr val="tx1"/>
          </a:solidFill>
          <a:ln>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76D580F3-5205-950A-CEF5-9119C2CCA839}"/>
              </a:ext>
            </a:extLst>
          </p:cNvPr>
          <p:cNvSpPr>
            <a:spLocks noGrp="1"/>
          </p:cNvSpPr>
          <p:nvPr>
            <p:ph type="sldNum" sz="quarter" idx="24"/>
          </p:nvPr>
        </p:nvSpPr>
        <p:spPr>
          <a:xfrm>
            <a:off x="11353798" y="6211726"/>
            <a:ext cx="471056" cy="365125"/>
          </a:xfrm>
        </p:spPr>
        <p:txBody>
          <a:bodyPr/>
          <a:lstStyle>
            <a:lvl1pPr algn="ctr">
              <a:defRPr sz="1200">
                <a:solidFill>
                  <a:srgbClr val="D9D9D9"/>
                </a:solidFill>
                <a:latin typeface="Roboto" panose="02000000000000000000" pitchFamily="2" charset="0"/>
                <a:ea typeface="Roboto" panose="02000000000000000000" pitchFamily="2" charset="0"/>
                <a:cs typeface="Roboto" panose="02000000000000000000" pitchFamily="2" charset="0"/>
              </a:defRPr>
            </a:lvl1pPr>
          </a:lstStyle>
          <a:p>
            <a:fld id="{23498A07-2AE1-4906-99DD-A7F4C55F52F9}" type="slidenum">
              <a:rPr lang="en-US" smtClean="0"/>
              <a:pPr/>
              <a:t>‹#›</a:t>
            </a:fld>
            <a:endParaRPr lang="en-US" dirty="0"/>
          </a:p>
        </p:txBody>
      </p:sp>
      <p:cxnSp>
        <p:nvCxnSpPr>
          <p:cNvPr id="10" name="Straight Connector 9">
            <a:extLst>
              <a:ext uri="{FF2B5EF4-FFF2-40B4-BE49-F238E27FC236}">
                <a16:creationId xmlns:a16="http://schemas.microsoft.com/office/drawing/2014/main" id="{AB474369-5564-257F-00A3-35F44FB1B17B}"/>
              </a:ext>
            </a:extLst>
          </p:cNvPr>
          <p:cNvCxnSpPr>
            <a:cxnSpLocks/>
          </p:cNvCxnSpPr>
          <p:nvPr userDrawn="1"/>
        </p:nvCxnSpPr>
        <p:spPr>
          <a:xfrm>
            <a:off x="2843784" y="6045200"/>
            <a:ext cx="8962231"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3D31FDE3-F8AF-C60E-1918-1A832DBFCDC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4363" y="186191"/>
            <a:ext cx="2011679" cy="804672"/>
          </a:xfrm>
          <a:prstGeom prst="rect">
            <a:avLst/>
          </a:prstGeom>
        </p:spPr>
      </p:pic>
      <p:sp>
        <p:nvSpPr>
          <p:cNvPr id="13" name="Text Placeholder 24">
            <a:extLst>
              <a:ext uri="{FF2B5EF4-FFF2-40B4-BE49-F238E27FC236}">
                <a16:creationId xmlns:a16="http://schemas.microsoft.com/office/drawing/2014/main" id="{6B8207BD-B4D5-6F08-C0CB-C57417F5B92B}"/>
              </a:ext>
            </a:extLst>
          </p:cNvPr>
          <p:cNvSpPr>
            <a:spLocks noGrp="1"/>
          </p:cNvSpPr>
          <p:nvPr>
            <p:ph type="body" sz="quarter" idx="31"/>
          </p:nvPr>
        </p:nvSpPr>
        <p:spPr>
          <a:xfrm>
            <a:off x="385985" y="5657727"/>
            <a:ext cx="5316075" cy="553999"/>
          </a:xfrm>
          <a:solidFill>
            <a:schemeClr val="tx1"/>
          </a:solidFill>
        </p:spPr>
        <p:txBody>
          <a:bodyPr anchor="ctr">
            <a:noAutofit/>
          </a:bodyPr>
          <a:lstStyle>
            <a:lvl1pPr marL="0" indent="0">
              <a:buNone/>
              <a:defRPr sz="2800" b="1" i="0" cap="all" spc="100" baseline="0">
                <a:solidFill>
                  <a:srgbClr val="07AFE2"/>
                </a:solidFill>
                <a:latin typeface="Lato" panose="020F0502020204030203" pitchFamily="34" charset="0"/>
                <a:cs typeface="Lato Medium"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5377147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additive="base">
                                        <p:cTn id="10" dur="500" fill="hold"/>
                                        <p:tgtEl>
                                          <p:spTgt spid="13"/>
                                        </p:tgtEl>
                                        <p:attrNameLst>
                                          <p:attrName>ppt_x</p:attrName>
                                        </p:attrNameLst>
                                      </p:cBhvr>
                                      <p:tavLst>
                                        <p:tav tm="0">
                                          <p:val>
                                            <p:strVal val="0-#ppt_w/2"/>
                                          </p:val>
                                        </p:tav>
                                        <p:tav tm="100000">
                                          <p:val>
                                            <p:strVal val="#ppt_x"/>
                                          </p:val>
                                        </p:tav>
                                      </p:tavLst>
                                    </p:anim>
                                    <p:anim calcmode="lin" valueType="num">
                                      <p:cBhvr additive="base">
                                        <p:cTn id="11"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tmplLst>
          <p:tmpl>
            <p:tnLst>
              <p:par>
                <p:cTn presetID="2" presetClass="entr" presetSubtype="8" fill="hold" nodeType="withEffect">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additive="base">
                        <p:cTn dur="500" fill="hold"/>
                        <p:tgtEl>
                          <p:spTgt spid="13"/>
                        </p:tgtEl>
                        <p:attrNameLst>
                          <p:attrName>ppt_x</p:attrName>
                        </p:attrNameLst>
                      </p:cBhvr>
                      <p:tavLst>
                        <p:tav tm="0">
                          <p:val>
                            <p:strVal val="0-#ppt_w/2"/>
                          </p:val>
                        </p:tav>
                        <p:tav tm="100000">
                          <p:val>
                            <p:strVal val="#ppt_x"/>
                          </p:val>
                        </p:tav>
                      </p:tavLst>
                    </p:anim>
                    <p:anim calcmode="lin" valueType="num">
                      <p:cBhvr additive="base">
                        <p:cTn dur="500" fill="hold"/>
                        <p:tgtEl>
                          <p:spTgt spid="1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RODUCT_Horiz-Rnd_1x">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F130D26B-14EA-3C4E-313F-73ABB8486960}"/>
              </a:ext>
            </a:extLst>
          </p:cNvPr>
          <p:cNvSpPr>
            <a:spLocks noGrp="1"/>
          </p:cNvSpPr>
          <p:nvPr>
            <p:ph type="pic" sz="quarter" idx="10"/>
          </p:nvPr>
        </p:nvSpPr>
        <p:spPr>
          <a:xfrm>
            <a:off x="1462172" y="1309187"/>
            <a:ext cx="3657600" cy="3657600"/>
          </a:xfrm>
          <a:prstGeom prst="ellipse">
            <a:avLst/>
          </a:prstGeom>
        </p:spPr>
        <p:txBody>
          <a:bodyPr/>
          <a:lstStyle/>
          <a:p>
            <a:r>
              <a:rPr lang="en-US"/>
              <a:t>Click icon to add picture</a:t>
            </a:r>
            <a:endParaRPr lang="en-US" dirty="0"/>
          </a:p>
        </p:txBody>
      </p:sp>
      <p:cxnSp>
        <p:nvCxnSpPr>
          <p:cNvPr id="6" name="Straight Connector 5">
            <a:extLst>
              <a:ext uri="{FF2B5EF4-FFF2-40B4-BE49-F238E27FC236}">
                <a16:creationId xmlns:a16="http://schemas.microsoft.com/office/drawing/2014/main" id="{C92778A2-C1B5-CF21-54D7-613E65014AF7}"/>
              </a:ext>
            </a:extLst>
          </p:cNvPr>
          <p:cNvCxnSpPr>
            <a:cxnSpLocks/>
          </p:cNvCxnSpPr>
          <p:nvPr userDrawn="1"/>
        </p:nvCxnSpPr>
        <p:spPr>
          <a:xfrm flipH="1">
            <a:off x="2872683" y="570482"/>
            <a:ext cx="8732520" cy="0"/>
          </a:xfrm>
          <a:prstGeom prst="line">
            <a:avLst/>
          </a:prstGeom>
          <a:solidFill>
            <a:schemeClr val="tx1"/>
          </a:solidFill>
          <a:ln>
            <a:solidFill>
              <a:srgbClr val="D9D9D9"/>
            </a:solidFill>
          </a:ln>
        </p:spPr>
        <p:style>
          <a:lnRef idx="1">
            <a:schemeClr val="accent1"/>
          </a:lnRef>
          <a:fillRef idx="0">
            <a:schemeClr val="accent1"/>
          </a:fillRef>
          <a:effectRef idx="0">
            <a:schemeClr val="accent1"/>
          </a:effectRef>
          <a:fontRef idx="minor">
            <a:schemeClr val="tx1"/>
          </a:fontRef>
        </p:style>
      </p:cxnSp>
      <p:sp>
        <p:nvSpPr>
          <p:cNvPr id="11" name="Slide Number Placeholder 5">
            <a:extLst>
              <a:ext uri="{FF2B5EF4-FFF2-40B4-BE49-F238E27FC236}">
                <a16:creationId xmlns:a16="http://schemas.microsoft.com/office/drawing/2014/main" id="{A88B305A-EF47-FC78-3A75-7869A0AC7B9B}"/>
              </a:ext>
            </a:extLst>
          </p:cNvPr>
          <p:cNvSpPr>
            <a:spLocks noGrp="1"/>
          </p:cNvSpPr>
          <p:nvPr>
            <p:ph type="sldNum" sz="quarter" idx="12"/>
          </p:nvPr>
        </p:nvSpPr>
        <p:spPr>
          <a:xfrm>
            <a:off x="11353798" y="6211726"/>
            <a:ext cx="471056" cy="365125"/>
          </a:xfrm>
        </p:spPr>
        <p:txBody>
          <a:bodyPr/>
          <a:lstStyle>
            <a:lvl1pPr algn="ctr">
              <a:defRPr sz="1200">
                <a:solidFill>
                  <a:srgbClr val="D9D9D9"/>
                </a:solidFill>
                <a:latin typeface="Roboto" panose="02000000000000000000" pitchFamily="2" charset="0"/>
                <a:ea typeface="Roboto" panose="02000000000000000000" pitchFamily="2" charset="0"/>
                <a:cs typeface="Roboto" panose="02000000000000000000" pitchFamily="2" charset="0"/>
              </a:defRPr>
            </a:lvl1pPr>
          </a:lstStyle>
          <a:p>
            <a:fld id="{23498A07-2AE1-4906-99DD-A7F4C55F52F9}" type="slidenum">
              <a:rPr lang="en-US" smtClean="0"/>
              <a:pPr/>
              <a:t>‹#›</a:t>
            </a:fld>
            <a:endParaRPr lang="en-US" dirty="0"/>
          </a:p>
        </p:txBody>
      </p:sp>
      <p:cxnSp>
        <p:nvCxnSpPr>
          <p:cNvPr id="13" name="Straight Connector 12">
            <a:extLst>
              <a:ext uri="{FF2B5EF4-FFF2-40B4-BE49-F238E27FC236}">
                <a16:creationId xmlns:a16="http://schemas.microsoft.com/office/drawing/2014/main" id="{7337AEE3-162D-C2A9-CF7C-7AAF7B8705F6}"/>
              </a:ext>
            </a:extLst>
          </p:cNvPr>
          <p:cNvCxnSpPr>
            <a:cxnSpLocks/>
          </p:cNvCxnSpPr>
          <p:nvPr userDrawn="1"/>
        </p:nvCxnSpPr>
        <p:spPr>
          <a:xfrm>
            <a:off x="2843784" y="6045200"/>
            <a:ext cx="8962231"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sp>
        <p:nvSpPr>
          <p:cNvPr id="15" name="Text Placeholder 5">
            <a:extLst>
              <a:ext uri="{FF2B5EF4-FFF2-40B4-BE49-F238E27FC236}">
                <a16:creationId xmlns:a16="http://schemas.microsoft.com/office/drawing/2014/main" id="{AB6608A1-5777-E1B3-2AD0-6C35F7C0E0B6}"/>
              </a:ext>
            </a:extLst>
          </p:cNvPr>
          <p:cNvSpPr>
            <a:spLocks noGrp="1"/>
          </p:cNvSpPr>
          <p:nvPr>
            <p:ph type="body" sz="quarter" idx="15" hasCustomPrompt="1"/>
          </p:nvPr>
        </p:nvSpPr>
        <p:spPr>
          <a:xfrm>
            <a:off x="5428646" y="1309187"/>
            <a:ext cx="5660885" cy="430213"/>
          </a:xfrm>
        </p:spPr>
        <p:txBody>
          <a:bodyPr>
            <a:noAutofit/>
          </a:bodyPr>
          <a:lstStyle>
            <a:lvl1pPr marL="0" indent="0">
              <a:buFontTx/>
              <a:buNone/>
              <a:defRPr sz="1600" b="1" cap="all" spc="50" baseline="0">
                <a:solidFill>
                  <a:srgbClr val="D9D9D9"/>
                </a:solidFill>
                <a:latin typeface="Lato" panose="020F0502020204030203" pitchFamily="34" charset="0"/>
              </a:defRPr>
            </a:lvl1pPr>
            <a:lvl2pPr marL="457200" indent="0">
              <a:buFontTx/>
              <a:buNone/>
              <a:defRPr sz="1600" cap="all" spc="50" baseline="0">
                <a:latin typeface="Lato" panose="020F0502020204030203" pitchFamily="34" charset="0"/>
              </a:defRPr>
            </a:lvl2pPr>
            <a:lvl3pPr marL="914400" indent="0">
              <a:buFontTx/>
              <a:buNone/>
              <a:defRPr sz="1600" cap="all" spc="50" baseline="0">
                <a:latin typeface="Lato" panose="020F0502020204030203" pitchFamily="34" charset="0"/>
              </a:defRPr>
            </a:lvl3pPr>
            <a:lvl4pPr marL="1371600" indent="0">
              <a:buFontTx/>
              <a:buNone/>
              <a:defRPr sz="1600" cap="all" spc="50" baseline="0">
                <a:latin typeface="Lato" panose="020F0502020204030203" pitchFamily="34" charset="0"/>
              </a:defRPr>
            </a:lvl4pPr>
            <a:lvl5pPr marL="1828800" indent="0">
              <a:buFontTx/>
              <a:buNone/>
              <a:defRPr sz="1600" cap="all" spc="50" baseline="0">
                <a:latin typeface="Lato" panose="020F0502020204030203" pitchFamily="34" charset="0"/>
              </a:defRPr>
            </a:lvl5pPr>
          </a:lstStyle>
          <a:p>
            <a:pPr lvl="0"/>
            <a:r>
              <a:rPr lang="en-US" dirty="0"/>
              <a:t>Enter title</a:t>
            </a:r>
          </a:p>
        </p:txBody>
      </p:sp>
      <p:sp>
        <p:nvSpPr>
          <p:cNvPr id="16" name="Text Placeholder 12">
            <a:extLst>
              <a:ext uri="{FF2B5EF4-FFF2-40B4-BE49-F238E27FC236}">
                <a16:creationId xmlns:a16="http://schemas.microsoft.com/office/drawing/2014/main" id="{94D16DFA-1E2F-19E5-39D6-C244193171A6}"/>
              </a:ext>
            </a:extLst>
          </p:cNvPr>
          <p:cNvSpPr>
            <a:spLocks noGrp="1"/>
          </p:cNvSpPr>
          <p:nvPr>
            <p:ph type="body" sz="quarter" idx="17" hasCustomPrompt="1"/>
          </p:nvPr>
        </p:nvSpPr>
        <p:spPr>
          <a:xfrm>
            <a:off x="5428647" y="1751973"/>
            <a:ext cx="5660884" cy="1925898"/>
          </a:xfrm>
        </p:spPr>
        <p:txBody>
          <a:bodyPr>
            <a:noAutofit/>
          </a:bodyPr>
          <a:lstStyle>
            <a:lvl1pPr marL="0" marR="0" indent="0" algn="l" defTabSz="914400" rtl="0" eaLnBrk="1" fontAlgn="auto" latinLnBrk="0" hangingPunct="1">
              <a:lnSpc>
                <a:spcPct val="125000"/>
              </a:lnSpc>
              <a:spcBef>
                <a:spcPts val="1000"/>
              </a:spcBef>
              <a:spcAft>
                <a:spcPts val="0"/>
              </a:spcAft>
              <a:buClrTx/>
              <a:buSzTx/>
              <a:buFontTx/>
              <a:buNone/>
              <a:tabLst/>
              <a:defRPr sz="1400" spc="50" baseline="0">
                <a:solidFill>
                  <a:srgbClr val="D9D9D9"/>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d-ID" sz="1200" spc="0" dirty="0">
                <a:latin typeface="Open Sans" pitchFamily="2" charset="0"/>
                <a:ea typeface="Open Sans" pitchFamily="2" charset="0"/>
                <a:cs typeface="Open Sans" pitchFamily="2" charset="0"/>
              </a:rPr>
              <a:t>Lorem ipsum dolor sit amet, consectetur adipiscing elit. Proin sed libero in magna</a:t>
            </a:r>
            <a:r>
              <a:rPr lang="en-US" sz="1200" spc="0" dirty="0">
                <a:latin typeface="Open Sans" pitchFamily="2" charset="0"/>
                <a:ea typeface="Open Sans" pitchFamily="2" charset="0"/>
                <a:cs typeface="Open Sans" pitchFamily="2" charset="0"/>
              </a:rPr>
              <a:t>.</a:t>
            </a:r>
            <a:endParaRPr lang="id-ID" sz="1200" spc="0" dirty="0">
              <a:latin typeface="Open Sans" pitchFamily="2" charset="0"/>
              <a:ea typeface="Open Sans" pitchFamily="2" charset="0"/>
              <a:cs typeface="Open Sans" pitchFamily="2" charset="0"/>
            </a:endParaRPr>
          </a:p>
        </p:txBody>
      </p:sp>
      <p:pic>
        <p:nvPicPr>
          <p:cNvPr id="17" name="Picture 16">
            <a:extLst>
              <a:ext uri="{FF2B5EF4-FFF2-40B4-BE49-F238E27FC236}">
                <a16:creationId xmlns:a16="http://schemas.microsoft.com/office/drawing/2014/main" id="{F1C36A96-B99E-7BA8-DE2E-210DEA6AD5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4363" y="186191"/>
            <a:ext cx="2011679" cy="804672"/>
          </a:xfrm>
          <a:prstGeom prst="rect">
            <a:avLst/>
          </a:prstGeom>
        </p:spPr>
      </p:pic>
      <p:sp>
        <p:nvSpPr>
          <p:cNvPr id="19" name="Text Placeholder 24">
            <a:extLst>
              <a:ext uri="{FF2B5EF4-FFF2-40B4-BE49-F238E27FC236}">
                <a16:creationId xmlns:a16="http://schemas.microsoft.com/office/drawing/2014/main" id="{147D3398-7413-BE4B-D1DC-8BC143530168}"/>
              </a:ext>
            </a:extLst>
          </p:cNvPr>
          <p:cNvSpPr>
            <a:spLocks noGrp="1"/>
          </p:cNvSpPr>
          <p:nvPr>
            <p:ph type="body" sz="quarter" idx="31"/>
          </p:nvPr>
        </p:nvSpPr>
        <p:spPr>
          <a:xfrm>
            <a:off x="385985" y="5657727"/>
            <a:ext cx="5316075" cy="553999"/>
          </a:xfrm>
          <a:solidFill>
            <a:schemeClr val="tx1"/>
          </a:solidFill>
        </p:spPr>
        <p:txBody>
          <a:bodyPr anchor="ctr">
            <a:noAutofit/>
          </a:bodyPr>
          <a:lstStyle>
            <a:lvl1pPr marL="0" indent="0">
              <a:buNone/>
              <a:defRPr sz="2800" b="1" i="0" cap="all" spc="100" baseline="0">
                <a:solidFill>
                  <a:srgbClr val="07AFE2"/>
                </a:solidFill>
                <a:latin typeface="Lato" panose="020F0502020204030203" pitchFamily="34" charset="0"/>
                <a:cs typeface="Lato Medium"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83560970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 calcmode="lin" valueType="num">
                                      <p:cBhvr additive="base">
                                        <p:cTn id="10" dur="500" fill="hold"/>
                                        <p:tgtEl>
                                          <p:spTgt spid="19"/>
                                        </p:tgtEl>
                                        <p:attrNameLst>
                                          <p:attrName>ppt_x</p:attrName>
                                        </p:attrNameLst>
                                      </p:cBhvr>
                                      <p:tavLst>
                                        <p:tav tm="0">
                                          <p:val>
                                            <p:strVal val="0-#ppt_w/2"/>
                                          </p:val>
                                        </p:tav>
                                        <p:tav tm="100000">
                                          <p:val>
                                            <p:strVal val="#ppt_x"/>
                                          </p:val>
                                        </p:tav>
                                      </p:tavLst>
                                    </p:anim>
                                    <p:anim calcmode="lin" valueType="num">
                                      <p:cBhvr additive="base">
                                        <p:cTn id="11"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tmplLst>
          <p:tmpl>
            <p:tnLst>
              <p:par>
                <p:cTn presetID="2" presetClass="entr" presetSubtype="8" fill="hold" nodeType="withEffect">
                  <p:stCondLst>
                    <p:cond delay="0"/>
                  </p:stCondLst>
                  <p:childTnLst>
                    <p:set>
                      <p:cBhvr>
                        <p:cTn dur="1" fill="hold">
                          <p:stCondLst>
                            <p:cond delay="0"/>
                          </p:stCondLst>
                        </p:cTn>
                        <p:tgtEl>
                          <p:spTgt spid="19"/>
                        </p:tgtEl>
                        <p:attrNameLst>
                          <p:attrName>style.visibility</p:attrName>
                        </p:attrNameLst>
                      </p:cBhvr>
                      <p:to>
                        <p:strVal val="visible"/>
                      </p:to>
                    </p:set>
                    <p:anim calcmode="lin" valueType="num">
                      <p:cBhvr additive="base">
                        <p:cTn dur="500" fill="hold"/>
                        <p:tgtEl>
                          <p:spTgt spid="19"/>
                        </p:tgtEl>
                        <p:attrNameLst>
                          <p:attrName>ppt_x</p:attrName>
                        </p:attrNameLst>
                      </p:cBhvr>
                      <p:tavLst>
                        <p:tav tm="0">
                          <p:val>
                            <p:strVal val="0-#ppt_w/2"/>
                          </p:val>
                        </p:tav>
                        <p:tav tm="100000">
                          <p:val>
                            <p:strVal val="#ppt_x"/>
                          </p:val>
                        </p:tav>
                      </p:tavLst>
                    </p:anim>
                    <p:anim calcmode="lin" valueType="num">
                      <p:cBhvr additive="base">
                        <p:cTn dur="500" fill="hold"/>
                        <p:tgtEl>
                          <p:spTgt spid="19"/>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RODUCT_Horiz-Rnd_2x">
    <p:spTree>
      <p:nvGrpSpPr>
        <p:cNvPr id="1" name=""/>
        <p:cNvGrpSpPr/>
        <p:nvPr/>
      </p:nvGrpSpPr>
      <p:grpSpPr>
        <a:xfrm>
          <a:off x="0" y="0"/>
          <a:ext cx="0" cy="0"/>
          <a:chOff x="0" y="0"/>
          <a:chExt cx="0" cy="0"/>
        </a:xfrm>
      </p:grpSpPr>
      <p:sp>
        <p:nvSpPr>
          <p:cNvPr id="12" name="Picture Placeholder 6">
            <a:extLst>
              <a:ext uri="{FF2B5EF4-FFF2-40B4-BE49-F238E27FC236}">
                <a16:creationId xmlns:a16="http://schemas.microsoft.com/office/drawing/2014/main" id="{823B171D-DF79-4F69-4E05-DD2AE23FD093}"/>
              </a:ext>
            </a:extLst>
          </p:cNvPr>
          <p:cNvSpPr>
            <a:spLocks noGrp="1"/>
          </p:cNvSpPr>
          <p:nvPr>
            <p:ph type="pic" sz="quarter" idx="10"/>
          </p:nvPr>
        </p:nvSpPr>
        <p:spPr>
          <a:xfrm>
            <a:off x="2561397" y="1282700"/>
            <a:ext cx="2743200" cy="2743200"/>
          </a:xfrm>
          <a:prstGeom prst="ellipse">
            <a:avLst/>
          </a:prstGeom>
        </p:spPr>
        <p:txBody>
          <a:bodyPr/>
          <a:lstStyle/>
          <a:p>
            <a:r>
              <a:rPr lang="en-US"/>
              <a:t>Click icon to add picture</a:t>
            </a:r>
            <a:endParaRPr lang="en-US" dirty="0"/>
          </a:p>
        </p:txBody>
      </p:sp>
      <p:sp>
        <p:nvSpPr>
          <p:cNvPr id="15" name="Picture Placeholder 6">
            <a:extLst>
              <a:ext uri="{FF2B5EF4-FFF2-40B4-BE49-F238E27FC236}">
                <a16:creationId xmlns:a16="http://schemas.microsoft.com/office/drawing/2014/main" id="{AFE723B3-1632-720E-4E60-135C6143014A}"/>
              </a:ext>
            </a:extLst>
          </p:cNvPr>
          <p:cNvSpPr>
            <a:spLocks noGrp="1"/>
          </p:cNvSpPr>
          <p:nvPr>
            <p:ph type="pic" sz="quarter" idx="11"/>
          </p:nvPr>
        </p:nvSpPr>
        <p:spPr>
          <a:xfrm>
            <a:off x="6785533" y="1282700"/>
            <a:ext cx="2743200" cy="2743200"/>
          </a:xfrm>
          <a:prstGeom prst="ellipse">
            <a:avLst/>
          </a:prstGeom>
        </p:spPr>
        <p:txBody>
          <a:bodyPr/>
          <a:lstStyle/>
          <a:p>
            <a:r>
              <a:rPr lang="en-US"/>
              <a:t>Click icon to add picture</a:t>
            </a:r>
          </a:p>
        </p:txBody>
      </p:sp>
      <p:sp>
        <p:nvSpPr>
          <p:cNvPr id="16" name="Text Placeholder 5">
            <a:extLst>
              <a:ext uri="{FF2B5EF4-FFF2-40B4-BE49-F238E27FC236}">
                <a16:creationId xmlns:a16="http://schemas.microsoft.com/office/drawing/2014/main" id="{AB5D4BB2-0F91-60DB-7918-F1EA39DF8CD0}"/>
              </a:ext>
            </a:extLst>
          </p:cNvPr>
          <p:cNvSpPr>
            <a:spLocks noGrp="1"/>
          </p:cNvSpPr>
          <p:nvPr>
            <p:ph type="body" sz="quarter" idx="15" hasCustomPrompt="1"/>
          </p:nvPr>
        </p:nvSpPr>
        <p:spPr>
          <a:xfrm>
            <a:off x="2561396" y="4129391"/>
            <a:ext cx="2743199" cy="430213"/>
          </a:xfrm>
        </p:spPr>
        <p:txBody>
          <a:bodyPr>
            <a:noAutofit/>
          </a:bodyPr>
          <a:lstStyle>
            <a:lvl1pPr marL="0" indent="0">
              <a:buFontTx/>
              <a:buNone/>
              <a:defRPr sz="1600" b="1" cap="all" spc="50" baseline="0">
                <a:solidFill>
                  <a:srgbClr val="D9D9D9"/>
                </a:solidFill>
                <a:latin typeface="Lato" panose="020F0502020204030203" pitchFamily="34" charset="0"/>
              </a:defRPr>
            </a:lvl1pPr>
            <a:lvl2pPr marL="457200" indent="0">
              <a:buFontTx/>
              <a:buNone/>
              <a:defRPr sz="1600" cap="all" spc="50" baseline="0">
                <a:latin typeface="Lato" panose="020F0502020204030203" pitchFamily="34" charset="0"/>
              </a:defRPr>
            </a:lvl2pPr>
            <a:lvl3pPr marL="914400" indent="0">
              <a:buFontTx/>
              <a:buNone/>
              <a:defRPr sz="1600" cap="all" spc="50" baseline="0">
                <a:latin typeface="Lato" panose="020F0502020204030203" pitchFamily="34" charset="0"/>
              </a:defRPr>
            </a:lvl3pPr>
            <a:lvl4pPr marL="1371600" indent="0">
              <a:buFontTx/>
              <a:buNone/>
              <a:defRPr sz="1600" cap="all" spc="50" baseline="0">
                <a:latin typeface="Lato" panose="020F0502020204030203" pitchFamily="34" charset="0"/>
              </a:defRPr>
            </a:lvl4pPr>
            <a:lvl5pPr marL="1828800" indent="0">
              <a:buFontTx/>
              <a:buNone/>
              <a:defRPr sz="1600" cap="all" spc="50" baseline="0">
                <a:latin typeface="Lato" panose="020F0502020204030203" pitchFamily="34" charset="0"/>
              </a:defRPr>
            </a:lvl5pPr>
          </a:lstStyle>
          <a:p>
            <a:pPr lvl="0"/>
            <a:r>
              <a:rPr lang="en-US" dirty="0"/>
              <a:t>Enter title</a:t>
            </a:r>
          </a:p>
        </p:txBody>
      </p:sp>
      <p:sp>
        <p:nvSpPr>
          <p:cNvPr id="17" name="Text Placeholder 5">
            <a:extLst>
              <a:ext uri="{FF2B5EF4-FFF2-40B4-BE49-F238E27FC236}">
                <a16:creationId xmlns:a16="http://schemas.microsoft.com/office/drawing/2014/main" id="{7E2DDA00-BF6C-6EC5-6AB3-BC7009EC325D}"/>
              </a:ext>
            </a:extLst>
          </p:cNvPr>
          <p:cNvSpPr>
            <a:spLocks noGrp="1"/>
          </p:cNvSpPr>
          <p:nvPr>
            <p:ph type="body" sz="quarter" idx="16" hasCustomPrompt="1"/>
          </p:nvPr>
        </p:nvSpPr>
        <p:spPr>
          <a:xfrm>
            <a:off x="6785533" y="4129391"/>
            <a:ext cx="2743200" cy="430213"/>
          </a:xfr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1600" b="1" cap="all" spc="50" baseline="0">
                <a:solidFill>
                  <a:srgbClr val="D9D9D9"/>
                </a:solidFill>
                <a:latin typeface="Lato" panose="020F0502020204030203" pitchFamily="34" charset="0"/>
              </a:defRPr>
            </a:lvl1pPr>
            <a:lvl2pPr marL="457200" indent="0">
              <a:buFontTx/>
              <a:buNone/>
              <a:defRPr sz="1600" cap="all" spc="50" baseline="0">
                <a:latin typeface="Lato" panose="020F0502020204030203" pitchFamily="34" charset="0"/>
              </a:defRPr>
            </a:lvl2pPr>
            <a:lvl3pPr marL="914400" indent="0">
              <a:buFontTx/>
              <a:buNone/>
              <a:defRPr sz="1600" cap="all" spc="50" baseline="0">
                <a:latin typeface="Lato" panose="020F0502020204030203" pitchFamily="34" charset="0"/>
              </a:defRPr>
            </a:lvl3pPr>
            <a:lvl4pPr marL="1371600" indent="0">
              <a:buFontTx/>
              <a:buNone/>
              <a:defRPr sz="1600" cap="all" spc="50" baseline="0">
                <a:latin typeface="Lato" panose="020F0502020204030203" pitchFamily="34" charset="0"/>
              </a:defRPr>
            </a:lvl4pPr>
            <a:lvl5pPr marL="1828800" indent="0">
              <a:buFontTx/>
              <a:buNone/>
              <a:defRPr sz="1600" cap="all" spc="50" baseline="0">
                <a:latin typeface="Lato" panose="020F0502020204030203" pitchFamily="34" charset="0"/>
              </a:defRPr>
            </a:lvl5pPr>
          </a:lstStyle>
          <a:p>
            <a:pPr lvl="0"/>
            <a:r>
              <a:rPr lang="en-US" dirty="0"/>
              <a:t>Enter title</a:t>
            </a:r>
          </a:p>
        </p:txBody>
      </p:sp>
      <p:sp>
        <p:nvSpPr>
          <p:cNvPr id="18" name="Text Placeholder 12">
            <a:extLst>
              <a:ext uri="{FF2B5EF4-FFF2-40B4-BE49-F238E27FC236}">
                <a16:creationId xmlns:a16="http://schemas.microsoft.com/office/drawing/2014/main" id="{282C82F4-3BDC-3BE2-A17A-78EAF5408E78}"/>
              </a:ext>
            </a:extLst>
          </p:cNvPr>
          <p:cNvSpPr>
            <a:spLocks noGrp="1"/>
          </p:cNvSpPr>
          <p:nvPr>
            <p:ph type="body" sz="quarter" idx="17" hasCustomPrompt="1"/>
          </p:nvPr>
        </p:nvSpPr>
        <p:spPr>
          <a:xfrm>
            <a:off x="2561396" y="4572177"/>
            <a:ext cx="2743199" cy="1228855"/>
          </a:xfrm>
        </p:spPr>
        <p:txBody>
          <a:bodyPr>
            <a:noAutofit/>
          </a:bodyPr>
          <a:lstStyle>
            <a:lvl1pPr marL="0" marR="0" indent="0" algn="l" defTabSz="914400" rtl="0" eaLnBrk="1" fontAlgn="auto" latinLnBrk="0" hangingPunct="1">
              <a:lnSpc>
                <a:spcPct val="125000"/>
              </a:lnSpc>
              <a:spcBef>
                <a:spcPts val="1000"/>
              </a:spcBef>
              <a:spcAft>
                <a:spcPts val="0"/>
              </a:spcAft>
              <a:buClrTx/>
              <a:buSzTx/>
              <a:buFontTx/>
              <a:buNone/>
              <a:tabLst/>
              <a:defRPr sz="1400" spc="50" baseline="0">
                <a:solidFill>
                  <a:srgbClr val="D9D9D9"/>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d-ID" sz="1200" spc="0" dirty="0">
                <a:latin typeface="Open Sans" pitchFamily="2" charset="0"/>
                <a:ea typeface="Open Sans" pitchFamily="2" charset="0"/>
                <a:cs typeface="Open Sans" pitchFamily="2" charset="0"/>
              </a:rPr>
              <a:t>Lorem ipsum dolor sit amet, consectetur adipiscing elit. Proin sed libero in magna</a:t>
            </a:r>
            <a:r>
              <a:rPr lang="en-US" sz="1200" spc="0" dirty="0">
                <a:latin typeface="Open Sans" pitchFamily="2" charset="0"/>
                <a:ea typeface="Open Sans" pitchFamily="2" charset="0"/>
                <a:cs typeface="Open Sans" pitchFamily="2" charset="0"/>
              </a:rPr>
              <a:t>.</a:t>
            </a:r>
            <a:endParaRPr lang="id-ID" sz="1200" spc="0" dirty="0">
              <a:latin typeface="Open Sans" pitchFamily="2" charset="0"/>
              <a:ea typeface="Open Sans" pitchFamily="2" charset="0"/>
              <a:cs typeface="Open Sans" pitchFamily="2" charset="0"/>
            </a:endParaRPr>
          </a:p>
        </p:txBody>
      </p:sp>
      <p:sp>
        <p:nvSpPr>
          <p:cNvPr id="19" name="Text Placeholder 12">
            <a:extLst>
              <a:ext uri="{FF2B5EF4-FFF2-40B4-BE49-F238E27FC236}">
                <a16:creationId xmlns:a16="http://schemas.microsoft.com/office/drawing/2014/main" id="{21CE60FB-EC3D-0CC7-CC9A-830934D1087B}"/>
              </a:ext>
            </a:extLst>
          </p:cNvPr>
          <p:cNvSpPr>
            <a:spLocks noGrp="1"/>
          </p:cNvSpPr>
          <p:nvPr>
            <p:ph type="body" sz="quarter" idx="18" hasCustomPrompt="1"/>
          </p:nvPr>
        </p:nvSpPr>
        <p:spPr>
          <a:xfrm>
            <a:off x="6785533" y="4572177"/>
            <a:ext cx="2743200" cy="1228855"/>
          </a:xfrm>
        </p:spPr>
        <p:txBody>
          <a:bodyPr>
            <a:noAutofit/>
          </a:bodyPr>
          <a:lstStyle>
            <a:lvl1pPr marL="0" marR="0" indent="0" algn="l" defTabSz="914400" rtl="0" eaLnBrk="1" fontAlgn="auto" latinLnBrk="0" hangingPunct="1">
              <a:lnSpc>
                <a:spcPct val="125000"/>
              </a:lnSpc>
              <a:spcBef>
                <a:spcPts val="1000"/>
              </a:spcBef>
              <a:spcAft>
                <a:spcPts val="0"/>
              </a:spcAft>
              <a:buClrTx/>
              <a:buSzTx/>
              <a:buFontTx/>
              <a:buNone/>
              <a:tabLst/>
              <a:defRPr sz="1400" spc="50" baseline="0">
                <a:solidFill>
                  <a:srgbClr val="D9D9D9"/>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d-ID" sz="1200" spc="0" dirty="0">
                <a:latin typeface="Open Sans" pitchFamily="2" charset="0"/>
                <a:ea typeface="Open Sans" pitchFamily="2" charset="0"/>
                <a:cs typeface="Open Sans" pitchFamily="2" charset="0"/>
              </a:rPr>
              <a:t>Lorem ipsum dolor sit amet, consectetur adipiscing elit. Proin sed libero in magna</a:t>
            </a:r>
            <a:r>
              <a:rPr lang="en-US" sz="1200" spc="0" dirty="0">
                <a:latin typeface="Open Sans" pitchFamily="2" charset="0"/>
                <a:ea typeface="Open Sans" pitchFamily="2" charset="0"/>
                <a:cs typeface="Open Sans" pitchFamily="2" charset="0"/>
              </a:rPr>
              <a:t>.</a:t>
            </a:r>
            <a:endParaRPr lang="id-ID" sz="1200" spc="0" dirty="0">
              <a:latin typeface="Open Sans" pitchFamily="2" charset="0"/>
              <a:ea typeface="Open Sans" pitchFamily="2" charset="0"/>
              <a:cs typeface="Open Sans" pitchFamily="2" charset="0"/>
            </a:endParaRPr>
          </a:p>
        </p:txBody>
      </p:sp>
      <p:cxnSp>
        <p:nvCxnSpPr>
          <p:cNvPr id="6" name="Straight Connector 5">
            <a:extLst>
              <a:ext uri="{FF2B5EF4-FFF2-40B4-BE49-F238E27FC236}">
                <a16:creationId xmlns:a16="http://schemas.microsoft.com/office/drawing/2014/main" id="{07BD33D1-DA4A-F2E9-1761-1464D87E4568}"/>
              </a:ext>
            </a:extLst>
          </p:cNvPr>
          <p:cNvCxnSpPr>
            <a:cxnSpLocks/>
          </p:cNvCxnSpPr>
          <p:nvPr userDrawn="1"/>
        </p:nvCxnSpPr>
        <p:spPr>
          <a:xfrm flipH="1">
            <a:off x="2872683" y="570482"/>
            <a:ext cx="8732520" cy="0"/>
          </a:xfrm>
          <a:prstGeom prst="line">
            <a:avLst/>
          </a:prstGeom>
          <a:solidFill>
            <a:schemeClr val="tx1"/>
          </a:solidFill>
          <a:ln>
            <a:solidFill>
              <a:srgbClr val="D9D9D9"/>
            </a:solidFill>
          </a:ln>
        </p:spPr>
        <p:style>
          <a:lnRef idx="1">
            <a:schemeClr val="accent1"/>
          </a:lnRef>
          <a:fillRef idx="0">
            <a:schemeClr val="accent1"/>
          </a:fillRef>
          <a:effectRef idx="0">
            <a:schemeClr val="accent1"/>
          </a:effectRef>
          <a:fontRef idx="minor">
            <a:schemeClr val="tx1"/>
          </a:fontRef>
        </p:style>
      </p:cxnSp>
      <p:sp>
        <p:nvSpPr>
          <p:cNvPr id="8" name="Slide Number Placeholder 5">
            <a:extLst>
              <a:ext uri="{FF2B5EF4-FFF2-40B4-BE49-F238E27FC236}">
                <a16:creationId xmlns:a16="http://schemas.microsoft.com/office/drawing/2014/main" id="{21EC9DEE-6C36-26B2-32C8-C86FC25960CF}"/>
              </a:ext>
            </a:extLst>
          </p:cNvPr>
          <p:cNvSpPr>
            <a:spLocks noGrp="1"/>
          </p:cNvSpPr>
          <p:nvPr>
            <p:ph type="sldNum" sz="quarter" idx="12"/>
          </p:nvPr>
        </p:nvSpPr>
        <p:spPr>
          <a:xfrm>
            <a:off x="11353798" y="6211726"/>
            <a:ext cx="471056" cy="365125"/>
          </a:xfrm>
        </p:spPr>
        <p:txBody>
          <a:bodyPr/>
          <a:lstStyle>
            <a:lvl1pPr algn="ctr">
              <a:defRPr sz="1200">
                <a:solidFill>
                  <a:srgbClr val="D9D9D9"/>
                </a:solidFill>
                <a:latin typeface="Roboto" panose="02000000000000000000" pitchFamily="2" charset="0"/>
                <a:ea typeface="Roboto" panose="02000000000000000000" pitchFamily="2" charset="0"/>
                <a:cs typeface="Roboto" panose="02000000000000000000" pitchFamily="2" charset="0"/>
              </a:defRPr>
            </a:lvl1pPr>
          </a:lstStyle>
          <a:p>
            <a:fld id="{23498A07-2AE1-4906-99DD-A7F4C55F52F9}" type="slidenum">
              <a:rPr lang="en-US" smtClean="0"/>
              <a:pPr/>
              <a:t>‹#›</a:t>
            </a:fld>
            <a:endParaRPr lang="en-US" dirty="0"/>
          </a:p>
        </p:txBody>
      </p:sp>
      <p:cxnSp>
        <p:nvCxnSpPr>
          <p:cNvPr id="10" name="Straight Connector 9">
            <a:extLst>
              <a:ext uri="{FF2B5EF4-FFF2-40B4-BE49-F238E27FC236}">
                <a16:creationId xmlns:a16="http://schemas.microsoft.com/office/drawing/2014/main" id="{6DBF5278-709B-D4FA-9EA0-455C0FA1D484}"/>
              </a:ext>
            </a:extLst>
          </p:cNvPr>
          <p:cNvCxnSpPr>
            <a:cxnSpLocks/>
          </p:cNvCxnSpPr>
          <p:nvPr userDrawn="1"/>
        </p:nvCxnSpPr>
        <p:spPr>
          <a:xfrm>
            <a:off x="2843784" y="6045200"/>
            <a:ext cx="8962231"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8E676DAA-4751-534B-772E-6484872A1E3B}"/>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4363" y="186191"/>
            <a:ext cx="2011679" cy="804672"/>
          </a:xfrm>
          <a:prstGeom prst="rect">
            <a:avLst/>
          </a:prstGeom>
        </p:spPr>
      </p:pic>
      <p:sp>
        <p:nvSpPr>
          <p:cNvPr id="14" name="Text Placeholder 24">
            <a:extLst>
              <a:ext uri="{FF2B5EF4-FFF2-40B4-BE49-F238E27FC236}">
                <a16:creationId xmlns:a16="http://schemas.microsoft.com/office/drawing/2014/main" id="{DE87EE3C-4294-EAF4-FB3C-1FA07D128F25}"/>
              </a:ext>
            </a:extLst>
          </p:cNvPr>
          <p:cNvSpPr>
            <a:spLocks noGrp="1"/>
          </p:cNvSpPr>
          <p:nvPr>
            <p:ph type="body" sz="quarter" idx="31"/>
          </p:nvPr>
        </p:nvSpPr>
        <p:spPr>
          <a:xfrm>
            <a:off x="385985" y="5657727"/>
            <a:ext cx="5316075" cy="553999"/>
          </a:xfrm>
          <a:solidFill>
            <a:schemeClr val="tx1"/>
          </a:solidFill>
        </p:spPr>
        <p:txBody>
          <a:bodyPr anchor="ctr">
            <a:noAutofit/>
          </a:bodyPr>
          <a:lstStyle>
            <a:lvl1pPr marL="0" indent="0">
              <a:buNone/>
              <a:defRPr sz="2800" b="1" i="0" cap="all" spc="100" baseline="0">
                <a:solidFill>
                  <a:srgbClr val="07AFE2"/>
                </a:solidFill>
                <a:latin typeface="Lato" panose="020F0502020204030203" pitchFamily="34" charset="0"/>
                <a:cs typeface="Lato Medium"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61725109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 calcmode="lin" valueType="num">
                                      <p:cBhvr additive="base">
                                        <p:cTn id="10" dur="500" fill="hold"/>
                                        <p:tgtEl>
                                          <p:spTgt spid="14"/>
                                        </p:tgtEl>
                                        <p:attrNameLst>
                                          <p:attrName>ppt_x</p:attrName>
                                        </p:attrNameLst>
                                      </p:cBhvr>
                                      <p:tavLst>
                                        <p:tav tm="0">
                                          <p:val>
                                            <p:strVal val="0-#ppt_w/2"/>
                                          </p:val>
                                        </p:tav>
                                        <p:tav tm="100000">
                                          <p:val>
                                            <p:strVal val="#ppt_x"/>
                                          </p:val>
                                        </p:tav>
                                      </p:tavLst>
                                    </p:anim>
                                    <p:anim calcmode="lin" valueType="num">
                                      <p:cBhvr additive="base">
                                        <p:cTn id="11"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tmplLst>
          <p:tmpl>
            <p:tnLst>
              <p:par>
                <p:cTn presetID="2" presetClass="entr" presetSubtype="8" fill="hold" nodeType="withEffect">
                  <p:stCondLst>
                    <p:cond delay="0"/>
                  </p:stCondLst>
                  <p:childTnLst>
                    <p:set>
                      <p:cBhvr>
                        <p:cTn dur="1" fill="hold">
                          <p:stCondLst>
                            <p:cond delay="0"/>
                          </p:stCondLst>
                        </p:cTn>
                        <p:tgtEl>
                          <p:spTgt spid="14"/>
                        </p:tgtEl>
                        <p:attrNameLst>
                          <p:attrName>style.visibility</p:attrName>
                        </p:attrNameLst>
                      </p:cBhvr>
                      <p:to>
                        <p:strVal val="visible"/>
                      </p:to>
                    </p:set>
                    <p:anim calcmode="lin" valueType="num">
                      <p:cBhvr additive="base">
                        <p:cTn dur="500" fill="hold"/>
                        <p:tgtEl>
                          <p:spTgt spid="14"/>
                        </p:tgtEl>
                        <p:attrNameLst>
                          <p:attrName>ppt_x</p:attrName>
                        </p:attrNameLst>
                      </p:cBhvr>
                      <p:tavLst>
                        <p:tav tm="0">
                          <p:val>
                            <p:strVal val="0-#ppt_w/2"/>
                          </p:val>
                        </p:tav>
                        <p:tav tm="100000">
                          <p:val>
                            <p:strVal val="#ppt_x"/>
                          </p:val>
                        </p:tav>
                      </p:tavLst>
                    </p:anim>
                    <p:anim calcmode="lin" valueType="num">
                      <p:cBhvr additive="base">
                        <p:cTn dur="500" fill="hold"/>
                        <p:tgtEl>
                          <p:spTgt spid="1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PRODUCT_Horiz-Rnd_3x">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503752" y="1110936"/>
            <a:ext cx="2222500" cy="2221992"/>
          </a:xfrm>
          <a:prstGeom prst="ellipse">
            <a:avLst/>
          </a:prstGeom>
        </p:spPr>
        <p:txBody>
          <a:bodyPr/>
          <a:lstStyle/>
          <a:p>
            <a:r>
              <a:rPr lang="en-US"/>
              <a:t>Click icon to add picture</a:t>
            </a:r>
            <a:endParaRPr lang="en-US" dirty="0"/>
          </a:p>
        </p:txBody>
      </p:sp>
      <p:sp>
        <p:nvSpPr>
          <p:cNvPr id="8" name="Picture Placeholder 6"/>
          <p:cNvSpPr>
            <a:spLocks noGrp="1"/>
          </p:cNvSpPr>
          <p:nvPr>
            <p:ph type="pic" sz="quarter" idx="11"/>
          </p:nvPr>
        </p:nvSpPr>
        <p:spPr>
          <a:xfrm>
            <a:off x="4984750" y="1110936"/>
            <a:ext cx="2222500" cy="2221992"/>
          </a:xfrm>
          <a:prstGeom prst="ellipse">
            <a:avLst/>
          </a:prstGeom>
        </p:spPr>
        <p:txBody>
          <a:bodyPr/>
          <a:lstStyle/>
          <a:p>
            <a:r>
              <a:rPr lang="en-US"/>
              <a:t>Click icon to add picture</a:t>
            </a:r>
          </a:p>
        </p:txBody>
      </p:sp>
      <p:sp>
        <p:nvSpPr>
          <p:cNvPr id="9" name="Picture Placeholder 6"/>
          <p:cNvSpPr>
            <a:spLocks noGrp="1"/>
          </p:cNvSpPr>
          <p:nvPr>
            <p:ph type="pic" sz="quarter" idx="12"/>
          </p:nvPr>
        </p:nvSpPr>
        <p:spPr>
          <a:xfrm>
            <a:off x="8465748" y="1110936"/>
            <a:ext cx="2222500" cy="2221992"/>
          </a:xfrm>
          <a:prstGeom prst="ellipse">
            <a:avLst/>
          </a:prstGeom>
        </p:spPr>
        <p:txBody>
          <a:bodyPr/>
          <a:lstStyle/>
          <a:p>
            <a:r>
              <a:rPr lang="en-US"/>
              <a:t>Click icon to add picture</a:t>
            </a:r>
          </a:p>
        </p:txBody>
      </p:sp>
      <p:sp>
        <p:nvSpPr>
          <p:cNvPr id="6" name="Text Placeholder 5">
            <a:extLst>
              <a:ext uri="{FF2B5EF4-FFF2-40B4-BE49-F238E27FC236}">
                <a16:creationId xmlns:a16="http://schemas.microsoft.com/office/drawing/2014/main" id="{AF79E50A-9B7C-23B2-1D64-B614A74A6EE5}"/>
              </a:ext>
            </a:extLst>
          </p:cNvPr>
          <p:cNvSpPr>
            <a:spLocks noGrp="1"/>
          </p:cNvSpPr>
          <p:nvPr>
            <p:ph type="body" sz="quarter" idx="15" hasCustomPrompt="1"/>
          </p:nvPr>
        </p:nvSpPr>
        <p:spPr>
          <a:xfrm>
            <a:off x="1503752" y="3429000"/>
            <a:ext cx="2222500" cy="430213"/>
          </a:xfrm>
        </p:spPr>
        <p:txBody>
          <a:bodyPr>
            <a:noAutofit/>
          </a:bodyPr>
          <a:lstStyle>
            <a:lvl1pPr marL="0" indent="0">
              <a:buFontTx/>
              <a:buNone/>
              <a:defRPr sz="1600" b="1" cap="all" spc="50" baseline="0">
                <a:solidFill>
                  <a:srgbClr val="D9D9D9"/>
                </a:solidFill>
                <a:latin typeface="Lato" panose="020F0502020204030203" pitchFamily="34" charset="0"/>
              </a:defRPr>
            </a:lvl1pPr>
            <a:lvl2pPr marL="457200" indent="0">
              <a:buFontTx/>
              <a:buNone/>
              <a:defRPr sz="1600" cap="all" spc="50" baseline="0">
                <a:latin typeface="Lato" panose="020F0502020204030203" pitchFamily="34" charset="0"/>
              </a:defRPr>
            </a:lvl2pPr>
            <a:lvl3pPr marL="914400" indent="0">
              <a:buFontTx/>
              <a:buNone/>
              <a:defRPr sz="1600" cap="all" spc="50" baseline="0">
                <a:latin typeface="Lato" panose="020F0502020204030203" pitchFamily="34" charset="0"/>
              </a:defRPr>
            </a:lvl3pPr>
            <a:lvl4pPr marL="1371600" indent="0">
              <a:buFontTx/>
              <a:buNone/>
              <a:defRPr sz="1600" cap="all" spc="50" baseline="0">
                <a:latin typeface="Lato" panose="020F0502020204030203" pitchFamily="34" charset="0"/>
              </a:defRPr>
            </a:lvl4pPr>
            <a:lvl5pPr marL="1828800" indent="0">
              <a:buFontTx/>
              <a:buNone/>
              <a:defRPr sz="1600" cap="all" spc="50" baseline="0">
                <a:latin typeface="Lato" panose="020F0502020204030203" pitchFamily="34" charset="0"/>
              </a:defRPr>
            </a:lvl5pPr>
          </a:lstStyle>
          <a:p>
            <a:pPr lvl="0"/>
            <a:r>
              <a:rPr lang="en-US" dirty="0"/>
              <a:t>Enter title</a:t>
            </a:r>
          </a:p>
        </p:txBody>
      </p:sp>
      <p:sp>
        <p:nvSpPr>
          <p:cNvPr id="11" name="Text Placeholder 5">
            <a:extLst>
              <a:ext uri="{FF2B5EF4-FFF2-40B4-BE49-F238E27FC236}">
                <a16:creationId xmlns:a16="http://schemas.microsoft.com/office/drawing/2014/main" id="{9D479A00-B1EB-B09C-3108-08FAFDAE65CB}"/>
              </a:ext>
            </a:extLst>
          </p:cNvPr>
          <p:cNvSpPr>
            <a:spLocks noGrp="1"/>
          </p:cNvSpPr>
          <p:nvPr>
            <p:ph type="body" sz="quarter" idx="16" hasCustomPrompt="1"/>
          </p:nvPr>
        </p:nvSpPr>
        <p:spPr>
          <a:xfrm>
            <a:off x="4984750" y="3429000"/>
            <a:ext cx="2222500" cy="430213"/>
          </a:xfr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1600" b="1" cap="all" spc="50" baseline="0">
                <a:solidFill>
                  <a:srgbClr val="D9D9D9"/>
                </a:solidFill>
                <a:latin typeface="Lato" panose="020F0502020204030203" pitchFamily="34" charset="0"/>
              </a:defRPr>
            </a:lvl1pPr>
            <a:lvl2pPr marL="457200" indent="0">
              <a:buFontTx/>
              <a:buNone/>
              <a:defRPr sz="1600" cap="all" spc="50" baseline="0">
                <a:latin typeface="Lato" panose="020F0502020204030203" pitchFamily="34" charset="0"/>
              </a:defRPr>
            </a:lvl2pPr>
            <a:lvl3pPr marL="914400" indent="0">
              <a:buFontTx/>
              <a:buNone/>
              <a:defRPr sz="1600" cap="all" spc="50" baseline="0">
                <a:latin typeface="Lato" panose="020F0502020204030203" pitchFamily="34" charset="0"/>
              </a:defRPr>
            </a:lvl3pPr>
            <a:lvl4pPr marL="1371600" indent="0">
              <a:buFontTx/>
              <a:buNone/>
              <a:defRPr sz="1600" cap="all" spc="50" baseline="0">
                <a:latin typeface="Lato" panose="020F0502020204030203" pitchFamily="34" charset="0"/>
              </a:defRPr>
            </a:lvl4pPr>
            <a:lvl5pPr marL="1828800" indent="0">
              <a:buFontTx/>
              <a:buNone/>
              <a:defRPr sz="1600" cap="all" spc="50" baseline="0">
                <a:latin typeface="Lato" panose="020F0502020204030203" pitchFamily="34" charset="0"/>
              </a:defRPr>
            </a:lvl5pPr>
          </a:lstStyle>
          <a:p>
            <a:pPr lvl="0"/>
            <a:r>
              <a:rPr lang="en-US" dirty="0"/>
              <a:t>Enter title</a:t>
            </a:r>
          </a:p>
        </p:txBody>
      </p:sp>
      <p:sp>
        <p:nvSpPr>
          <p:cNvPr id="13" name="Text Placeholder 12">
            <a:extLst>
              <a:ext uri="{FF2B5EF4-FFF2-40B4-BE49-F238E27FC236}">
                <a16:creationId xmlns:a16="http://schemas.microsoft.com/office/drawing/2014/main" id="{CA244605-F92A-1E25-CF5D-886124685DD8}"/>
              </a:ext>
            </a:extLst>
          </p:cNvPr>
          <p:cNvSpPr>
            <a:spLocks noGrp="1"/>
          </p:cNvSpPr>
          <p:nvPr>
            <p:ph type="body" sz="quarter" idx="17" hasCustomPrompt="1"/>
          </p:nvPr>
        </p:nvSpPr>
        <p:spPr>
          <a:xfrm>
            <a:off x="1503752" y="3893443"/>
            <a:ext cx="2222500" cy="1228855"/>
          </a:xfrm>
        </p:spPr>
        <p:txBody>
          <a:bodyPr>
            <a:noAutofit/>
          </a:bodyPr>
          <a:lstStyle>
            <a:lvl1pPr marL="0" marR="0" indent="0" algn="l" defTabSz="914400" rtl="0" eaLnBrk="1" fontAlgn="auto" latinLnBrk="0" hangingPunct="1">
              <a:lnSpc>
                <a:spcPct val="125000"/>
              </a:lnSpc>
              <a:spcBef>
                <a:spcPts val="1000"/>
              </a:spcBef>
              <a:spcAft>
                <a:spcPts val="0"/>
              </a:spcAft>
              <a:buClrTx/>
              <a:buSzTx/>
              <a:buFontTx/>
              <a:buNone/>
              <a:tabLst/>
              <a:defRPr sz="1400" spc="50" baseline="0">
                <a:solidFill>
                  <a:srgbClr val="D9D9D9"/>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d-ID" sz="1200" spc="0" dirty="0">
                <a:latin typeface="Open Sans" pitchFamily="2" charset="0"/>
                <a:ea typeface="Open Sans" pitchFamily="2" charset="0"/>
                <a:cs typeface="Open Sans" pitchFamily="2" charset="0"/>
              </a:rPr>
              <a:t>Lorem ipsum dolor sit amet, consectetur adipiscing elit. Proin sed libero in magna</a:t>
            </a:r>
            <a:r>
              <a:rPr lang="en-US" sz="1200" spc="0" dirty="0">
                <a:latin typeface="Open Sans" pitchFamily="2" charset="0"/>
                <a:ea typeface="Open Sans" pitchFamily="2" charset="0"/>
                <a:cs typeface="Open Sans" pitchFamily="2" charset="0"/>
              </a:rPr>
              <a:t>.</a:t>
            </a:r>
            <a:endParaRPr lang="id-ID" sz="1200" spc="0" dirty="0">
              <a:latin typeface="Open Sans" pitchFamily="2" charset="0"/>
              <a:ea typeface="Open Sans" pitchFamily="2" charset="0"/>
              <a:cs typeface="Open Sans" pitchFamily="2" charset="0"/>
            </a:endParaRPr>
          </a:p>
        </p:txBody>
      </p:sp>
      <p:sp>
        <p:nvSpPr>
          <p:cNvPr id="14" name="Text Placeholder 12">
            <a:extLst>
              <a:ext uri="{FF2B5EF4-FFF2-40B4-BE49-F238E27FC236}">
                <a16:creationId xmlns:a16="http://schemas.microsoft.com/office/drawing/2014/main" id="{A2839529-F1FF-20F4-F303-1A224CA0C514}"/>
              </a:ext>
            </a:extLst>
          </p:cNvPr>
          <p:cNvSpPr>
            <a:spLocks noGrp="1"/>
          </p:cNvSpPr>
          <p:nvPr>
            <p:ph type="body" sz="quarter" idx="18" hasCustomPrompt="1"/>
          </p:nvPr>
        </p:nvSpPr>
        <p:spPr>
          <a:xfrm>
            <a:off x="4984750" y="3893443"/>
            <a:ext cx="2222500" cy="1228855"/>
          </a:xfrm>
        </p:spPr>
        <p:txBody>
          <a:bodyPr>
            <a:noAutofit/>
          </a:bodyPr>
          <a:lstStyle>
            <a:lvl1pPr marL="0" marR="0" indent="0" algn="l" defTabSz="914400" rtl="0" eaLnBrk="1" fontAlgn="auto" latinLnBrk="0" hangingPunct="1">
              <a:lnSpc>
                <a:spcPct val="125000"/>
              </a:lnSpc>
              <a:spcBef>
                <a:spcPts val="1000"/>
              </a:spcBef>
              <a:spcAft>
                <a:spcPts val="0"/>
              </a:spcAft>
              <a:buClrTx/>
              <a:buSzTx/>
              <a:buFontTx/>
              <a:buNone/>
              <a:tabLst/>
              <a:defRPr sz="1400" spc="50" baseline="0">
                <a:solidFill>
                  <a:srgbClr val="D9D9D9"/>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d-ID" sz="1200" spc="0" dirty="0">
                <a:latin typeface="Open Sans" pitchFamily="2" charset="0"/>
                <a:ea typeface="Open Sans" pitchFamily="2" charset="0"/>
                <a:cs typeface="Open Sans" pitchFamily="2" charset="0"/>
              </a:rPr>
              <a:t>Lorem ipsum dolor sit amet, consectetur adipiscing elit. Proin sed libero in magna</a:t>
            </a:r>
            <a:r>
              <a:rPr lang="en-US" sz="1200" spc="0" dirty="0">
                <a:latin typeface="Open Sans" pitchFamily="2" charset="0"/>
                <a:ea typeface="Open Sans" pitchFamily="2" charset="0"/>
                <a:cs typeface="Open Sans" pitchFamily="2" charset="0"/>
              </a:rPr>
              <a:t>.</a:t>
            </a:r>
            <a:endParaRPr lang="id-ID" sz="1200" spc="0" dirty="0">
              <a:latin typeface="Open Sans" pitchFamily="2" charset="0"/>
              <a:ea typeface="Open Sans" pitchFamily="2" charset="0"/>
              <a:cs typeface="Open Sans" pitchFamily="2" charset="0"/>
            </a:endParaRPr>
          </a:p>
        </p:txBody>
      </p:sp>
      <p:sp>
        <p:nvSpPr>
          <p:cNvPr id="15" name="Text Placeholder 5">
            <a:extLst>
              <a:ext uri="{FF2B5EF4-FFF2-40B4-BE49-F238E27FC236}">
                <a16:creationId xmlns:a16="http://schemas.microsoft.com/office/drawing/2014/main" id="{2CD6381A-7E09-3789-AB80-3D8F41719F85}"/>
              </a:ext>
            </a:extLst>
          </p:cNvPr>
          <p:cNvSpPr>
            <a:spLocks noGrp="1"/>
          </p:cNvSpPr>
          <p:nvPr>
            <p:ph type="body" sz="quarter" idx="19" hasCustomPrompt="1"/>
          </p:nvPr>
        </p:nvSpPr>
        <p:spPr>
          <a:xfrm>
            <a:off x="8465748" y="3429000"/>
            <a:ext cx="2222500" cy="430213"/>
          </a:xfrm>
        </p:spPr>
        <p:txBody>
          <a:bodyPr>
            <a:noAutofit/>
          </a:bodyPr>
          <a:lstStyle>
            <a:lvl1pPr marL="0" indent="0">
              <a:buFontTx/>
              <a:buNone/>
              <a:defRPr sz="1600" b="1" cap="all" spc="50" baseline="0">
                <a:solidFill>
                  <a:srgbClr val="D9D9D9"/>
                </a:solidFill>
                <a:latin typeface="Lato" panose="020F0502020204030203" pitchFamily="34" charset="0"/>
              </a:defRPr>
            </a:lvl1pPr>
            <a:lvl2pPr marL="457200" indent="0">
              <a:buFontTx/>
              <a:buNone/>
              <a:defRPr sz="1600" cap="all" spc="50" baseline="0">
                <a:latin typeface="Lato" panose="020F0502020204030203" pitchFamily="34" charset="0"/>
              </a:defRPr>
            </a:lvl2pPr>
            <a:lvl3pPr marL="914400" indent="0">
              <a:buFontTx/>
              <a:buNone/>
              <a:defRPr sz="1600" cap="all" spc="50" baseline="0">
                <a:latin typeface="Lato" panose="020F0502020204030203" pitchFamily="34" charset="0"/>
              </a:defRPr>
            </a:lvl3pPr>
            <a:lvl4pPr marL="1371600" indent="0">
              <a:buFontTx/>
              <a:buNone/>
              <a:defRPr sz="1600" cap="all" spc="50" baseline="0">
                <a:latin typeface="Lato" panose="020F0502020204030203" pitchFamily="34" charset="0"/>
              </a:defRPr>
            </a:lvl4pPr>
            <a:lvl5pPr marL="1828800" indent="0">
              <a:buFontTx/>
              <a:buNone/>
              <a:defRPr sz="1600" cap="all" spc="50" baseline="0">
                <a:latin typeface="Lato" panose="020F0502020204030203" pitchFamily="34" charset="0"/>
              </a:defRPr>
            </a:lvl5pPr>
          </a:lstStyle>
          <a:p>
            <a:pPr lvl="0"/>
            <a:r>
              <a:rPr lang="en-US" dirty="0"/>
              <a:t>Enter title</a:t>
            </a:r>
          </a:p>
        </p:txBody>
      </p:sp>
      <p:sp>
        <p:nvSpPr>
          <p:cNvPr id="16" name="Text Placeholder 12">
            <a:extLst>
              <a:ext uri="{FF2B5EF4-FFF2-40B4-BE49-F238E27FC236}">
                <a16:creationId xmlns:a16="http://schemas.microsoft.com/office/drawing/2014/main" id="{660659E6-90D8-A0A9-B649-C1D1B77D2DDB}"/>
              </a:ext>
            </a:extLst>
          </p:cNvPr>
          <p:cNvSpPr>
            <a:spLocks noGrp="1"/>
          </p:cNvSpPr>
          <p:nvPr>
            <p:ph type="body" sz="quarter" idx="20" hasCustomPrompt="1"/>
          </p:nvPr>
        </p:nvSpPr>
        <p:spPr>
          <a:xfrm>
            <a:off x="8465748" y="3893443"/>
            <a:ext cx="2222500" cy="1228855"/>
          </a:xfrm>
        </p:spPr>
        <p:txBody>
          <a:bodyPr>
            <a:noAutofit/>
          </a:bodyPr>
          <a:lstStyle>
            <a:lvl1pPr marL="0" marR="0" indent="0" algn="l" defTabSz="914400" rtl="0" eaLnBrk="1" fontAlgn="auto" latinLnBrk="0" hangingPunct="1">
              <a:lnSpc>
                <a:spcPct val="125000"/>
              </a:lnSpc>
              <a:spcBef>
                <a:spcPts val="1000"/>
              </a:spcBef>
              <a:spcAft>
                <a:spcPts val="0"/>
              </a:spcAft>
              <a:buClrTx/>
              <a:buSzTx/>
              <a:buFontTx/>
              <a:buNone/>
              <a:tabLst/>
              <a:defRPr sz="1400" spc="50" baseline="0">
                <a:solidFill>
                  <a:srgbClr val="D9D9D9"/>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d-ID" sz="1200" spc="0" dirty="0">
                <a:latin typeface="Open Sans" pitchFamily="2" charset="0"/>
                <a:ea typeface="Open Sans" pitchFamily="2" charset="0"/>
                <a:cs typeface="Open Sans" pitchFamily="2" charset="0"/>
              </a:rPr>
              <a:t>Lorem ipsum dolor sit amet, consectetur adipiscing elit. Proin sed libero in magna</a:t>
            </a:r>
            <a:r>
              <a:rPr lang="en-US" sz="1200" spc="0" dirty="0">
                <a:latin typeface="Open Sans" pitchFamily="2" charset="0"/>
                <a:ea typeface="Open Sans" pitchFamily="2" charset="0"/>
                <a:cs typeface="Open Sans" pitchFamily="2" charset="0"/>
              </a:rPr>
              <a:t>.</a:t>
            </a:r>
            <a:endParaRPr lang="id-ID" sz="1200" spc="0" dirty="0">
              <a:latin typeface="Open Sans" pitchFamily="2" charset="0"/>
              <a:ea typeface="Open Sans" pitchFamily="2" charset="0"/>
              <a:cs typeface="Open Sans" pitchFamily="2" charset="0"/>
            </a:endParaRPr>
          </a:p>
        </p:txBody>
      </p:sp>
      <p:cxnSp>
        <p:nvCxnSpPr>
          <p:cNvPr id="4" name="Straight Connector 3">
            <a:extLst>
              <a:ext uri="{FF2B5EF4-FFF2-40B4-BE49-F238E27FC236}">
                <a16:creationId xmlns:a16="http://schemas.microsoft.com/office/drawing/2014/main" id="{42E65BC9-44AC-1FDF-DEDD-786E79925844}"/>
              </a:ext>
            </a:extLst>
          </p:cNvPr>
          <p:cNvCxnSpPr>
            <a:cxnSpLocks/>
          </p:cNvCxnSpPr>
          <p:nvPr/>
        </p:nvCxnSpPr>
        <p:spPr>
          <a:xfrm flipH="1">
            <a:off x="2872683" y="570482"/>
            <a:ext cx="8732520" cy="0"/>
          </a:xfrm>
          <a:prstGeom prst="line">
            <a:avLst/>
          </a:prstGeom>
          <a:solidFill>
            <a:schemeClr val="tx1"/>
          </a:solidFill>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518B2F7A-3596-8881-3FDE-BD2D9C7A1EFA}"/>
              </a:ext>
            </a:extLst>
          </p:cNvPr>
          <p:cNvCxnSpPr>
            <a:cxnSpLocks/>
          </p:cNvCxnSpPr>
          <p:nvPr userDrawn="1"/>
        </p:nvCxnSpPr>
        <p:spPr>
          <a:xfrm flipH="1">
            <a:off x="2872683" y="570482"/>
            <a:ext cx="8732520" cy="0"/>
          </a:xfrm>
          <a:prstGeom prst="line">
            <a:avLst/>
          </a:prstGeom>
          <a:solidFill>
            <a:schemeClr val="tx1"/>
          </a:solidFill>
          <a:ln>
            <a:solidFill>
              <a:srgbClr val="D9D9D9"/>
            </a:solidFill>
          </a:ln>
        </p:spPr>
        <p:style>
          <a:lnRef idx="1">
            <a:schemeClr val="accent1"/>
          </a:lnRef>
          <a:fillRef idx="0">
            <a:schemeClr val="accent1"/>
          </a:fillRef>
          <a:effectRef idx="0">
            <a:schemeClr val="accent1"/>
          </a:effectRef>
          <a:fontRef idx="minor">
            <a:schemeClr val="tx1"/>
          </a:fontRef>
        </p:style>
      </p:cxnSp>
      <p:sp>
        <p:nvSpPr>
          <p:cNvPr id="17" name="Slide Number Placeholder 5">
            <a:extLst>
              <a:ext uri="{FF2B5EF4-FFF2-40B4-BE49-F238E27FC236}">
                <a16:creationId xmlns:a16="http://schemas.microsoft.com/office/drawing/2014/main" id="{1F60D254-8A7B-63CB-B606-F35AB23AF340}"/>
              </a:ext>
            </a:extLst>
          </p:cNvPr>
          <p:cNvSpPr>
            <a:spLocks noGrp="1"/>
          </p:cNvSpPr>
          <p:nvPr>
            <p:ph type="sldNum" sz="quarter" idx="24"/>
          </p:nvPr>
        </p:nvSpPr>
        <p:spPr>
          <a:xfrm>
            <a:off x="11353798" y="6211726"/>
            <a:ext cx="471056" cy="365125"/>
          </a:xfrm>
        </p:spPr>
        <p:txBody>
          <a:bodyPr/>
          <a:lstStyle>
            <a:lvl1pPr algn="ctr">
              <a:defRPr sz="1200">
                <a:solidFill>
                  <a:srgbClr val="D9D9D9"/>
                </a:solidFill>
                <a:latin typeface="Roboto" panose="02000000000000000000" pitchFamily="2" charset="0"/>
                <a:ea typeface="Roboto" panose="02000000000000000000" pitchFamily="2" charset="0"/>
                <a:cs typeface="Roboto" panose="02000000000000000000" pitchFamily="2" charset="0"/>
              </a:defRPr>
            </a:lvl1pPr>
          </a:lstStyle>
          <a:p>
            <a:fld id="{23498A07-2AE1-4906-99DD-A7F4C55F52F9}" type="slidenum">
              <a:rPr lang="en-US" smtClean="0"/>
              <a:pPr/>
              <a:t>‹#›</a:t>
            </a:fld>
            <a:endParaRPr lang="en-US" dirty="0"/>
          </a:p>
        </p:txBody>
      </p:sp>
      <p:cxnSp>
        <p:nvCxnSpPr>
          <p:cNvPr id="19" name="Straight Connector 18">
            <a:extLst>
              <a:ext uri="{FF2B5EF4-FFF2-40B4-BE49-F238E27FC236}">
                <a16:creationId xmlns:a16="http://schemas.microsoft.com/office/drawing/2014/main" id="{CA398236-7C68-133E-DABA-97085C3BECC5}"/>
              </a:ext>
            </a:extLst>
          </p:cNvPr>
          <p:cNvCxnSpPr>
            <a:cxnSpLocks/>
          </p:cNvCxnSpPr>
          <p:nvPr userDrawn="1"/>
        </p:nvCxnSpPr>
        <p:spPr>
          <a:xfrm>
            <a:off x="2843784" y="6045200"/>
            <a:ext cx="8962231"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59B17474-83BD-47AF-22A9-8495281D52D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4363" y="186191"/>
            <a:ext cx="2011679" cy="804672"/>
          </a:xfrm>
          <a:prstGeom prst="rect">
            <a:avLst/>
          </a:prstGeom>
        </p:spPr>
      </p:pic>
      <p:sp>
        <p:nvSpPr>
          <p:cNvPr id="24" name="Text Placeholder 24">
            <a:extLst>
              <a:ext uri="{FF2B5EF4-FFF2-40B4-BE49-F238E27FC236}">
                <a16:creationId xmlns:a16="http://schemas.microsoft.com/office/drawing/2014/main" id="{7B5D6B48-F439-48CE-A894-6785B7DD651F}"/>
              </a:ext>
            </a:extLst>
          </p:cNvPr>
          <p:cNvSpPr>
            <a:spLocks noGrp="1"/>
          </p:cNvSpPr>
          <p:nvPr>
            <p:ph type="body" sz="quarter" idx="31"/>
          </p:nvPr>
        </p:nvSpPr>
        <p:spPr>
          <a:xfrm>
            <a:off x="385985" y="5657727"/>
            <a:ext cx="5316075" cy="553999"/>
          </a:xfrm>
          <a:solidFill>
            <a:schemeClr val="tx1"/>
          </a:solidFill>
        </p:spPr>
        <p:txBody>
          <a:bodyPr anchor="ctr">
            <a:noAutofit/>
          </a:bodyPr>
          <a:lstStyle>
            <a:lvl1pPr marL="0" indent="0">
              <a:buNone/>
              <a:defRPr sz="2800" b="1" i="0" cap="all" spc="100" baseline="0">
                <a:solidFill>
                  <a:srgbClr val="07AFE2"/>
                </a:solidFill>
                <a:latin typeface="Lato" panose="020F0502020204030203" pitchFamily="34" charset="0"/>
                <a:cs typeface="Lato Medium"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57244971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 calcmode="lin" valueType="num">
                                      <p:cBhvr additive="base">
                                        <p:cTn id="10" dur="500" fill="hold"/>
                                        <p:tgtEl>
                                          <p:spTgt spid="24"/>
                                        </p:tgtEl>
                                        <p:attrNameLst>
                                          <p:attrName>ppt_x</p:attrName>
                                        </p:attrNameLst>
                                      </p:cBhvr>
                                      <p:tavLst>
                                        <p:tav tm="0">
                                          <p:val>
                                            <p:strVal val="0-#ppt_w/2"/>
                                          </p:val>
                                        </p:tav>
                                        <p:tav tm="100000">
                                          <p:val>
                                            <p:strVal val="#ppt_x"/>
                                          </p:val>
                                        </p:tav>
                                      </p:tavLst>
                                    </p:anim>
                                    <p:anim calcmode="lin" valueType="num">
                                      <p:cBhvr additive="base">
                                        <p:cTn id="11"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tmplLst>
          <p:tmpl>
            <p:tnLst>
              <p:par>
                <p:cTn presetID="2" presetClass="entr" presetSubtype="8" fill="hold" nodeType="withEffect">
                  <p:stCondLst>
                    <p:cond delay="0"/>
                  </p:stCondLst>
                  <p:childTnLst>
                    <p:set>
                      <p:cBhvr>
                        <p:cTn dur="1" fill="hold">
                          <p:stCondLst>
                            <p:cond delay="0"/>
                          </p:stCondLst>
                        </p:cTn>
                        <p:tgtEl>
                          <p:spTgt spid="24"/>
                        </p:tgtEl>
                        <p:attrNameLst>
                          <p:attrName>style.visibility</p:attrName>
                        </p:attrNameLst>
                      </p:cBhvr>
                      <p:to>
                        <p:strVal val="visible"/>
                      </p:to>
                    </p:set>
                    <p:anim calcmode="lin" valueType="num">
                      <p:cBhvr additive="base">
                        <p:cTn dur="500" fill="hold"/>
                        <p:tgtEl>
                          <p:spTgt spid="24"/>
                        </p:tgtEl>
                        <p:attrNameLst>
                          <p:attrName>ppt_x</p:attrName>
                        </p:attrNameLst>
                      </p:cBhvr>
                      <p:tavLst>
                        <p:tav tm="0">
                          <p:val>
                            <p:strVal val="0-#ppt_w/2"/>
                          </p:val>
                        </p:tav>
                        <p:tav tm="100000">
                          <p:val>
                            <p:strVal val="#ppt_x"/>
                          </p:val>
                        </p:tav>
                      </p:tavLst>
                    </p:anim>
                    <p:anim calcmode="lin" valueType="num">
                      <p:cBhvr additive="base">
                        <p:cTn dur="500" fill="hold"/>
                        <p:tgtEl>
                          <p:spTgt spid="24"/>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DUCT_Horiz-Rnd_4x">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901700" y="1110936"/>
            <a:ext cx="2222500" cy="2221992"/>
          </a:xfrm>
          <a:prstGeom prst="ellipse">
            <a:avLst/>
          </a:prstGeom>
        </p:spPr>
        <p:txBody>
          <a:bodyPr/>
          <a:lstStyle/>
          <a:p>
            <a:r>
              <a:rPr lang="en-US"/>
              <a:t>Click icon to add picture</a:t>
            </a:r>
            <a:endParaRPr lang="en-US" dirty="0"/>
          </a:p>
        </p:txBody>
      </p:sp>
      <p:sp>
        <p:nvSpPr>
          <p:cNvPr id="8" name="Picture Placeholder 6"/>
          <p:cNvSpPr>
            <a:spLocks noGrp="1"/>
          </p:cNvSpPr>
          <p:nvPr>
            <p:ph type="pic" sz="quarter" idx="11"/>
          </p:nvPr>
        </p:nvSpPr>
        <p:spPr>
          <a:xfrm>
            <a:off x="3632200" y="1110936"/>
            <a:ext cx="2222500" cy="2221992"/>
          </a:xfrm>
          <a:prstGeom prst="ellipse">
            <a:avLst/>
          </a:prstGeom>
        </p:spPr>
        <p:txBody>
          <a:bodyPr/>
          <a:lstStyle/>
          <a:p>
            <a:r>
              <a:rPr lang="en-US"/>
              <a:t>Click icon to add picture</a:t>
            </a:r>
          </a:p>
        </p:txBody>
      </p:sp>
      <p:sp>
        <p:nvSpPr>
          <p:cNvPr id="9" name="Picture Placeholder 6"/>
          <p:cNvSpPr>
            <a:spLocks noGrp="1"/>
          </p:cNvSpPr>
          <p:nvPr>
            <p:ph type="pic" sz="quarter" idx="12"/>
          </p:nvPr>
        </p:nvSpPr>
        <p:spPr>
          <a:xfrm>
            <a:off x="6362700" y="1110936"/>
            <a:ext cx="2222500" cy="2221992"/>
          </a:xfrm>
          <a:prstGeom prst="ellipse">
            <a:avLst/>
          </a:prstGeom>
        </p:spPr>
        <p:txBody>
          <a:bodyPr/>
          <a:lstStyle/>
          <a:p>
            <a:r>
              <a:rPr lang="en-US"/>
              <a:t>Click icon to add picture</a:t>
            </a:r>
          </a:p>
        </p:txBody>
      </p:sp>
      <p:sp>
        <p:nvSpPr>
          <p:cNvPr id="10" name="Picture Placeholder 6"/>
          <p:cNvSpPr>
            <a:spLocks noGrp="1"/>
          </p:cNvSpPr>
          <p:nvPr>
            <p:ph type="pic" sz="quarter" idx="13"/>
          </p:nvPr>
        </p:nvSpPr>
        <p:spPr>
          <a:xfrm>
            <a:off x="9093200" y="1110936"/>
            <a:ext cx="2222500" cy="2221992"/>
          </a:xfrm>
          <a:prstGeom prst="ellipse">
            <a:avLst/>
          </a:prstGeom>
        </p:spPr>
        <p:txBody>
          <a:bodyPr/>
          <a:lstStyle/>
          <a:p>
            <a:r>
              <a:rPr lang="en-US"/>
              <a:t>Click icon to add picture</a:t>
            </a:r>
          </a:p>
        </p:txBody>
      </p:sp>
      <p:sp>
        <p:nvSpPr>
          <p:cNvPr id="6" name="Text Placeholder 5">
            <a:extLst>
              <a:ext uri="{FF2B5EF4-FFF2-40B4-BE49-F238E27FC236}">
                <a16:creationId xmlns:a16="http://schemas.microsoft.com/office/drawing/2014/main" id="{AF79E50A-9B7C-23B2-1D64-B614A74A6EE5}"/>
              </a:ext>
            </a:extLst>
          </p:cNvPr>
          <p:cNvSpPr>
            <a:spLocks noGrp="1"/>
          </p:cNvSpPr>
          <p:nvPr>
            <p:ph type="body" sz="quarter" idx="15" hasCustomPrompt="1"/>
          </p:nvPr>
        </p:nvSpPr>
        <p:spPr>
          <a:xfrm>
            <a:off x="901700" y="3429000"/>
            <a:ext cx="2222500" cy="430213"/>
          </a:xfrm>
        </p:spPr>
        <p:txBody>
          <a:bodyPr>
            <a:noAutofit/>
          </a:bodyPr>
          <a:lstStyle>
            <a:lvl1pPr marL="0" indent="0">
              <a:buFontTx/>
              <a:buNone/>
              <a:defRPr sz="1600" b="1" cap="all" spc="50" baseline="0">
                <a:solidFill>
                  <a:srgbClr val="D9D9D9"/>
                </a:solidFill>
                <a:latin typeface="Lato" panose="020F0502020204030203" pitchFamily="34" charset="0"/>
              </a:defRPr>
            </a:lvl1pPr>
            <a:lvl2pPr marL="457200" indent="0">
              <a:buFontTx/>
              <a:buNone/>
              <a:defRPr sz="1600" cap="all" spc="50" baseline="0">
                <a:latin typeface="Lato" panose="020F0502020204030203" pitchFamily="34" charset="0"/>
              </a:defRPr>
            </a:lvl2pPr>
            <a:lvl3pPr marL="914400" indent="0">
              <a:buFontTx/>
              <a:buNone/>
              <a:defRPr sz="1600" cap="all" spc="50" baseline="0">
                <a:latin typeface="Lato" panose="020F0502020204030203" pitchFamily="34" charset="0"/>
              </a:defRPr>
            </a:lvl3pPr>
            <a:lvl4pPr marL="1371600" indent="0">
              <a:buFontTx/>
              <a:buNone/>
              <a:defRPr sz="1600" cap="all" spc="50" baseline="0">
                <a:latin typeface="Lato" panose="020F0502020204030203" pitchFamily="34" charset="0"/>
              </a:defRPr>
            </a:lvl4pPr>
            <a:lvl5pPr marL="1828800" indent="0">
              <a:buFontTx/>
              <a:buNone/>
              <a:defRPr sz="1600" cap="all" spc="50" baseline="0">
                <a:latin typeface="Lato" panose="020F0502020204030203" pitchFamily="34" charset="0"/>
              </a:defRPr>
            </a:lvl5pPr>
          </a:lstStyle>
          <a:p>
            <a:pPr lvl="0"/>
            <a:r>
              <a:rPr lang="en-US" dirty="0"/>
              <a:t>Enter title</a:t>
            </a:r>
          </a:p>
        </p:txBody>
      </p:sp>
      <p:sp>
        <p:nvSpPr>
          <p:cNvPr id="11" name="Text Placeholder 5">
            <a:extLst>
              <a:ext uri="{FF2B5EF4-FFF2-40B4-BE49-F238E27FC236}">
                <a16:creationId xmlns:a16="http://schemas.microsoft.com/office/drawing/2014/main" id="{9D479A00-B1EB-B09C-3108-08FAFDAE65CB}"/>
              </a:ext>
            </a:extLst>
          </p:cNvPr>
          <p:cNvSpPr>
            <a:spLocks noGrp="1"/>
          </p:cNvSpPr>
          <p:nvPr>
            <p:ph type="body" sz="quarter" idx="16" hasCustomPrompt="1"/>
          </p:nvPr>
        </p:nvSpPr>
        <p:spPr>
          <a:xfrm>
            <a:off x="3632200" y="3429000"/>
            <a:ext cx="2222500" cy="430213"/>
          </a:xfr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1600" b="1" cap="all" spc="50" baseline="0">
                <a:solidFill>
                  <a:srgbClr val="D9D9D9"/>
                </a:solidFill>
                <a:latin typeface="Lato" panose="020F0502020204030203" pitchFamily="34" charset="0"/>
              </a:defRPr>
            </a:lvl1pPr>
            <a:lvl2pPr marL="457200" indent="0">
              <a:buFontTx/>
              <a:buNone/>
              <a:defRPr sz="1600" cap="all" spc="50" baseline="0">
                <a:latin typeface="Lato" panose="020F0502020204030203" pitchFamily="34" charset="0"/>
              </a:defRPr>
            </a:lvl2pPr>
            <a:lvl3pPr marL="914400" indent="0">
              <a:buFontTx/>
              <a:buNone/>
              <a:defRPr sz="1600" cap="all" spc="50" baseline="0">
                <a:latin typeface="Lato" panose="020F0502020204030203" pitchFamily="34" charset="0"/>
              </a:defRPr>
            </a:lvl3pPr>
            <a:lvl4pPr marL="1371600" indent="0">
              <a:buFontTx/>
              <a:buNone/>
              <a:defRPr sz="1600" cap="all" spc="50" baseline="0">
                <a:latin typeface="Lato" panose="020F0502020204030203" pitchFamily="34" charset="0"/>
              </a:defRPr>
            </a:lvl4pPr>
            <a:lvl5pPr marL="1828800" indent="0">
              <a:buFontTx/>
              <a:buNone/>
              <a:defRPr sz="1600" cap="all" spc="50" baseline="0">
                <a:latin typeface="Lato" panose="020F0502020204030203" pitchFamily="34" charset="0"/>
              </a:defRPr>
            </a:lvl5pPr>
          </a:lstStyle>
          <a:p>
            <a:pPr lvl="0"/>
            <a:r>
              <a:rPr lang="en-US" dirty="0"/>
              <a:t>Enter title</a:t>
            </a:r>
          </a:p>
        </p:txBody>
      </p:sp>
      <p:sp>
        <p:nvSpPr>
          <p:cNvPr id="13" name="Text Placeholder 12">
            <a:extLst>
              <a:ext uri="{FF2B5EF4-FFF2-40B4-BE49-F238E27FC236}">
                <a16:creationId xmlns:a16="http://schemas.microsoft.com/office/drawing/2014/main" id="{CA244605-F92A-1E25-CF5D-886124685DD8}"/>
              </a:ext>
            </a:extLst>
          </p:cNvPr>
          <p:cNvSpPr>
            <a:spLocks noGrp="1"/>
          </p:cNvSpPr>
          <p:nvPr>
            <p:ph type="body" sz="quarter" idx="17" hasCustomPrompt="1"/>
          </p:nvPr>
        </p:nvSpPr>
        <p:spPr>
          <a:xfrm>
            <a:off x="901700" y="3893443"/>
            <a:ext cx="2222500" cy="1228855"/>
          </a:xfrm>
        </p:spPr>
        <p:txBody>
          <a:bodyPr>
            <a:noAutofit/>
          </a:bodyPr>
          <a:lstStyle>
            <a:lvl1pPr marL="0" marR="0" indent="0" algn="l" defTabSz="914400" rtl="0" eaLnBrk="1" fontAlgn="auto" latinLnBrk="0" hangingPunct="1">
              <a:lnSpc>
                <a:spcPct val="125000"/>
              </a:lnSpc>
              <a:spcBef>
                <a:spcPts val="1000"/>
              </a:spcBef>
              <a:spcAft>
                <a:spcPts val="0"/>
              </a:spcAft>
              <a:buClrTx/>
              <a:buSzTx/>
              <a:buFontTx/>
              <a:buNone/>
              <a:tabLst/>
              <a:defRPr sz="1400" spc="50" baseline="0">
                <a:solidFill>
                  <a:srgbClr val="D9D9D9"/>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d-ID" sz="1200" spc="0" dirty="0">
                <a:latin typeface="Open Sans" pitchFamily="2" charset="0"/>
                <a:ea typeface="Open Sans" pitchFamily="2" charset="0"/>
                <a:cs typeface="Open Sans" pitchFamily="2" charset="0"/>
              </a:rPr>
              <a:t>Lorem ipsum dolor sit amet, consectetur adipiscing elit. Proin sed libero in magna</a:t>
            </a:r>
            <a:r>
              <a:rPr lang="en-US" sz="1200" spc="0" dirty="0">
                <a:latin typeface="Open Sans" pitchFamily="2" charset="0"/>
                <a:ea typeface="Open Sans" pitchFamily="2" charset="0"/>
                <a:cs typeface="Open Sans" pitchFamily="2" charset="0"/>
              </a:rPr>
              <a:t>.</a:t>
            </a:r>
            <a:endParaRPr lang="id-ID" sz="1200" spc="0" dirty="0">
              <a:latin typeface="Open Sans" pitchFamily="2" charset="0"/>
              <a:ea typeface="Open Sans" pitchFamily="2" charset="0"/>
              <a:cs typeface="Open Sans" pitchFamily="2" charset="0"/>
            </a:endParaRPr>
          </a:p>
        </p:txBody>
      </p:sp>
      <p:sp>
        <p:nvSpPr>
          <p:cNvPr id="14" name="Text Placeholder 12">
            <a:extLst>
              <a:ext uri="{FF2B5EF4-FFF2-40B4-BE49-F238E27FC236}">
                <a16:creationId xmlns:a16="http://schemas.microsoft.com/office/drawing/2014/main" id="{A2839529-F1FF-20F4-F303-1A224CA0C514}"/>
              </a:ext>
            </a:extLst>
          </p:cNvPr>
          <p:cNvSpPr>
            <a:spLocks noGrp="1"/>
          </p:cNvSpPr>
          <p:nvPr>
            <p:ph type="body" sz="quarter" idx="18" hasCustomPrompt="1"/>
          </p:nvPr>
        </p:nvSpPr>
        <p:spPr>
          <a:xfrm>
            <a:off x="3632200" y="3893443"/>
            <a:ext cx="2222500" cy="1228855"/>
          </a:xfrm>
        </p:spPr>
        <p:txBody>
          <a:bodyPr>
            <a:noAutofit/>
          </a:bodyPr>
          <a:lstStyle>
            <a:lvl1pPr marL="0" marR="0" indent="0" algn="l" defTabSz="914400" rtl="0" eaLnBrk="1" fontAlgn="auto" latinLnBrk="0" hangingPunct="1">
              <a:lnSpc>
                <a:spcPct val="125000"/>
              </a:lnSpc>
              <a:spcBef>
                <a:spcPts val="1000"/>
              </a:spcBef>
              <a:spcAft>
                <a:spcPts val="0"/>
              </a:spcAft>
              <a:buClrTx/>
              <a:buSzTx/>
              <a:buFontTx/>
              <a:buNone/>
              <a:tabLst/>
              <a:defRPr sz="1400" spc="50" baseline="0">
                <a:solidFill>
                  <a:srgbClr val="D9D9D9"/>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d-ID" sz="1200" spc="0" dirty="0">
                <a:latin typeface="Open Sans" pitchFamily="2" charset="0"/>
                <a:ea typeface="Open Sans" pitchFamily="2" charset="0"/>
                <a:cs typeface="Open Sans" pitchFamily="2" charset="0"/>
              </a:rPr>
              <a:t>Lorem ipsum dolor sit amet, consectetur adipiscing elit. Proin sed libero in magna</a:t>
            </a:r>
            <a:r>
              <a:rPr lang="en-US" sz="1200" spc="0" dirty="0">
                <a:latin typeface="Open Sans" pitchFamily="2" charset="0"/>
                <a:ea typeface="Open Sans" pitchFamily="2" charset="0"/>
                <a:cs typeface="Open Sans" pitchFamily="2" charset="0"/>
              </a:rPr>
              <a:t>.</a:t>
            </a:r>
            <a:endParaRPr lang="id-ID" sz="1200" spc="0" dirty="0">
              <a:latin typeface="Open Sans" pitchFamily="2" charset="0"/>
              <a:ea typeface="Open Sans" pitchFamily="2" charset="0"/>
              <a:cs typeface="Open Sans" pitchFamily="2" charset="0"/>
            </a:endParaRPr>
          </a:p>
        </p:txBody>
      </p:sp>
      <p:sp>
        <p:nvSpPr>
          <p:cNvPr id="15" name="Text Placeholder 5">
            <a:extLst>
              <a:ext uri="{FF2B5EF4-FFF2-40B4-BE49-F238E27FC236}">
                <a16:creationId xmlns:a16="http://schemas.microsoft.com/office/drawing/2014/main" id="{2CD6381A-7E09-3789-AB80-3D8F41719F85}"/>
              </a:ext>
            </a:extLst>
          </p:cNvPr>
          <p:cNvSpPr>
            <a:spLocks noGrp="1"/>
          </p:cNvSpPr>
          <p:nvPr>
            <p:ph type="body" sz="quarter" idx="19" hasCustomPrompt="1"/>
          </p:nvPr>
        </p:nvSpPr>
        <p:spPr>
          <a:xfrm>
            <a:off x="6362700" y="3429000"/>
            <a:ext cx="2222500" cy="430213"/>
          </a:xfrm>
        </p:spPr>
        <p:txBody>
          <a:bodyPr>
            <a:noAutofit/>
          </a:bodyPr>
          <a:lstStyle>
            <a:lvl1pPr marL="0" indent="0">
              <a:buFontTx/>
              <a:buNone/>
              <a:defRPr sz="1600" b="1" cap="all" spc="50" baseline="0">
                <a:solidFill>
                  <a:srgbClr val="D9D9D9"/>
                </a:solidFill>
                <a:latin typeface="Lato" panose="020F0502020204030203" pitchFamily="34" charset="0"/>
              </a:defRPr>
            </a:lvl1pPr>
            <a:lvl2pPr marL="457200" indent="0">
              <a:buFontTx/>
              <a:buNone/>
              <a:defRPr sz="1600" cap="all" spc="50" baseline="0">
                <a:latin typeface="Lato" panose="020F0502020204030203" pitchFamily="34" charset="0"/>
              </a:defRPr>
            </a:lvl2pPr>
            <a:lvl3pPr marL="914400" indent="0">
              <a:buFontTx/>
              <a:buNone/>
              <a:defRPr sz="1600" cap="all" spc="50" baseline="0">
                <a:latin typeface="Lato" panose="020F0502020204030203" pitchFamily="34" charset="0"/>
              </a:defRPr>
            </a:lvl3pPr>
            <a:lvl4pPr marL="1371600" indent="0">
              <a:buFontTx/>
              <a:buNone/>
              <a:defRPr sz="1600" cap="all" spc="50" baseline="0">
                <a:latin typeface="Lato" panose="020F0502020204030203" pitchFamily="34" charset="0"/>
              </a:defRPr>
            </a:lvl4pPr>
            <a:lvl5pPr marL="1828800" indent="0">
              <a:buFontTx/>
              <a:buNone/>
              <a:defRPr sz="1600" cap="all" spc="50" baseline="0">
                <a:latin typeface="Lato" panose="020F0502020204030203" pitchFamily="34" charset="0"/>
              </a:defRPr>
            </a:lvl5pPr>
          </a:lstStyle>
          <a:p>
            <a:pPr lvl="0"/>
            <a:r>
              <a:rPr lang="en-US" dirty="0"/>
              <a:t>Enter title</a:t>
            </a:r>
          </a:p>
        </p:txBody>
      </p:sp>
      <p:sp>
        <p:nvSpPr>
          <p:cNvPr id="16" name="Text Placeholder 12">
            <a:extLst>
              <a:ext uri="{FF2B5EF4-FFF2-40B4-BE49-F238E27FC236}">
                <a16:creationId xmlns:a16="http://schemas.microsoft.com/office/drawing/2014/main" id="{660659E6-90D8-A0A9-B649-C1D1B77D2DDB}"/>
              </a:ext>
            </a:extLst>
          </p:cNvPr>
          <p:cNvSpPr>
            <a:spLocks noGrp="1"/>
          </p:cNvSpPr>
          <p:nvPr>
            <p:ph type="body" sz="quarter" idx="20" hasCustomPrompt="1"/>
          </p:nvPr>
        </p:nvSpPr>
        <p:spPr>
          <a:xfrm>
            <a:off x="6362700" y="3893443"/>
            <a:ext cx="2222500" cy="1228855"/>
          </a:xfrm>
        </p:spPr>
        <p:txBody>
          <a:bodyPr>
            <a:noAutofit/>
          </a:bodyPr>
          <a:lstStyle>
            <a:lvl1pPr marL="0" marR="0" indent="0" algn="l" defTabSz="914400" rtl="0" eaLnBrk="1" fontAlgn="auto" latinLnBrk="0" hangingPunct="1">
              <a:lnSpc>
                <a:spcPct val="125000"/>
              </a:lnSpc>
              <a:spcBef>
                <a:spcPts val="1000"/>
              </a:spcBef>
              <a:spcAft>
                <a:spcPts val="0"/>
              </a:spcAft>
              <a:buClrTx/>
              <a:buSzTx/>
              <a:buFontTx/>
              <a:buNone/>
              <a:tabLst/>
              <a:defRPr sz="1400" spc="50" baseline="0">
                <a:solidFill>
                  <a:srgbClr val="D9D9D9"/>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d-ID" sz="1200" spc="0" dirty="0">
                <a:latin typeface="Open Sans" pitchFamily="2" charset="0"/>
                <a:ea typeface="Open Sans" pitchFamily="2" charset="0"/>
                <a:cs typeface="Open Sans" pitchFamily="2" charset="0"/>
              </a:rPr>
              <a:t>Lorem ipsum dolor sit amet, consectetur adipiscing elit. Proin sed libero in magna</a:t>
            </a:r>
            <a:r>
              <a:rPr lang="en-US" sz="1200" spc="0" dirty="0">
                <a:latin typeface="Open Sans" pitchFamily="2" charset="0"/>
                <a:ea typeface="Open Sans" pitchFamily="2" charset="0"/>
                <a:cs typeface="Open Sans" pitchFamily="2" charset="0"/>
              </a:rPr>
              <a:t>.</a:t>
            </a:r>
            <a:endParaRPr lang="id-ID" sz="1200" spc="0" dirty="0">
              <a:latin typeface="Open Sans" pitchFamily="2" charset="0"/>
              <a:ea typeface="Open Sans" pitchFamily="2" charset="0"/>
              <a:cs typeface="Open Sans" pitchFamily="2" charset="0"/>
            </a:endParaRPr>
          </a:p>
        </p:txBody>
      </p:sp>
      <p:sp>
        <p:nvSpPr>
          <p:cNvPr id="20" name="Text Placeholder 5">
            <a:extLst>
              <a:ext uri="{FF2B5EF4-FFF2-40B4-BE49-F238E27FC236}">
                <a16:creationId xmlns:a16="http://schemas.microsoft.com/office/drawing/2014/main" id="{7AF925EF-3B22-E443-9528-32CCA7D10A6A}"/>
              </a:ext>
            </a:extLst>
          </p:cNvPr>
          <p:cNvSpPr>
            <a:spLocks noGrp="1"/>
          </p:cNvSpPr>
          <p:nvPr>
            <p:ph type="body" sz="quarter" idx="21" hasCustomPrompt="1"/>
          </p:nvPr>
        </p:nvSpPr>
        <p:spPr>
          <a:xfrm>
            <a:off x="9093200" y="3429000"/>
            <a:ext cx="2222500" cy="430213"/>
          </a:xfrm>
        </p:spPr>
        <p:txBody>
          <a:bodyPr>
            <a:noAutofit/>
          </a:bodyPr>
          <a:lstStyle>
            <a:lvl1pPr marL="0" indent="0">
              <a:buFontTx/>
              <a:buNone/>
              <a:defRPr sz="1600" b="1" cap="all" spc="50" baseline="0">
                <a:solidFill>
                  <a:srgbClr val="D9D9D9"/>
                </a:solidFill>
                <a:latin typeface="Lato" panose="020F0502020204030203" pitchFamily="34" charset="0"/>
              </a:defRPr>
            </a:lvl1pPr>
            <a:lvl2pPr marL="457200" indent="0">
              <a:buFontTx/>
              <a:buNone/>
              <a:defRPr sz="1600" cap="all" spc="50" baseline="0">
                <a:latin typeface="Lato" panose="020F0502020204030203" pitchFamily="34" charset="0"/>
              </a:defRPr>
            </a:lvl2pPr>
            <a:lvl3pPr marL="914400" indent="0">
              <a:buFontTx/>
              <a:buNone/>
              <a:defRPr sz="1600" cap="all" spc="50" baseline="0">
                <a:latin typeface="Lato" panose="020F0502020204030203" pitchFamily="34" charset="0"/>
              </a:defRPr>
            </a:lvl3pPr>
            <a:lvl4pPr marL="1371600" indent="0">
              <a:buFontTx/>
              <a:buNone/>
              <a:defRPr sz="1600" cap="all" spc="50" baseline="0">
                <a:latin typeface="Lato" panose="020F0502020204030203" pitchFamily="34" charset="0"/>
              </a:defRPr>
            </a:lvl4pPr>
            <a:lvl5pPr marL="1828800" indent="0">
              <a:buFontTx/>
              <a:buNone/>
              <a:defRPr sz="1600" cap="all" spc="50" baseline="0">
                <a:latin typeface="Lato" panose="020F0502020204030203" pitchFamily="34" charset="0"/>
              </a:defRPr>
            </a:lvl5pPr>
          </a:lstStyle>
          <a:p>
            <a:pPr lvl="0"/>
            <a:r>
              <a:rPr lang="en-US" dirty="0"/>
              <a:t>Enter title</a:t>
            </a:r>
          </a:p>
        </p:txBody>
      </p:sp>
      <p:sp>
        <p:nvSpPr>
          <p:cNvPr id="21" name="Text Placeholder 12">
            <a:extLst>
              <a:ext uri="{FF2B5EF4-FFF2-40B4-BE49-F238E27FC236}">
                <a16:creationId xmlns:a16="http://schemas.microsoft.com/office/drawing/2014/main" id="{24CBA965-DB7A-2E93-4DD2-46BE847D3D70}"/>
              </a:ext>
            </a:extLst>
          </p:cNvPr>
          <p:cNvSpPr>
            <a:spLocks noGrp="1"/>
          </p:cNvSpPr>
          <p:nvPr>
            <p:ph type="body" sz="quarter" idx="22" hasCustomPrompt="1"/>
          </p:nvPr>
        </p:nvSpPr>
        <p:spPr>
          <a:xfrm>
            <a:off x="9093200" y="3893443"/>
            <a:ext cx="2222500" cy="1228855"/>
          </a:xfrm>
        </p:spPr>
        <p:txBody>
          <a:bodyPr>
            <a:noAutofit/>
          </a:bodyPr>
          <a:lstStyle>
            <a:lvl1pPr marL="0" marR="0" indent="0" algn="l" defTabSz="914400" rtl="0" eaLnBrk="1" fontAlgn="auto" latinLnBrk="0" hangingPunct="1">
              <a:lnSpc>
                <a:spcPct val="125000"/>
              </a:lnSpc>
              <a:spcBef>
                <a:spcPts val="1000"/>
              </a:spcBef>
              <a:spcAft>
                <a:spcPts val="0"/>
              </a:spcAft>
              <a:buClrTx/>
              <a:buSzTx/>
              <a:buFontTx/>
              <a:buNone/>
              <a:tabLst/>
              <a:defRPr sz="1400" spc="50" baseline="0">
                <a:solidFill>
                  <a:srgbClr val="D9D9D9"/>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d-ID" sz="1200" spc="0" dirty="0">
                <a:latin typeface="Open Sans" pitchFamily="2" charset="0"/>
                <a:ea typeface="Open Sans" pitchFamily="2" charset="0"/>
                <a:cs typeface="Open Sans" pitchFamily="2" charset="0"/>
              </a:rPr>
              <a:t>Lorem ipsum dolor sit amet, consectetur adipiscing elit. Proin sed libero in magna</a:t>
            </a:r>
            <a:r>
              <a:rPr lang="en-US" sz="1200" spc="0" dirty="0">
                <a:latin typeface="Open Sans" pitchFamily="2" charset="0"/>
                <a:ea typeface="Open Sans" pitchFamily="2" charset="0"/>
                <a:cs typeface="Open Sans" pitchFamily="2" charset="0"/>
              </a:rPr>
              <a:t>.</a:t>
            </a:r>
            <a:endParaRPr lang="id-ID" sz="1200" spc="0" dirty="0">
              <a:latin typeface="Open Sans" pitchFamily="2" charset="0"/>
              <a:ea typeface="Open Sans" pitchFamily="2" charset="0"/>
              <a:cs typeface="Open Sans" pitchFamily="2" charset="0"/>
            </a:endParaRPr>
          </a:p>
        </p:txBody>
      </p:sp>
      <p:cxnSp>
        <p:nvCxnSpPr>
          <p:cNvPr id="12" name="Straight Connector 11">
            <a:extLst>
              <a:ext uri="{FF2B5EF4-FFF2-40B4-BE49-F238E27FC236}">
                <a16:creationId xmlns:a16="http://schemas.microsoft.com/office/drawing/2014/main" id="{56E287F6-B99D-4E00-EC6D-60B853016C08}"/>
              </a:ext>
            </a:extLst>
          </p:cNvPr>
          <p:cNvCxnSpPr>
            <a:cxnSpLocks/>
          </p:cNvCxnSpPr>
          <p:nvPr userDrawn="1"/>
        </p:nvCxnSpPr>
        <p:spPr>
          <a:xfrm flipH="1">
            <a:off x="2872683" y="570482"/>
            <a:ext cx="8732520" cy="0"/>
          </a:xfrm>
          <a:prstGeom prst="line">
            <a:avLst/>
          </a:prstGeom>
          <a:solidFill>
            <a:schemeClr val="tx1"/>
          </a:solidFill>
          <a:ln>
            <a:solidFill>
              <a:srgbClr val="D9D9D9"/>
            </a:solidFill>
          </a:ln>
        </p:spPr>
        <p:style>
          <a:lnRef idx="1">
            <a:schemeClr val="accent1"/>
          </a:lnRef>
          <a:fillRef idx="0">
            <a:schemeClr val="accent1"/>
          </a:fillRef>
          <a:effectRef idx="0">
            <a:schemeClr val="accent1"/>
          </a:effectRef>
          <a:fontRef idx="minor">
            <a:schemeClr val="tx1"/>
          </a:fontRef>
        </p:style>
      </p:cxnSp>
      <p:sp>
        <p:nvSpPr>
          <p:cNvPr id="18" name="Slide Number Placeholder 5">
            <a:extLst>
              <a:ext uri="{FF2B5EF4-FFF2-40B4-BE49-F238E27FC236}">
                <a16:creationId xmlns:a16="http://schemas.microsoft.com/office/drawing/2014/main" id="{52FB893F-9185-2B76-CCC9-F9DF0FBA0BF5}"/>
              </a:ext>
            </a:extLst>
          </p:cNvPr>
          <p:cNvSpPr>
            <a:spLocks noGrp="1"/>
          </p:cNvSpPr>
          <p:nvPr>
            <p:ph type="sldNum" sz="quarter" idx="24"/>
          </p:nvPr>
        </p:nvSpPr>
        <p:spPr>
          <a:xfrm>
            <a:off x="11353798" y="6211726"/>
            <a:ext cx="471056" cy="365125"/>
          </a:xfrm>
        </p:spPr>
        <p:txBody>
          <a:bodyPr/>
          <a:lstStyle>
            <a:lvl1pPr algn="ctr">
              <a:defRPr sz="1200">
                <a:solidFill>
                  <a:srgbClr val="D9D9D9"/>
                </a:solidFill>
                <a:latin typeface="Roboto" panose="02000000000000000000" pitchFamily="2" charset="0"/>
                <a:ea typeface="Roboto" panose="02000000000000000000" pitchFamily="2" charset="0"/>
                <a:cs typeface="Roboto" panose="02000000000000000000" pitchFamily="2" charset="0"/>
              </a:defRPr>
            </a:lvl1pPr>
          </a:lstStyle>
          <a:p>
            <a:fld id="{23498A07-2AE1-4906-99DD-A7F4C55F52F9}" type="slidenum">
              <a:rPr lang="en-US" smtClean="0"/>
              <a:pPr/>
              <a:t>‹#›</a:t>
            </a:fld>
            <a:endParaRPr lang="en-US" dirty="0"/>
          </a:p>
        </p:txBody>
      </p:sp>
      <p:cxnSp>
        <p:nvCxnSpPr>
          <p:cNvPr id="24" name="Straight Connector 23">
            <a:extLst>
              <a:ext uri="{FF2B5EF4-FFF2-40B4-BE49-F238E27FC236}">
                <a16:creationId xmlns:a16="http://schemas.microsoft.com/office/drawing/2014/main" id="{6669A707-FAEA-6F5B-8025-447A31CAA7E5}"/>
              </a:ext>
            </a:extLst>
          </p:cNvPr>
          <p:cNvCxnSpPr>
            <a:cxnSpLocks/>
          </p:cNvCxnSpPr>
          <p:nvPr userDrawn="1"/>
        </p:nvCxnSpPr>
        <p:spPr>
          <a:xfrm>
            <a:off x="2843784" y="6045200"/>
            <a:ext cx="8962231"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0AE341DF-D800-A703-1153-5C42B94C11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4363" y="186191"/>
            <a:ext cx="2011679" cy="804672"/>
          </a:xfrm>
          <a:prstGeom prst="rect">
            <a:avLst/>
          </a:prstGeom>
        </p:spPr>
      </p:pic>
      <p:sp>
        <p:nvSpPr>
          <p:cNvPr id="27" name="Text Placeholder 24">
            <a:extLst>
              <a:ext uri="{FF2B5EF4-FFF2-40B4-BE49-F238E27FC236}">
                <a16:creationId xmlns:a16="http://schemas.microsoft.com/office/drawing/2014/main" id="{B8F9DF4E-57D9-F5C8-1598-585D972CD98A}"/>
              </a:ext>
            </a:extLst>
          </p:cNvPr>
          <p:cNvSpPr>
            <a:spLocks noGrp="1"/>
          </p:cNvSpPr>
          <p:nvPr>
            <p:ph type="body" sz="quarter" idx="31"/>
          </p:nvPr>
        </p:nvSpPr>
        <p:spPr>
          <a:xfrm>
            <a:off x="385985" y="5657727"/>
            <a:ext cx="5316075" cy="553999"/>
          </a:xfrm>
          <a:solidFill>
            <a:schemeClr val="tx1"/>
          </a:solidFill>
        </p:spPr>
        <p:txBody>
          <a:bodyPr anchor="ctr">
            <a:noAutofit/>
          </a:bodyPr>
          <a:lstStyle>
            <a:lvl1pPr marL="0" indent="0">
              <a:buNone/>
              <a:defRPr sz="2800" b="1" i="0" cap="all" spc="100" baseline="0">
                <a:solidFill>
                  <a:srgbClr val="07AFE2"/>
                </a:solidFill>
                <a:latin typeface="Lato" panose="020F0502020204030203" pitchFamily="34" charset="0"/>
                <a:cs typeface="Lato Medium"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02294004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additive="base">
                                        <p:cTn id="10" dur="500" fill="hold"/>
                                        <p:tgtEl>
                                          <p:spTgt spid="27"/>
                                        </p:tgtEl>
                                        <p:attrNameLst>
                                          <p:attrName>ppt_x</p:attrName>
                                        </p:attrNameLst>
                                      </p:cBhvr>
                                      <p:tavLst>
                                        <p:tav tm="0">
                                          <p:val>
                                            <p:strVal val="0-#ppt_w/2"/>
                                          </p:val>
                                        </p:tav>
                                        <p:tav tm="100000">
                                          <p:val>
                                            <p:strVal val="#ppt_x"/>
                                          </p:val>
                                        </p:tav>
                                      </p:tavLst>
                                    </p:anim>
                                    <p:anim calcmode="lin" valueType="num">
                                      <p:cBhvr additive="base">
                                        <p:cTn id="11"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tmplLst>
          <p:tmpl>
            <p:tnLst>
              <p:par>
                <p:cTn presetID="2" presetClass="entr" presetSubtype="8"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0-#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RODUCT_Stacked-Sq_2x">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867972" y="1231900"/>
            <a:ext cx="2743200" cy="2057400"/>
          </a:xfrm>
          <a:prstGeom prst="rect">
            <a:avLst/>
          </a:prstGeom>
        </p:spPr>
        <p:txBody>
          <a:bodyPr>
            <a:normAutofit/>
          </a:bodyPr>
          <a:lstStyle>
            <a:lvl1pPr>
              <a:defRPr sz="1400"/>
            </a:lvl1pPr>
          </a:lstStyle>
          <a:p>
            <a:r>
              <a:rPr lang="en-US"/>
              <a:t>Click icon to add picture</a:t>
            </a:r>
            <a:endParaRPr lang="en-US" dirty="0"/>
          </a:p>
        </p:txBody>
      </p:sp>
      <p:sp>
        <p:nvSpPr>
          <p:cNvPr id="8" name="Picture Placeholder 6"/>
          <p:cNvSpPr>
            <a:spLocks noGrp="1"/>
          </p:cNvSpPr>
          <p:nvPr>
            <p:ph type="pic" sz="quarter" idx="11"/>
          </p:nvPr>
        </p:nvSpPr>
        <p:spPr>
          <a:xfrm>
            <a:off x="1867972" y="3563638"/>
            <a:ext cx="2743200" cy="2057400"/>
          </a:xfrm>
          <a:prstGeom prst="rect">
            <a:avLst/>
          </a:prstGeom>
        </p:spPr>
        <p:txBody>
          <a:bodyPr>
            <a:normAutofit/>
          </a:bodyPr>
          <a:lstStyle>
            <a:lvl1pPr>
              <a:defRPr sz="1400"/>
            </a:lvl1pPr>
          </a:lstStyle>
          <a:p>
            <a:r>
              <a:rPr lang="en-US"/>
              <a:t>Click icon to add picture</a:t>
            </a:r>
            <a:endParaRPr lang="en-US" dirty="0"/>
          </a:p>
        </p:txBody>
      </p:sp>
      <p:sp>
        <p:nvSpPr>
          <p:cNvPr id="2" name="Text Placeholder 5">
            <a:extLst>
              <a:ext uri="{FF2B5EF4-FFF2-40B4-BE49-F238E27FC236}">
                <a16:creationId xmlns:a16="http://schemas.microsoft.com/office/drawing/2014/main" id="{F4F79472-95EF-1E35-2CE0-6360CDCD4E6E}"/>
              </a:ext>
            </a:extLst>
          </p:cNvPr>
          <p:cNvSpPr>
            <a:spLocks noGrp="1"/>
          </p:cNvSpPr>
          <p:nvPr>
            <p:ph type="body" sz="quarter" idx="15" hasCustomPrompt="1"/>
          </p:nvPr>
        </p:nvSpPr>
        <p:spPr>
          <a:xfrm>
            <a:off x="4961578" y="1231900"/>
            <a:ext cx="4306599" cy="430213"/>
          </a:xfrm>
        </p:spPr>
        <p:txBody>
          <a:bodyPr>
            <a:noAutofit/>
          </a:bodyPr>
          <a:lstStyle>
            <a:lvl1pPr marL="0" indent="0">
              <a:buFontTx/>
              <a:buNone/>
              <a:defRPr sz="1600" b="1" cap="all" spc="50" baseline="0">
                <a:solidFill>
                  <a:srgbClr val="D9D9D9"/>
                </a:solidFill>
                <a:latin typeface="Lato" panose="020F0502020204030203" pitchFamily="34" charset="0"/>
              </a:defRPr>
            </a:lvl1pPr>
            <a:lvl2pPr marL="457200" indent="0">
              <a:buFontTx/>
              <a:buNone/>
              <a:defRPr sz="1600" cap="all" spc="50" baseline="0">
                <a:latin typeface="Lato" panose="020F0502020204030203" pitchFamily="34" charset="0"/>
              </a:defRPr>
            </a:lvl2pPr>
            <a:lvl3pPr marL="914400" indent="0">
              <a:buFontTx/>
              <a:buNone/>
              <a:defRPr sz="1600" cap="all" spc="50" baseline="0">
                <a:latin typeface="Lato" panose="020F0502020204030203" pitchFamily="34" charset="0"/>
              </a:defRPr>
            </a:lvl3pPr>
            <a:lvl4pPr marL="1371600" indent="0">
              <a:buFontTx/>
              <a:buNone/>
              <a:defRPr sz="1600" cap="all" spc="50" baseline="0">
                <a:latin typeface="Lato" panose="020F0502020204030203" pitchFamily="34" charset="0"/>
              </a:defRPr>
            </a:lvl4pPr>
            <a:lvl5pPr marL="1828800" indent="0">
              <a:buFontTx/>
              <a:buNone/>
              <a:defRPr sz="1600" cap="all" spc="50" baseline="0">
                <a:latin typeface="Lato" panose="020F0502020204030203" pitchFamily="34" charset="0"/>
              </a:defRPr>
            </a:lvl5pPr>
          </a:lstStyle>
          <a:p>
            <a:pPr lvl="0"/>
            <a:r>
              <a:rPr lang="en-US" dirty="0"/>
              <a:t>Enter title</a:t>
            </a:r>
          </a:p>
        </p:txBody>
      </p:sp>
      <p:sp>
        <p:nvSpPr>
          <p:cNvPr id="4" name="Text Placeholder 12">
            <a:extLst>
              <a:ext uri="{FF2B5EF4-FFF2-40B4-BE49-F238E27FC236}">
                <a16:creationId xmlns:a16="http://schemas.microsoft.com/office/drawing/2014/main" id="{53BA3A6D-207E-602D-F8F9-B31E85F2B886}"/>
              </a:ext>
            </a:extLst>
          </p:cNvPr>
          <p:cNvSpPr>
            <a:spLocks noGrp="1"/>
          </p:cNvSpPr>
          <p:nvPr>
            <p:ph type="body" sz="quarter" idx="17" hasCustomPrompt="1"/>
          </p:nvPr>
        </p:nvSpPr>
        <p:spPr>
          <a:xfrm>
            <a:off x="4961578" y="1698689"/>
            <a:ext cx="4306599" cy="1228855"/>
          </a:xfrm>
        </p:spPr>
        <p:txBody>
          <a:bodyPr>
            <a:noAutofit/>
          </a:bodyPr>
          <a:lstStyle>
            <a:lvl1pPr marL="0" marR="0" indent="0" algn="l" defTabSz="914400" rtl="0" eaLnBrk="1" fontAlgn="auto" latinLnBrk="0" hangingPunct="1">
              <a:lnSpc>
                <a:spcPct val="125000"/>
              </a:lnSpc>
              <a:spcBef>
                <a:spcPts val="1000"/>
              </a:spcBef>
              <a:spcAft>
                <a:spcPts val="0"/>
              </a:spcAft>
              <a:buClrTx/>
              <a:buSzTx/>
              <a:buFontTx/>
              <a:buNone/>
              <a:tabLst/>
              <a:defRPr sz="1400" spc="50" baseline="0">
                <a:solidFill>
                  <a:srgbClr val="D9D9D9"/>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d-ID" sz="1200" spc="0" dirty="0">
                <a:latin typeface="Open Sans" pitchFamily="2" charset="0"/>
                <a:ea typeface="Open Sans" pitchFamily="2" charset="0"/>
                <a:cs typeface="Open Sans" pitchFamily="2" charset="0"/>
              </a:rPr>
              <a:t>Lorem ipsum dolor sit amet, consectetur adipiscing elit. Proin sed libero in magna</a:t>
            </a:r>
            <a:r>
              <a:rPr lang="en-US" sz="1200" spc="0" dirty="0">
                <a:latin typeface="Open Sans" pitchFamily="2" charset="0"/>
                <a:ea typeface="Open Sans" pitchFamily="2" charset="0"/>
                <a:cs typeface="Open Sans" pitchFamily="2" charset="0"/>
              </a:rPr>
              <a:t>.</a:t>
            </a:r>
            <a:endParaRPr lang="id-ID" sz="1200" spc="0" dirty="0">
              <a:latin typeface="Open Sans" pitchFamily="2" charset="0"/>
              <a:ea typeface="Open Sans" pitchFamily="2" charset="0"/>
              <a:cs typeface="Open Sans" pitchFamily="2" charset="0"/>
            </a:endParaRPr>
          </a:p>
        </p:txBody>
      </p:sp>
      <p:sp>
        <p:nvSpPr>
          <p:cNvPr id="11" name="Text Placeholder 5">
            <a:extLst>
              <a:ext uri="{FF2B5EF4-FFF2-40B4-BE49-F238E27FC236}">
                <a16:creationId xmlns:a16="http://schemas.microsoft.com/office/drawing/2014/main" id="{593D2568-E3E4-FB35-39B4-E76B04CE3E9E}"/>
              </a:ext>
            </a:extLst>
          </p:cNvPr>
          <p:cNvSpPr>
            <a:spLocks noGrp="1"/>
          </p:cNvSpPr>
          <p:nvPr>
            <p:ph type="body" sz="quarter" idx="20" hasCustomPrompt="1"/>
          </p:nvPr>
        </p:nvSpPr>
        <p:spPr>
          <a:xfrm>
            <a:off x="4961578" y="3568384"/>
            <a:ext cx="4306599" cy="430213"/>
          </a:xfrm>
        </p:spPr>
        <p:txBody>
          <a:bodyPr>
            <a:noAutofit/>
          </a:bodyPr>
          <a:lstStyle>
            <a:lvl1pPr marL="0" indent="0">
              <a:buFontTx/>
              <a:buNone/>
              <a:defRPr sz="1600" b="1" cap="all" spc="50" baseline="0">
                <a:solidFill>
                  <a:srgbClr val="D9D9D9"/>
                </a:solidFill>
                <a:latin typeface="Lato" panose="020F0502020204030203" pitchFamily="34" charset="0"/>
              </a:defRPr>
            </a:lvl1pPr>
            <a:lvl2pPr marL="457200" indent="0">
              <a:buFontTx/>
              <a:buNone/>
              <a:defRPr sz="1600" cap="all" spc="50" baseline="0">
                <a:latin typeface="Lato" panose="020F0502020204030203" pitchFamily="34" charset="0"/>
              </a:defRPr>
            </a:lvl2pPr>
            <a:lvl3pPr marL="914400" indent="0">
              <a:buFontTx/>
              <a:buNone/>
              <a:defRPr sz="1600" cap="all" spc="50" baseline="0">
                <a:latin typeface="Lato" panose="020F0502020204030203" pitchFamily="34" charset="0"/>
              </a:defRPr>
            </a:lvl3pPr>
            <a:lvl4pPr marL="1371600" indent="0">
              <a:buFontTx/>
              <a:buNone/>
              <a:defRPr sz="1600" cap="all" spc="50" baseline="0">
                <a:latin typeface="Lato" panose="020F0502020204030203" pitchFamily="34" charset="0"/>
              </a:defRPr>
            </a:lvl4pPr>
            <a:lvl5pPr marL="1828800" indent="0">
              <a:buFontTx/>
              <a:buNone/>
              <a:defRPr sz="1600" cap="all" spc="50" baseline="0">
                <a:latin typeface="Lato" panose="020F0502020204030203" pitchFamily="34" charset="0"/>
              </a:defRPr>
            </a:lvl5pPr>
          </a:lstStyle>
          <a:p>
            <a:pPr lvl="0"/>
            <a:r>
              <a:rPr lang="en-US" dirty="0"/>
              <a:t>Enter title</a:t>
            </a:r>
          </a:p>
        </p:txBody>
      </p:sp>
      <p:sp>
        <p:nvSpPr>
          <p:cNvPr id="12" name="Text Placeholder 12">
            <a:extLst>
              <a:ext uri="{FF2B5EF4-FFF2-40B4-BE49-F238E27FC236}">
                <a16:creationId xmlns:a16="http://schemas.microsoft.com/office/drawing/2014/main" id="{E5EDC98D-180D-C192-51E6-A02068E4DA78}"/>
              </a:ext>
            </a:extLst>
          </p:cNvPr>
          <p:cNvSpPr>
            <a:spLocks noGrp="1"/>
          </p:cNvSpPr>
          <p:nvPr>
            <p:ph type="body" sz="quarter" idx="21" hasCustomPrompt="1"/>
          </p:nvPr>
        </p:nvSpPr>
        <p:spPr>
          <a:xfrm>
            <a:off x="4961578" y="4035173"/>
            <a:ext cx="4306599" cy="1228855"/>
          </a:xfrm>
        </p:spPr>
        <p:txBody>
          <a:bodyPr>
            <a:noAutofit/>
          </a:bodyPr>
          <a:lstStyle>
            <a:lvl1pPr marL="0" marR="0" indent="0" algn="l" defTabSz="914400" rtl="0" eaLnBrk="1" fontAlgn="auto" latinLnBrk="0" hangingPunct="1">
              <a:lnSpc>
                <a:spcPct val="125000"/>
              </a:lnSpc>
              <a:spcBef>
                <a:spcPts val="1000"/>
              </a:spcBef>
              <a:spcAft>
                <a:spcPts val="0"/>
              </a:spcAft>
              <a:buClrTx/>
              <a:buSzTx/>
              <a:buFontTx/>
              <a:buNone/>
              <a:tabLst/>
              <a:defRPr sz="1400" spc="50" baseline="0">
                <a:solidFill>
                  <a:srgbClr val="D9D9D9"/>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d-ID" sz="1200" spc="0" dirty="0">
                <a:latin typeface="Open Sans" pitchFamily="2" charset="0"/>
                <a:ea typeface="Open Sans" pitchFamily="2" charset="0"/>
                <a:cs typeface="Open Sans" pitchFamily="2" charset="0"/>
              </a:rPr>
              <a:t>Lorem ipsum dolor sit amet, consectetur adipiscing elit. Proin sed libero in magna</a:t>
            </a:r>
            <a:r>
              <a:rPr lang="en-US" sz="1200" spc="0" dirty="0">
                <a:latin typeface="Open Sans" pitchFamily="2" charset="0"/>
                <a:ea typeface="Open Sans" pitchFamily="2" charset="0"/>
                <a:cs typeface="Open Sans" pitchFamily="2" charset="0"/>
              </a:rPr>
              <a:t>.</a:t>
            </a:r>
            <a:endParaRPr lang="id-ID" sz="1200" spc="0" dirty="0">
              <a:latin typeface="Open Sans" pitchFamily="2" charset="0"/>
              <a:ea typeface="Open Sans" pitchFamily="2" charset="0"/>
              <a:cs typeface="Open Sans" pitchFamily="2" charset="0"/>
            </a:endParaRPr>
          </a:p>
        </p:txBody>
      </p:sp>
      <p:cxnSp>
        <p:nvCxnSpPr>
          <p:cNvPr id="10" name="Straight Connector 9">
            <a:extLst>
              <a:ext uri="{FF2B5EF4-FFF2-40B4-BE49-F238E27FC236}">
                <a16:creationId xmlns:a16="http://schemas.microsoft.com/office/drawing/2014/main" id="{593C841B-D5C0-2709-409C-0FAAC28E610F}"/>
              </a:ext>
            </a:extLst>
          </p:cNvPr>
          <p:cNvCxnSpPr>
            <a:cxnSpLocks/>
          </p:cNvCxnSpPr>
          <p:nvPr userDrawn="1"/>
        </p:nvCxnSpPr>
        <p:spPr>
          <a:xfrm flipH="1">
            <a:off x="2872683" y="570482"/>
            <a:ext cx="8732520" cy="0"/>
          </a:xfrm>
          <a:prstGeom prst="line">
            <a:avLst/>
          </a:prstGeom>
          <a:solidFill>
            <a:schemeClr val="tx1"/>
          </a:solidFill>
          <a:ln>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C2CF54B7-021C-22BD-DF31-91ACA2030A7F}"/>
              </a:ext>
            </a:extLst>
          </p:cNvPr>
          <p:cNvSpPr>
            <a:spLocks noGrp="1"/>
          </p:cNvSpPr>
          <p:nvPr>
            <p:ph type="sldNum" sz="quarter" idx="12"/>
          </p:nvPr>
        </p:nvSpPr>
        <p:spPr>
          <a:xfrm>
            <a:off x="11353798" y="6211726"/>
            <a:ext cx="471056" cy="365125"/>
          </a:xfrm>
        </p:spPr>
        <p:txBody>
          <a:bodyPr/>
          <a:lstStyle>
            <a:lvl1pPr algn="ctr">
              <a:defRPr sz="1200">
                <a:solidFill>
                  <a:srgbClr val="D9D9D9"/>
                </a:solidFill>
                <a:latin typeface="Roboto" panose="02000000000000000000" pitchFamily="2" charset="0"/>
                <a:ea typeface="Roboto" panose="02000000000000000000" pitchFamily="2" charset="0"/>
                <a:cs typeface="Roboto" panose="02000000000000000000" pitchFamily="2" charset="0"/>
              </a:defRPr>
            </a:lvl1pPr>
          </a:lstStyle>
          <a:p>
            <a:fld id="{23498A07-2AE1-4906-99DD-A7F4C55F52F9}" type="slidenum">
              <a:rPr lang="en-US" smtClean="0"/>
              <a:pPr/>
              <a:t>‹#›</a:t>
            </a:fld>
            <a:endParaRPr lang="en-US" dirty="0"/>
          </a:p>
        </p:txBody>
      </p:sp>
      <p:cxnSp>
        <p:nvCxnSpPr>
          <p:cNvPr id="18" name="Straight Connector 17">
            <a:extLst>
              <a:ext uri="{FF2B5EF4-FFF2-40B4-BE49-F238E27FC236}">
                <a16:creationId xmlns:a16="http://schemas.microsoft.com/office/drawing/2014/main" id="{988B3C40-D2B4-D81D-05F0-2BB7E8C704BF}"/>
              </a:ext>
            </a:extLst>
          </p:cNvPr>
          <p:cNvCxnSpPr>
            <a:cxnSpLocks/>
          </p:cNvCxnSpPr>
          <p:nvPr userDrawn="1"/>
        </p:nvCxnSpPr>
        <p:spPr>
          <a:xfrm>
            <a:off x="2843784" y="6045200"/>
            <a:ext cx="8962231"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A842A334-3077-47CA-C9B2-26DCC3510F1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4363" y="186191"/>
            <a:ext cx="2011679" cy="804672"/>
          </a:xfrm>
          <a:prstGeom prst="rect">
            <a:avLst/>
          </a:prstGeom>
        </p:spPr>
      </p:pic>
      <p:sp>
        <p:nvSpPr>
          <p:cNvPr id="21" name="Text Placeholder 24">
            <a:extLst>
              <a:ext uri="{FF2B5EF4-FFF2-40B4-BE49-F238E27FC236}">
                <a16:creationId xmlns:a16="http://schemas.microsoft.com/office/drawing/2014/main" id="{C1364EFA-B40B-2F8F-4B03-D6E6D890DC34}"/>
              </a:ext>
            </a:extLst>
          </p:cNvPr>
          <p:cNvSpPr>
            <a:spLocks noGrp="1"/>
          </p:cNvSpPr>
          <p:nvPr>
            <p:ph type="body" sz="quarter" idx="31"/>
          </p:nvPr>
        </p:nvSpPr>
        <p:spPr>
          <a:xfrm>
            <a:off x="385985" y="5657727"/>
            <a:ext cx="5316075" cy="553999"/>
          </a:xfrm>
          <a:solidFill>
            <a:schemeClr val="tx1"/>
          </a:solidFill>
        </p:spPr>
        <p:txBody>
          <a:bodyPr anchor="ctr">
            <a:noAutofit/>
          </a:bodyPr>
          <a:lstStyle>
            <a:lvl1pPr marL="0" indent="0">
              <a:buNone/>
              <a:defRPr sz="2800" b="1" i="0" cap="all" spc="100" baseline="0">
                <a:solidFill>
                  <a:srgbClr val="07AFE2"/>
                </a:solidFill>
                <a:latin typeface="Lato" panose="020F0502020204030203" pitchFamily="34" charset="0"/>
                <a:cs typeface="Lato Medium"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399582011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500" fill="hold"/>
                                        <p:tgtEl>
                                          <p:spTgt spid="21"/>
                                        </p:tgtEl>
                                        <p:attrNameLst>
                                          <p:attrName>ppt_x</p:attrName>
                                        </p:attrNameLst>
                                      </p:cBhvr>
                                      <p:tavLst>
                                        <p:tav tm="0">
                                          <p:val>
                                            <p:strVal val="0-#ppt_w/2"/>
                                          </p:val>
                                        </p:tav>
                                        <p:tav tm="100000">
                                          <p:val>
                                            <p:strVal val="#ppt_x"/>
                                          </p:val>
                                        </p:tav>
                                      </p:tavLst>
                                    </p:anim>
                                    <p:anim calcmode="lin" valueType="num">
                                      <p:cBhvr additive="base">
                                        <p:cTn id="11"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tmplLst>
          <p:tmpl>
            <p:tnLst>
              <p:par>
                <p:cTn presetID="2" presetClass="entr" presetSubtype="8"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0-#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3498A07-2AE1-4906-99DD-A7F4C55F52F9}" type="slidenum">
              <a:rPr lang="en-US" smtClean="0"/>
              <a:t>‹#›</a:t>
            </a:fld>
            <a:endParaRPr lang="en-US"/>
          </a:p>
        </p:txBody>
      </p:sp>
      <p:sp>
        <p:nvSpPr>
          <p:cNvPr id="16" name="Text Placeholder 15">
            <a:extLst>
              <a:ext uri="{FF2B5EF4-FFF2-40B4-BE49-F238E27FC236}">
                <a16:creationId xmlns:a16="http://schemas.microsoft.com/office/drawing/2014/main" id="{808B6B05-E32F-E2BB-39E0-53955A6127B1}"/>
              </a:ext>
            </a:extLst>
          </p:cNvPr>
          <p:cNvSpPr>
            <a:spLocks noGrp="1"/>
          </p:cNvSpPr>
          <p:nvPr>
            <p:ph type="body" sz="quarter" idx="15"/>
          </p:nvPr>
        </p:nvSpPr>
        <p:spPr>
          <a:xfrm>
            <a:off x="590550" y="3879443"/>
            <a:ext cx="10972800" cy="1188720"/>
          </a:xfrm>
        </p:spPr>
        <p:txBody>
          <a:bodyPr>
            <a:normAutofit/>
          </a:bodyPr>
          <a:lstStyle>
            <a:lvl1pPr marL="0" indent="0" algn="ctr">
              <a:lnSpc>
                <a:spcPct val="100000"/>
              </a:lnSpc>
              <a:buNone/>
              <a:defRPr sz="3200" b="1" cap="all" spc="100" baseline="0">
                <a:solidFill>
                  <a:srgbClr val="07AFE2"/>
                </a:solidFill>
                <a:latin typeface="+mj-lt"/>
              </a:defRPr>
            </a:lvl1pPr>
          </a:lstStyle>
          <a:p>
            <a:pPr lvl="0"/>
            <a:r>
              <a:rPr lang="en-US"/>
              <a:t>Click to edit Master text styles</a:t>
            </a:r>
          </a:p>
        </p:txBody>
      </p:sp>
      <p:sp>
        <p:nvSpPr>
          <p:cNvPr id="17" name="Text Placeholder 15">
            <a:extLst>
              <a:ext uri="{FF2B5EF4-FFF2-40B4-BE49-F238E27FC236}">
                <a16:creationId xmlns:a16="http://schemas.microsoft.com/office/drawing/2014/main" id="{C21DF8A7-3D6F-7DFF-1985-881D5F15928C}"/>
              </a:ext>
            </a:extLst>
          </p:cNvPr>
          <p:cNvSpPr>
            <a:spLocks noGrp="1"/>
          </p:cNvSpPr>
          <p:nvPr>
            <p:ph type="body" sz="quarter" idx="16"/>
          </p:nvPr>
        </p:nvSpPr>
        <p:spPr>
          <a:xfrm>
            <a:off x="2464594" y="5121162"/>
            <a:ext cx="7315200" cy="731520"/>
          </a:xfrm>
        </p:spPr>
        <p:txBody>
          <a:bodyPr>
            <a:normAutofit/>
          </a:bodyPr>
          <a:lstStyle>
            <a:lvl1pPr marL="0" indent="0" algn="ctr">
              <a:lnSpc>
                <a:spcPct val="100000"/>
              </a:lnSpc>
              <a:buNone/>
              <a:defRPr sz="2400" b="1" cap="all" spc="100" baseline="0">
                <a:solidFill>
                  <a:srgbClr val="D9D9D9"/>
                </a:solidFill>
                <a:latin typeface="+mj-lt"/>
              </a:defRPr>
            </a:lvl1pPr>
          </a:lstStyle>
          <a:p>
            <a:pPr lvl="0"/>
            <a:r>
              <a:rPr lang="en-US"/>
              <a:t>Click to edit Master text styles</a:t>
            </a:r>
          </a:p>
        </p:txBody>
      </p:sp>
      <p:sp>
        <p:nvSpPr>
          <p:cNvPr id="6" name="Picture Placeholder 5">
            <a:extLst>
              <a:ext uri="{FF2B5EF4-FFF2-40B4-BE49-F238E27FC236}">
                <a16:creationId xmlns:a16="http://schemas.microsoft.com/office/drawing/2014/main" id="{21F06106-4B09-B4F3-DCFC-FD3655E65AC4}"/>
              </a:ext>
            </a:extLst>
          </p:cNvPr>
          <p:cNvSpPr>
            <a:spLocks noGrp="1"/>
          </p:cNvSpPr>
          <p:nvPr>
            <p:ph type="pic" sz="quarter" idx="17"/>
          </p:nvPr>
        </p:nvSpPr>
        <p:spPr>
          <a:xfrm>
            <a:off x="3352800" y="685800"/>
            <a:ext cx="5486400" cy="2377440"/>
          </a:xfrm>
        </p:spPr>
        <p:txBody>
          <a:bodyPr/>
          <a:lstStyle>
            <a:lvl1pPr>
              <a:defRPr>
                <a:solidFill>
                  <a:srgbClr val="D9D9D9"/>
                </a:solidFill>
              </a:defRPr>
            </a:lvl1pPr>
          </a:lstStyle>
          <a:p>
            <a:r>
              <a:rPr lang="en-US"/>
              <a:t>Click icon to add picture</a:t>
            </a:r>
            <a:endParaRPr lang="en-US" dirty="0"/>
          </a:p>
        </p:txBody>
      </p:sp>
    </p:spTree>
    <p:extLst>
      <p:ext uri="{BB962C8B-B14F-4D97-AF65-F5344CB8AC3E}">
        <p14:creationId xmlns:p14="http://schemas.microsoft.com/office/powerpoint/2010/main" val="19576182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6">
                                            <p:txEl>
                                              <p:pRg st="0" end="0"/>
                                            </p:txEl>
                                          </p:spTgt>
                                        </p:tgtEl>
                                        <p:attrNameLst>
                                          <p:attrName>style.visibility</p:attrName>
                                        </p:attrNameLst>
                                      </p:cBhvr>
                                      <p:to>
                                        <p:strVal val="visible"/>
                                      </p:to>
                                    </p:set>
                                    <p:anim calcmode="lin" valueType="num">
                                      <p:cBhvr>
                                        <p:cTn id="13"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15" dur="500"/>
                                        <p:tgtEl>
                                          <p:spTgt spid="16">
                                            <p:txEl>
                                              <p:pRg st="0" end="0"/>
                                            </p:txEl>
                                          </p:spTgt>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17">
                                            <p:txEl>
                                              <p:pRg st="0" end="0"/>
                                            </p:txEl>
                                          </p:spTgt>
                                        </p:tgtEl>
                                        <p:attrNameLst>
                                          <p:attrName>style.visibility</p:attrName>
                                        </p:attrNameLst>
                                      </p:cBhvr>
                                      <p:to>
                                        <p:strVal val="visible"/>
                                      </p:to>
                                    </p:set>
                                    <p:anim calcmode="lin" valueType="num">
                                      <p:cBhvr>
                                        <p:cTn id="19"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1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tmplLst>
          <p:tmpl lvl="1">
            <p:tnLst>
              <p:par>
                <p:cTn presetID="53" presetClass="entr" presetSubtype="16" fill="hold" nodeType="afterEffect">
                  <p:stCondLst>
                    <p:cond delay="0"/>
                  </p:stCondLst>
                  <p:childTnLst>
                    <p:set>
                      <p:cBhvr>
                        <p:cTn dur="1" fill="hold">
                          <p:stCondLst>
                            <p:cond delay="0"/>
                          </p:stCondLst>
                        </p:cTn>
                        <p:tgtEl>
                          <p:spTgt spid="16"/>
                        </p:tgtEl>
                        <p:attrNameLst>
                          <p:attrName>style.visibility</p:attrName>
                        </p:attrNameLst>
                      </p:cBhvr>
                      <p:to>
                        <p:strVal val="visible"/>
                      </p:to>
                    </p:set>
                    <p:anim calcmode="lin" valueType="num">
                      <p:cBhvr>
                        <p:cTn dur="500" fill="hold"/>
                        <p:tgtEl>
                          <p:spTgt spid="16"/>
                        </p:tgtEl>
                        <p:attrNameLst>
                          <p:attrName>ppt_w</p:attrName>
                        </p:attrNameLst>
                      </p:cBhvr>
                      <p:tavLst>
                        <p:tav tm="0">
                          <p:val>
                            <p:fltVal val="0"/>
                          </p:val>
                        </p:tav>
                        <p:tav tm="100000">
                          <p:val>
                            <p:strVal val="#ppt_w"/>
                          </p:val>
                        </p:tav>
                      </p:tavLst>
                    </p:anim>
                    <p:anim calcmode="lin" valueType="num">
                      <p:cBhvr>
                        <p:cTn dur="500" fill="hold"/>
                        <p:tgtEl>
                          <p:spTgt spid="16"/>
                        </p:tgtEl>
                        <p:attrNameLst>
                          <p:attrName>ppt_h</p:attrName>
                        </p:attrNameLst>
                      </p:cBhvr>
                      <p:tavLst>
                        <p:tav tm="0">
                          <p:val>
                            <p:fltVal val="0"/>
                          </p:val>
                        </p:tav>
                        <p:tav tm="100000">
                          <p:val>
                            <p:strVal val="#ppt_h"/>
                          </p:val>
                        </p:tav>
                      </p:tavLst>
                    </p:anim>
                    <p:animEffect transition="in" filter="fade">
                      <p:cBhvr>
                        <p:cTn dur="500"/>
                        <p:tgtEl>
                          <p:spTgt spid="16"/>
                        </p:tgtEl>
                      </p:cBhvr>
                    </p:animEffect>
                  </p:childTnLst>
                </p:cTn>
              </p:par>
            </p:tnLst>
          </p:tmpl>
        </p:tmplLst>
      </p:bldP>
      <p:bldP spid="17" grpId="0" build="p">
        <p:tmplLst>
          <p:tmpl lvl="1">
            <p:tnLst>
              <p:par>
                <p:cTn presetID="53" presetClass="entr" presetSubtype="16" fill="hold" nodeType="afterEffect">
                  <p:stCondLst>
                    <p:cond delay="0"/>
                  </p:stCondLst>
                  <p:childTnLst>
                    <p:set>
                      <p:cBhvr>
                        <p:cTn dur="1" fill="hold">
                          <p:stCondLst>
                            <p:cond delay="0"/>
                          </p:stCondLst>
                        </p:cTn>
                        <p:tgtEl>
                          <p:spTgt spid="17"/>
                        </p:tgtEl>
                        <p:attrNameLst>
                          <p:attrName>style.visibility</p:attrName>
                        </p:attrNameLst>
                      </p:cBhvr>
                      <p:to>
                        <p:strVal val="visible"/>
                      </p:to>
                    </p:set>
                    <p:anim calcmode="lin" valueType="num">
                      <p:cBhvr>
                        <p:cTn dur="500" fill="hold"/>
                        <p:tgtEl>
                          <p:spTgt spid="17"/>
                        </p:tgtEl>
                        <p:attrNameLst>
                          <p:attrName>ppt_w</p:attrName>
                        </p:attrNameLst>
                      </p:cBhvr>
                      <p:tavLst>
                        <p:tav tm="0">
                          <p:val>
                            <p:fltVal val="0"/>
                          </p:val>
                        </p:tav>
                        <p:tav tm="100000">
                          <p:val>
                            <p:strVal val="#ppt_w"/>
                          </p:val>
                        </p:tav>
                      </p:tavLst>
                    </p:anim>
                    <p:anim calcmode="lin" valueType="num">
                      <p:cBhvr>
                        <p:cTn dur="500" fill="hold"/>
                        <p:tgtEl>
                          <p:spTgt spid="17"/>
                        </p:tgtEl>
                        <p:attrNameLst>
                          <p:attrName>ppt_h</p:attrName>
                        </p:attrNameLst>
                      </p:cBhvr>
                      <p:tavLst>
                        <p:tav tm="0">
                          <p:val>
                            <p:fltVal val="0"/>
                          </p:val>
                        </p:tav>
                        <p:tav tm="100000">
                          <p:val>
                            <p:strVal val="#ppt_h"/>
                          </p:val>
                        </p:tav>
                      </p:tavLst>
                    </p:anim>
                    <p:animEffect transition="in" filter="fade">
                      <p:cBhvr>
                        <p:cTn dur="500"/>
                        <p:tgtEl>
                          <p:spTgt spid="17"/>
                        </p:tgtEl>
                      </p:cBhvr>
                    </p:animEffect>
                  </p:childTnLst>
                </p:cTn>
              </p:par>
            </p:tnLst>
          </p:tmpl>
        </p:tmplLst>
      </p:bldP>
      <p:bldP spid="6" grpId="0"/>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RODUCT_Stacked-Sq_4x">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723900" y="1231900"/>
            <a:ext cx="1930400" cy="1905000"/>
          </a:xfrm>
          <a:prstGeom prst="rect">
            <a:avLst/>
          </a:prstGeom>
        </p:spPr>
        <p:txBody>
          <a:bodyPr>
            <a:normAutofit/>
          </a:bodyPr>
          <a:lstStyle>
            <a:lvl1pPr>
              <a:defRPr sz="1400"/>
            </a:lvl1pPr>
          </a:lstStyle>
          <a:p>
            <a:r>
              <a:rPr lang="en-US"/>
              <a:t>Click icon to add picture</a:t>
            </a:r>
            <a:endParaRPr lang="en-US" dirty="0"/>
          </a:p>
        </p:txBody>
      </p:sp>
      <p:sp>
        <p:nvSpPr>
          <p:cNvPr id="8" name="Picture Placeholder 6"/>
          <p:cNvSpPr>
            <a:spLocks noGrp="1"/>
          </p:cNvSpPr>
          <p:nvPr>
            <p:ph type="pic" sz="quarter" idx="11"/>
          </p:nvPr>
        </p:nvSpPr>
        <p:spPr>
          <a:xfrm>
            <a:off x="723900" y="3733800"/>
            <a:ext cx="1930400" cy="1905000"/>
          </a:xfrm>
          <a:prstGeom prst="rect">
            <a:avLst/>
          </a:prstGeom>
        </p:spPr>
        <p:txBody>
          <a:bodyPr>
            <a:normAutofit/>
          </a:bodyPr>
          <a:lstStyle>
            <a:lvl1pPr>
              <a:defRPr sz="1400"/>
            </a:lvl1pPr>
          </a:lstStyle>
          <a:p>
            <a:r>
              <a:rPr lang="en-US"/>
              <a:t>Click icon to add picture</a:t>
            </a:r>
            <a:endParaRPr lang="en-US" dirty="0"/>
          </a:p>
        </p:txBody>
      </p:sp>
      <p:sp>
        <p:nvSpPr>
          <p:cNvPr id="9" name="Picture Placeholder 6"/>
          <p:cNvSpPr>
            <a:spLocks noGrp="1"/>
          </p:cNvSpPr>
          <p:nvPr>
            <p:ph type="pic" sz="quarter" idx="12"/>
          </p:nvPr>
        </p:nvSpPr>
        <p:spPr>
          <a:xfrm>
            <a:off x="6096000" y="1231900"/>
            <a:ext cx="1930400" cy="1905000"/>
          </a:xfrm>
          <a:prstGeom prst="rect">
            <a:avLst/>
          </a:prstGeom>
        </p:spPr>
        <p:txBody>
          <a:bodyPr>
            <a:normAutofit/>
          </a:bodyPr>
          <a:lstStyle>
            <a:lvl1pPr>
              <a:defRPr sz="1400"/>
            </a:lvl1pPr>
          </a:lstStyle>
          <a:p>
            <a:r>
              <a:rPr lang="en-US"/>
              <a:t>Click icon to add picture</a:t>
            </a:r>
            <a:endParaRPr lang="en-US" dirty="0"/>
          </a:p>
        </p:txBody>
      </p:sp>
      <p:sp>
        <p:nvSpPr>
          <p:cNvPr id="10" name="Picture Placeholder 6"/>
          <p:cNvSpPr>
            <a:spLocks noGrp="1"/>
          </p:cNvSpPr>
          <p:nvPr>
            <p:ph type="pic" sz="quarter" idx="13"/>
          </p:nvPr>
        </p:nvSpPr>
        <p:spPr>
          <a:xfrm>
            <a:off x="6096000" y="3733800"/>
            <a:ext cx="1930400" cy="1905000"/>
          </a:xfrm>
          <a:prstGeom prst="rect">
            <a:avLst/>
          </a:prstGeom>
        </p:spPr>
        <p:txBody>
          <a:bodyPr>
            <a:normAutofit/>
          </a:bodyPr>
          <a:lstStyle>
            <a:lvl1pPr>
              <a:defRPr sz="1400"/>
            </a:lvl1pPr>
          </a:lstStyle>
          <a:p>
            <a:r>
              <a:rPr lang="en-US"/>
              <a:t>Click icon to add picture</a:t>
            </a:r>
            <a:endParaRPr lang="en-US" dirty="0"/>
          </a:p>
        </p:txBody>
      </p:sp>
      <p:sp>
        <p:nvSpPr>
          <p:cNvPr id="2" name="Text Placeholder 5">
            <a:extLst>
              <a:ext uri="{FF2B5EF4-FFF2-40B4-BE49-F238E27FC236}">
                <a16:creationId xmlns:a16="http://schemas.microsoft.com/office/drawing/2014/main" id="{F4F79472-95EF-1E35-2CE0-6360CDCD4E6E}"/>
              </a:ext>
            </a:extLst>
          </p:cNvPr>
          <p:cNvSpPr>
            <a:spLocks noGrp="1"/>
          </p:cNvSpPr>
          <p:nvPr>
            <p:ph type="body" sz="quarter" idx="15" hasCustomPrompt="1"/>
          </p:nvPr>
        </p:nvSpPr>
        <p:spPr>
          <a:xfrm>
            <a:off x="2812795" y="1231900"/>
            <a:ext cx="2882787" cy="430213"/>
          </a:xfrm>
        </p:spPr>
        <p:txBody>
          <a:bodyPr>
            <a:noAutofit/>
          </a:bodyPr>
          <a:lstStyle>
            <a:lvl1pPr marL="0" indent="0">
              <a:buFontTx/>
              <a:buNone/>
              <a:defRPr sz="1600" b="1" cap="all" spc="50" baseline="0">
                <a:solidFill>
                  <a:srgbClr val="D9D9D9"/>
                </a:solidFill>
                <a:latin typeface="Lato" panose="020F0502020204030203" pitchFamily="34" charset="0"/>
              </a:defRPr>
            </a:lvl1pPr>
            <a:lvl2pPr marL="457200" indent="0">
              <a:buFontTx/>
              <a:buNone/>
              <a:defRPr sz="1600" cap="all" spc="50" baseline="0">
                <a:latin typeface="Lato" panose="020F0502020204030203" pitchFamily="34" charset="0"/>
              </a:defRPr>
            </a:lvl2pPr>
            <a:lvl3pPr marL="914400" indent="0">
              <a:buFontTx/>
              <a:buNone/>
              <a:defRPr sz="1600" cap="all" spc="50" baseline="0">
                <a:latin typeface="Lato" panose="020F0502020204030203" pitchFamily="34" charset="0"/>
              </a:defRPr>
            </a:lvl3pPr>
            <a:lvl4pPr marL="1371600" indent="0">
              <a:buFontTx/>
              <a:buNone/>
              <a:defRPr sz="1600" cap="all" spc="50" baseline="0">
                <a:latin typeface="Lato" panose="020F0502020204030203" pitchFamily="34" charset="0"/>
              </a:defRPr>
            </a:lvl4pPr>
            <a:lvl5pPr marL="1828800" indent="0">
              <a:buFontTx/>
              <a:buNone/>
              <a:defRPr sz="1600" cap="all" spc="50" baseline="0">
                <a:latin typeface="Lato" panose="020F0502020204030203" pitchFamily="34" charset="0"/>
              </a:defRPr>
            </a:lvl5pPr>
          </a:lstStyle>
          <a:p>
            <a:pPr lvl="0"/>
            <a:r>
              <a:rPr lang="en-US" dirty="0"/>
              <a:t>Enter title</a:t>
            </a:r>
          </a:p>
        </p:txBody>
      </p:sp>
      <p:sp>
        <p:nvSpPr>
          <p:cNvPr id="4" name="Text Placeholder 12">
            <a:extLst>
              <a:ext uri="{FF2B5EF4-FFF2-40B4-BE49-F238E27FC236}">
                <a16:creationId xmlns:a16="http://schemas.microsoft.com/office/drawing/2014/main" id="{53BA3A6D-207E-602D-F8F9-B31E85F2B886}"/>
              </a:ext>
            </a:extLst>
          </p:cNvPr>
          <p:cNvSpPr>
            <a:spLocks noGrp="1"/>
          </p:cNvSpPr>
          <p:nvPr>
            <p:ph type="body" sz="quarter" idx="17" hasCustomPrompt="1"/>
          </p:nvPr>
        </p:nvSpPr>
        <p:spPr>
          <a:xfrm>
            <a:off x="2812795" y="1698689"/>
            <a:ext cx="2882787" cy="1228855"/>
          </a:xfrm>
        </p:spPr>
        <p:txBody>
          <a:bodyPr>
            <a:noAutofit/>
          </a:bodyPr>
          <a:lstStyle>
            <a:lvl1pPr marL="0" marR="0" indent="0" algn="l" defTabSz="914400" rtl="0" eaLnBrk="1" fontAlgn="auto" latinLnBrk="0" hangingPunct="1">
              <a:lnSpc>
                <a:spcPct val="125000"/>
              </a:lnSpc>
              <a:spcBef>
                <a:spcPts val="1000"/>
              </a:spcBef>
              <a:spcAft>
                <a:spcPts val="0"/>
              </a:spcAft>
              <a:buClrTx/>
              <a:buSzTx/>
              <a:buFontTx/>
              <a:buNone/>
              <a:tabLst/>
              <a:defRPr sz="1400" spc="50" baseline="0">
                <a:solidFill>
                  <a:srgbClr val="D9D9D9"/>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d-ID" sz="1200" spc="0" dirty="0">
                <a:latin typeface="Open Sans" pitchFamily="2" charset="0"/>
                <a:ea typeface="Open Sans" pitchFamily="2" charset="0"/>
                <a:cs typeface="Open Sans" pitchFamily="2" charset="0"/>
              </a:rPr>
              <a:t>Lorem ipsum dolor sit amet, consectetur adipiscing elit. Proin sed libero in magna</a:t>
            </a:r>
            <a:r>
              <a:rPr lang="en-US" sz="1200" spc="0" dirty="0">
                <a:latin typeface="Open Sans" pitchFamily="2" charset="0"/>
                <a:ea typeface="Open Sans" pitchFamily="2" charset="0"/>
                <a:cs typeface="Open Sans" pitchFamily="2" charset="0"/>
              </a:rPr>
              <a:t>.</a:t>
            </a:r>
            <a:endParaRPr lang="id-ID" sz="1200" spc="0" dirty="0">
              <a:latin typeface="Open Sans" pitchFamily="2" charset="0"/>
              <a:ea typeface="Open Sans" pitchFamily="2" charset="0"/>
              <a:cs typeface="Open Sans" pitchFamily="2" charset="0"/>
            </a:endParaRPr>
          </a:p>
        </p:txBody>
      </p:sp>
      <p:sp>
        <p:nvSpPr>
          <p:cNvPr id="5" name="Text Placeholder 5">
            <a:extLst>
              <a:ext uri="{FF2B5EF4-FFF2-40B4-BE49-F238E27FC236}">
                <a16:creationId xmlns:a16="http://schemas.microsoft.com/office/drawing/2014/main" id="{D786B5A8-AF10-8E49-1C80-3821B87996FC}"/>
              </a:ext>
            </a:extLst>
          </p:cNvPr>
          <p:cNvSpPr>
            <a:spLocks noGrp="1"/>
          </p:cNvSpPr>
          <p:nvPr>
            <p:ph type="body" sz="quarter" idx="18" hasCustomPrompt="1"/>
          </p:nvPr>
        </p:nvSpPr>
        <p:spPr>
          <a:xfrm>
            <a:off x="8180323" y="1231900"/>
            <a:ext cx="2882787" cy="430213"/>
          </a:xfrm>
        </p:spPr>
        <p:txBody>
          <a:bodyPr>
            <a:noAutofit/>
          </a:bodyPr>
          <a:lstStyle>
            <a:lvl1pPr marL="0" indent="0">
              <a:buFontTx/>
              <a:buNone/>
              <a:defRPr sz="1600" b="1" cap="all" spc="50" baseline="0">
                <a:solidFill>
                  <a:srgbClr val="D9D9D9"/>
                </a:solidFill>
                <a:latin typeface="Lato" panose="020F0502020204030203" pitchFamily="34" charset="0"/>
              </a:defRPr>
            </a:lvl1pPr>
            <a:lvl2pPr marL="457200" indent="0">
              <a:buFontTx/>
              <a:buNone/>
              <a:defRPr sz="1600" cap="all" spc="50" baseline="0">
                <a:latin typeface="Lato" panose="020F0502020204030203" pitchFamily="34" charset="0"/>
              </a:defRPr>
            </a:lvl2pPr>
            <a:lvl3pPr marL="914400" indent="0">
              <a:buFontTx/>
              <a:buNone/>
              <a:defRPr sz="1600" cap="all" spc="50" baseline="0">
                <a:latin typeface="Lato" panose="020F0502020204030203" pitchFamily="34" charset="0"/>
              </a:defRPr>
            </a:lvl3pPr>
            <a:lvl4pPr marL="1371600" indent="0">
              <a:buFontTx/>
              <a:buNone/>
              <a:defRPr sz="1600" cap="all" spc="50" baseline="0">
                <a:latin typeface="Lato" panose="020F0502020204030203" pitchFamily="34" charset="0"/>
              </a:defRPr>
            </a:lvl4pPr>
            <a:lvl5pPr marL="1828800" indent="0">
              <a:buFontTx/>
              <a:buNone/>
              <a:defRPr sz="1600" cap="all" spc="50" baseline="0">
                <a:latin typeface="Lato" panose="020F0502020204030203" pitchFamily="34" charset="0"/>
              </a:defRPr>
            </a:lvl5pPr>
          </a:lstStyle>
          <a:p>
            <a:pPr lvl="0"/>
            <a:r>
              <a:rPr lang="en-US" dirty="0"/>
              <a:t>Enter title</a:t>
            </a:r>
          </a:p>
        </p:txBody>
      </p:sp>
      <p:sp>
        <p:nvSpPr>
          <p:cNvPr id="6" name="Text Placeholder 12">
            <a:extLst>
              <a:ext uri="{FF2B5EF4-FFF2-40B4-BE49-F238E27FC236}">
                <a16:creationId xmlns:a16="http://schemas.microsoft.com/office/drawing/2014/main" id="{E3D5E2D4-6F40-9FB7-ABD8-C0289259DC54}"/>
              </a:ext>
            </a:extLst>
          </p:cNvPr>
          <p:cNvSpPr>
            <a:spLocks noGrp="1"/>
          </p:cNvSpPr>
          <p:nvPr>
            <p:ph type="body" sz="quarter" idx="19" hasCustomPrompt="1"/>
          </p:nvPr>
        </p:nvSpPr>
        <p:spPr>
          <a:xfrm>
            <a:off x="8180323" y="1698689"/>
            <a:ext cx="2882787" cy="1228855"/>
          </a:xfrm>
        </p:spPr>
        <p:txBody>
          <a:bodyPr>
            <a:noAutofit/>
          </a:bodyPr>
          <a:lstStyle>
            <a:lvl1pPr marL="0" marR="0" indent="0" algn="l" defTabSz="914400" rtl="0" eaLnBrk="1" fontAlgn="auto" latinLnBrk="0" hangingPunct="1">
              <a:lnSpc>
                <a:spcPct val="125000"/>
              </a:lnSpc>
              <a:spcBef>
                <a:spcPts val="1000"/>
              </a:spcBef>
              <a:spcAft>
                <a:spcPts val="0"/>
              </a:spcAft>
              <a:buClrTx/>
              <a:buSzTx/>
              <a:buFontTx/>
              <a:buNone/>
              <a:tabLst/>
              <a:defRPr sz="1400" spc="50" baseline="0">
                <a:solidFill>
                  <a:srgbClr val="D9D9D9"/>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d-ID" sz="1200" spc="0" dirty="0">
                <a:latin typeface="Open Sans" pitchFamily="2" charset="0"/>
                <a:ea typeface="Open Sans" pitchFamily="2" charset="0"/>
                <a:cs typeface="Open Sans" pitchFamily="2" charset="0"/>
              </a:rPr>
              <a:t>Lorem ipsum dolor sit amet, consectetur adipiscing elit. Proin sed libero in magna</a:t>
            </a:r>
            <a:r>
              <a:rPr lang="en-US" sz="1200" spc="0" dirty="0">
                <a:latin typeface="Open Sans" pitchFamily="2" charset="0"/>
                <a:ea typeface="Open Sans" pitchFamily="2" charset="0"/>
                <a:cs typeface="Open Sans" pitchFamily="2" charset="0"/>
              </a:rPr>
              <a:t>.</a:t>
            </a:r>
            <a:endParaRPr lang="id-ID" sz="1200" spc="0" dirty="0">
              <a:latin typeface="Open Sans" pitchFamily="2" charset="0"/>
              <a:ea typeface="Open Sans" pitchFamily="2" charset="0"/>
              <a:cs typeface="Open Sans" pitchFamily="2" charset="0"/>
            </a:endParaRPr>
          </a:p>
        </p:txBody>
      </p:sp>
      <p:sp>
        <p:nvSpPr>
          <p:cNvPr id="11" name="Text Placeholder 5">
            <a:extLst>
              <a:ext uri="{FF2B5EF4-FFF2-40B4-BE49-F238E27FC236}">
                <a16:creationId xmlns:a16="http://schemas.microsoft.com/office/drawing/2014/main" id="{593D2568-E3E4-FB35-39B4-E76B04CE3E9E}"/>
              </a:ext>
            </a:extLst>
          </p:cNvPr>
          <p:cNvSpPr>
            <a:spLocks noGrp="1"/>
          </p:cNvSpPr>
          <p:nvPr>
            <p:ph type="body" sz="quarter" idx="20" hasCustomPrompt="1"/>
          </p:nvPr>
        </p:nvSpPr>
        <p:spPr>
          <a:xfrm>
            <a:off x="2812795" y="3772468"/>
            <a:ext cx="2882787" cy="430213"/>
          </a:xfrm>
        </p:spPr>
        <p:txBody>
          <a:bodyPr>
            <a:noAutofit/>
          </a:bodyPr>
          <a:lstStyle>
            <a:lvl1pPr marL="0" indent="0">
              <a:buFontTx/>
              <a:buNone/>
              <a:defRPr sz="1600" b="1" cap="all" spc="50" baseline="0">
                <a:solidFill>
                  <a:srgbClr val="D9D9D9"/>
                </a:solidFill>
                <a:latin typeface="Lato" panose="020F0502020204030203" pitchFamily="34" charset="0"/>
              </a:defRPr>
            </a:lvl1pPr>
            <a:lvl2pPr marL="457200" indent="0">
              <a:buFontTx/>
              <a:buNone/>
              <a:defRPr sz="1600" cap="all" spc="50" baseline="0">
                <a:latin typeface="Lato" panose="020F0502020204030203" pitchFamily="34" charset="0"/>
              </a:defRPr>
            </a:lvl2pPr>
            <a:lvl3pPr marL="914400" indent="0">
              <a:buFontTx/>
              <a:buNone/>
              <a:defRPr sz="1600" cap="all" spc="50" baseline="0">
                <a:latin typeface="Lato" panose="020F0502020204030203" pitchFamily="34" charset="0"/>
              </a:defRPr>
            </a:lvl3pPr>
            <a:lvl4pPr marL="1371600" indent="0">
              <a:buFontTx/>
              <a:buNone/>
              <a:defRPr sz="1600" cap="all" spc="50" baseline="0">
                <a:latin typeface="Lato" panose="020F0502020204030203" pitchFamily="34" charset="0"/>
              </a:defRPr>
            </a:lvl4pPr>
            <a:lvl5pPr marL="1828800" indent="0">
              <a:buFontTx/>
              <a:buNone/>
              <a:defRPr sz="1600" cap="all" spc="50" baseline="0">
                <a:latin typeface="Lato" panose="020F0502020204030203" pitchFamily="34" charset="0"/>
              </a:defRPr>
            </a:lvl5pPr>
          </a:lstStyle>
          <a:p>
            <a:pPr lvl="0"/>
            <a:r>
              <a:rPr lang="en-US" dirty="0"/>
              <a:t>Enter title</a:t>
            </a:r>
          </a:p>
        </p:txBody>
      </p:sp>
      <p:sp>
        <p:nvSpPr>
          <p:cNvPr id="12" name="Text Placeholder 12">
            <a:extLst>
              <a:ext uri="{FF2B5EF4-FFF2-40B4-BE49-F238E27FC236}">
                <a16:creationId xmlns:a16="http://schemas.microsoft.com/office/drawing/2014/main" id="{E5EDC98D-180D-C192-51E6-A02068E4DA78}"/>
              </a:ext>
            </a:extLst>
          </p:cNvPr>
          <p:cNvSpPr>
            <a:spLocks noGrp="1"/>
          </p:cNvSpPr>
          <p:nvPr>
            <p:ph type="body" sz="quarter" idx="21" hasCustomPrompt="1"/>
          </p:nvPr>
        </p:nvSpPr>
        <p:spPr>
          <a:xfrm>
            <a:off x="2812795" y="4239257"/>
            <a:ext cx="2882787" cy="1228855"/>
          </a:xfrm>
        </p:spPr>
        <p:txBody>
          <a:bodyPr>
            <a:noAutofit/>
          </a:bodyPr>
          <a:lstStyle>
            <a:lvl1pPr marL="0" marR="0" indent="0" algn="l" defTabSz="914400" rtl="0" eaLnBrk="1" fontAlgn="auto" latinLnBrk="0" hangingPunct="1">
              <a:lnSpc>
                <a:spcPct val="125000"/>
              </a:lnSpc>
              <a:spcBef>
                <a:spcPts val="1000"/>
              </a:spcBef>
              <a:spcAft>
                <a:spcPts val="0"/>
              </a:spcAft>
              <a:buClrTx/>
              <a:buSzTx/>
              <a:buFontTx/>
              <a:buNone/>
              <a:tabLst/>
              <a:defRPr sz="1400" spc="50" baseline="0">
                <a:solidFill>
                  <a:srgbClr val="D9D9D9"/>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d-ID" sz="1200" spc="0" dirty="0">
                <a:latin typeface="Open Sans" pitchFamily="2" charset="0"/>
                <a:ea typeface="Open Sans" pitchFamily="2" charset="0"/>
                <a:cs typeface="Open Sans" pitchFamily="2" charset="0"/>
              </a:rPr>
              <a:t>Lorem ipsum dolor sit amet, consectetur adipiscing elit. Proin sed libero in magna</a:t>
            </a:r>
            <a:r>
              <a:rPr lang="en-US" sz="1200" spc="0" dirty="0">
                <a:latin typeface="Open Sans" pitchFamily="2" charset="0"/>
                <a:ea typeface="Open Sans" pitchFamily="2" charset="0"/>
                <a:cs typeface="Open Sans" pitchFamily="2" charset="0"/>
              </a:rPr>
              <a:t>.</a:t>
            </a:r>
            <a:endParaRPr lang="id-ID" sz="1200" spc="0" dirty="0">
              <a:latin typeface="Open Sans" pitchFamily="2" charset="0"/>
              <a:ea typeface="Open Sans" pitchFamily="2" charset="0"/>
              <a:cs typeface="Open Sans" pitchFamily="2" charset="0"/>
            </a:endParaRPr>
          </a:p>
        </p:txBody>
      </p:sp>
      <p:sp>
        <p:nvSpPr>
          <p:cNvPr id="13" name="Text Placeholder 5">
            <a:extLst>
              <a:ext uri="{FF2B5EF4-FFF2-40B4-BE49-F238E27FC236}">
                <a16:creationId xmlns:a16="http://schemas.microsoft.com/office/drawing/2014/main" id="{EEFE876D-E754-7970-F9D5-87E55FF70D53}"/>
              </a:ext>
            </a:extLst>
          </p:cNvPr>
          <p:cNvSpPr>
            <a:spLocks noGrp="1"/>
          </p:cNvSpPr>
          <p:nvPr>
            <p:ph type="body" sz="quarter" idx="22" hasCustomPrompt="1"/>
          </p:nvPr>
        </p:nvSpPr>
        <p:spPr>
          <a:xfrm>
            <a:off x="8180323" y="3772468"/>
            <a:ext cx="2882787" cy="430213"/>
          </a:xfrm>
        </p:spPr>
        <p:txBody>
          <a:bodyPr>
            <a:noAutofit/>
          </a:bodyPr>
          <a:lstStyle>
            <a:lvl1pPr marL="0" indent="0">
              <a:buFontTx/>
              <a:buNone/>
              <a:defRPr sz="1600" b="1" cap="all" spc="50" baseline="0">
                <a:solidFill>
                  <a:srgbClr val="D9D9D9"/>
                </a:solidFill>
                <a:latin typeface="Lato" panose="020F0502020204030203" pitchFamily="34" charset="0"/>
              </a:defRPr>
            </a:lvl1pPr>
            <a:lvl2pPr marL="457200" indent="0">
              <a:buFontTx/>
              <a:buNone/>
              <a:defRPr sz="1600" cap="all" spc="50" baseline="0">
                <a:latin typeface="Lato" panose="020F0502020204030203" pitchFamily="34" charset="0"/>
              </a:defRPr>
            </a:lvl2pPr>
            <a:lvl3pPr marL="914400" indent="0">
              <a:buFontTx/>
              <a:buNone/>
              <a:defRPr sz="1600" cap="all" spc="50" baseline="0">
                <a:latin typeface="Lato" panose="020F0502020204030203" pitchFamily="34" charset="0"/>
              </a:defRPr>
            </a:lvl3pPr>
            <a:lvl4pPr marL="1371600" indent="0">
              <a:buFontTx/>
              <a:buNone/>
              <a:defRPr sz="1600" cap="all" spc="50" baseline="0">
                <a:latin typeface="Lato" panose="020F0502020204030203" pitchFamily="34" charset="0"/>
              </a:defRPr>
            </a:lvl4pPr>
            <a:lvl5pPr marL="1828800" indent="0">
              <a:buFontTx/>
              <a:buNone/>
              <a:defRPr sz="1600" cap="all" spc="50" baseline="0">
                <a:latin typeface="Lato" panose="020F0502020204030203" pitchFamily="34" charset="0"/>
              </a:defRPr>
            </a:lvl5pPr>
          </a:lstStyle>
          <a:p>
            <a:pPr lvl="0"/>
            <a:r>
              <a:rPr lang="en-US" dirty="0"/>
              <a:t>Enter title</a:t>
            </a:r>
          </a:p>
        </p:txBody>
      </p:sp>
      <p:sp>
        <p:nvSpPr>
          <p:cNvPr id="14" name="Text Placeholder 12">
            <a:extLst>
              <a:ext uri="{FF2B5EF4-FFF2-40B4-BE49-F238E27FC236}">
                <a16:creationId xmlns:a16="http://schemas.microsoft.com/office/drawing/2014/main" id="{E02357A1-DFD9-8211-E465-7C2578CD36F4}"/>
              </a:ext>
            </a:extLst>
          </p:cNvPr>
          <p:cNvSpPr>
            <a:spLocks noGrp="1"/>
          </p:cNvSpPr>
          <p:nvPr>
            <p:ph type="body" sz="quarter" idx="23" hasCustomPrompt="1"/>
          </p:nvPr>
        </p:nvSpPr>
        <p:spPr>
          <a:xfrm>
            <a:off x="8180323" y="4239257"/>
            <a:ext cx="2882787" cy="1228855"/>
          </a:xfrm>
        </p:spPr>
        <p:txBody>
          <a:bodyPr>
            <a:noAutofit/>
          </a:bodyPr>
          <a:lstStyle>
            <a:lvl1pPr marL="0" marR="0" indent="0" algn="l" defTabSz="914400" rtl="0" eaLnBrk="1" fontAlgn="auto" latinLnBrk="0" hangingPunct="1">
              <a:lnSpc>
                <a:spcPct val="125000"/>
              </a:lnSpc>
              <a:spcBef>
                <a:spcPts val="1000"/>
              </a:spcBef>
              <a:spcAft>
                <a:spcPts val="0"/>
              </a:spcAft>
              <a:buClrTx/>
              <a:buSzTx/>
              <a:buFontTx/>
              <a:buNone/>
              <a:tabLst/>
              <a:defRPr sz="1400" spc="50" baseline="0">
                <a:solidFill>
                  <a:srgbClr val="D9D9D9"/>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d-ID" sz="1200" spc="0" dirty="0">
                <a:latin typeface="Open Sans" pitchFamily="2" charset="0"/>
                <a:ea typeface="Open Sans" pitchFamily="2" charset="0"/>
                <a:cs typeface="Open Sans" pitchFamily="2" charset="0"/>
              </a:rPr>
              <a:t>Lorem ipsum dolor sit amet, consectetur adipiscing elit. Proin sed libero in magna</a:t>
            </a:r>
            <a:r>
              <a:rPr lang="en-US" sz="1200" spc="0" dirty="0">
                <a:latin typeface="Open Sans" pitchFamily="2" charset="0"/>
                <a:ea typeface="Open Sans" pitchFamily="2" charset="0"/>
                <a:cs typeface="Open Sans" pitchFamily="2" charset="0"/>
              </a:rPr>
              <a:t>.</a:t>
            </a:r>
            <a:endParaRPr lang="id-ID" sz="1200" spc="0" dirty="0">
              <a:latin typeface="Open Sans" pitchFamily="2" charset="0"/>
              <a:ea typeface="Open Sans" pitchFamily="2" charset="0"/>
              <a:cs typeface="Open Sans" pitchFamily="2" charset="0"/>
            </a:endParaRPr>
          </a:p>
        </p:txBody>
      </p:sp>
      <p:cxnSp>
        <p:nvCxnSpPr>
          <p:cNvPr id="20" name="Straight Connector 19">
            <a:extLst>
              <a:ext uri="{FF2B5EF4-FFF2-40B4-BE49-F238E27FC236}">
                <a16:creationId xmlns:a16="http://schemas.microsoft.com/office/drawing/2014/main" id="{7831324B-2C52-5041-85A6-4A1D5A62230D}"/>
              </a:ext>
            </a:extLst>
          </p:cNvPr>
          <p:cNvCxnSpPr>
            <a:cxnSpLocks/>
          </p:cNvCxnSpPr>
          <p:nvPr userDrawn="1"/>
        </p:nvCxnSpPr>
        <p:spPr>
          <a:xfrm flipH="1">
            <a:off x="2872683" y="570482"/>
            <a:ext cx="8732520" cy="0"/>
          </a:xfrm>
          <a:prstGeom prst="line">
            <a:avLst/>
          </a:prstGeom>
          <a:solidFill>
            <a:schemeClr val="tx1"/>
          </a:solidFill>
          <a:ln>
            <a:solidFill>
              <a:srgbClr val="D9D9D9"/>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2CFE0C83-D429-A9F1-5E0C-BE6B2D7C76B6}"/>
              </a:ext>
            </a:extLst>
          </p:cNvPr>
          <p:cNvSpPr>
            <a:spLocks noGrp="1"/>
          </p:cNvSpPr>
          <p:nvPr>
            <p:ph type="sldNum" sz="quarter" idx="25"/>
          </p:nvPr>
        </p:nvSpPr>
        <p:spPr>
          <a:xfrm>
            <a:off x="11353798" y="6211726"/>
            <a:ext cx="471056" cy="365125"/>
          </a:xfrm>
        </p:spPr>
        <p:txBody>
          <a:bodyPr/>
          <a:lstStyle>
            <a:lvl1pPr algn="ctr">
              <a:defRPr sz="1200">
                <a:solidFill>
                  <a:srgbClr val="D9D9D9"/>
                </a:solidFill>
                <a:latin typeface="Roboto" panose="02000000000000000000" pitchFamily="2" charset="0"/>
                <a:ea typeface="Roboto" panose="02000000000000000000" pitchFamily="2" charset="0"/>
                <a:cs typeface="Roboto" panose="02000000000000000000" pitchFamily="2" charset="0"/>
              </a:defRPr>
            </a:lvl1pPr>
          </a:lstStyle>
          <a:p>
            <a:fld id="{23498A07-2AE1-4906-99DD-A7F4C55F52F9}" type="slidenum">
              <a:rPr lang="en-US" smtClean="0"/>
              <a:pPr/>
              <a:t>‹#›</a:t>
            </a:fld>
            <a:endParaRPr lang="en-US" dirty="0"/>
          </a:p>
        </p:txBody>
      </p:sp>
      <p:cxnSp>
        <p:nvCxnSpPr>
          <p:cNvPr id="24" name="Straight Connector 23">
            <a:extLst>
              <a:ext uri="{FF2B5EF4-FFF2-40B4-BE49-F238E27FC236}">
                <a16:creationId xmlns:a16="http://schemas.microsoft.com/office/drawing/2014/main" id="{8A439040-B55D-270D-B775-9AB6599AAE9B}"/>
              </a:ext>
            </a:extLst>
          </p:cNvPr>
          <p:cNvCxnSpPr>
            <a:cxnSpLocks/>
          </p:cNvCxnSpPr>
          <p:nvPr userDrawn="1"/>
        </p:nvCxnSpPr>
        <p:spPr>
          <a:xfrm>
            <a:off x="2843784" y="6045200"/>
            <a:ext cx="8962231"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23050C53-D433-BA9B-AFBE-4F7D2885B07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4363" y="186191"/>
            <a:ext cx="2011679" cy="804672"/>
          </a:xfrm>
          <a:prstGeom prst="rect">
            <a:avLst/>
          </a:prstGeom>
        </p:spPr>
      </p:pic>
      <p:sp>
        <p:nvSpPr>
          <p:cNvPr id="27" name="Text Placeholder 24">
            <a:extLst>
              <a:ext uri="{FF2B5EF4-FFF2-40B4-BE49-F238E27FC236}">
                <a16:creationId xmlns:a16="http://schemas.microsoft.com/office/drawing/2014/main" id="{734D9F3E-9429-7539-6AC6-5084B177A8BB}"/>
              </a:ext>
            </a:extLst>
          </p:cNvPr>
          <p:cNvSpPr>
            <a:spLocks noGrp="1"/>
          </p:cNvSpPr>
          <p:nvPr>
            <p:ph type="body" sz="quarter" idx="31"/>
          </p:nvPr>
        </p:nvSpPr>
        <p:spPr>
          <a:xfrm>
            <a:off x="385985" y="5657727"/>
            <a:ext cx="5316075" cy="553999"/>
          </a:xfrm>
          <a:solidFill>
            <a:schemeClr val="tx1"/>
          </a:solidFill>
        </p:spPr>
        <p:txBody>
          <a:bodyPr anchor="ctr">
            <a:noAutofit/>
          </a:bodyPr>
          <a:lstStyle>
            <a:lvl1pPr marL="0" indent="0">
              <a:buNone/>
              <a:defRPr sz="2800" b="1" i="0" cap="all" spc="100" baseline="0">
                <a:solidFill>
                  <a:srgbClr val="07AFE2"/>
                </a:solidFill>
                <a:latin typeface="Lato" panose="020F0502020204030203" pitchFamily="34" charset="0"/>
                <a:cs typeface="Lato Medium"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7430710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additive="base">
                                        <p:cTn id="10" dur="500" fill="hold"/>
                                        <p:tgtEl>
                                          <p:spTgt spid="27"/>
                                        </p:tgtEl>
                                        <p:attrNameLst>
                                          <p:attrName>ppt_x</p:attrName>
                                        </p:attrNameLst>
                                      </p:cBhvr>
                                      <p:tavLst>
                                        <p:tav tm="0">
                                          <p:val>
                                            <p:strVal val="0-#ppt_w/2"/>
                                          </p:val>
                                        </p:tav>
                                        <p:tav tm="100000">
                                          <p:val>
                                            <p:strVal val="#ppt_x"/>
                                          </p:val>
                                        </p:tav>
                                      </p:tavLst>
                                    </p:anim>
                                    <p:anim calcmode="lin" valueType="num">
                                      <p:cBhvr additive="base">
                                        <p:cTn id="11"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tmplLst>
          <p:tmpl>
            <p:tnLst>
              <p:par>
                <p:cTn presetID="2" presetClass="entr" presetSubtype="8"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0-#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RODUCT_Stacked-Rnd_2x">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2556594" y="1231900"/>
            <a:ext cx="2057400" cy="2057400"/>
          </a:xfrm>
          <a:prstGeom prst="flowChartConnector">
            <a:avLst/>
          </a:prstGeom>
        </p:spPr>
        <p:txBody>
          <a:bodyPr>
            <a:normAutofit/>
          </a:bodyPr>
          <a:lstStyle>
            <a:lvl1pPr>
              <a:defRPr sz="1400"/>
            </a:lvl1pPr>
          </a:lstStyle>
          <a:p>
            <a:r>
              <a:rPr lang="en-US"/>
              <a:t>Click icon to add picture</a:t>
            </a:r>
            <a:endParaRPr lang="en-US" dirty="0"/>
          </a:p>
        </p:txBody>
      </p:sp>
      <p:sp>
        <p:nvSpPr>
          <p:cNvPr id="8" name="Picture Placeholder 6"/>
          <p:cNvSpPr>
            <a:spLocks noGrp="1"/>
          </p:cNvSpPr>
          <p:nvPr>
            <p:ph type="pic" sz="quarter" idx="11"/>
          </p:nvPr>
        </p:nvSpPr>
        <p:spPr>
          <a:xfrm>
            <a:off x="2556594" y="3609621"/>
            <a:ext cx="2057400" cy="2057400"/>
          </a:xfrm>
          <a:prstGeom prst="flowChartConnector">
            <a:avLst/>
          </a:prstGeom>
        </p:spPr>
        <p:txBody>
          <a:bodyPr>
            <a:normAutofit/>
          </a:bodyPr>
          <a:lstStyle>
            <a:lvl1pPr>
              <a:defRPr sz="1400"/>
            </a:lvl1pPr>
          </a:lstStyle>
          <a:p>
            <a:r>
              <a:rPr lang="en-US"/>
              <a:t>Click icon to add picture</a:t>
            </a:r>
            <a:endParaRPr lang="en-US" dirty="0"/>
          </a:p>
        </p:txBody>
      </p:sp>
      <p:sp>
        <p:nvSpPr>
          <p:cNvPr id="2" name="Text Placeholder 5">
            <a:extLst>
              <a:ext uri="{FF2B5EF4-FFF2-40B4-BE49-F238E27FC236}">
                <a16:creationId xmlns:a16="http://schemas.microsoft.com/office/drawing/2014/main" id="{F4F79472-95EF-1E35-2CE0-6360CDCD4E6E}"/>
              </a:ext>
            </a:extLst>
          </p:cNvPr>
          <p:cNvSpPr>
            <a:spLocks noGrp="1"/>
          </p:cNvSpPr>
          <p:nvPr>
            <p:ph type="body" sz="quarter" idx="15" hasCustomPrompt="1"/>
          </p:nvPr>
        </p:nvSpPr>
        <p:spPr>
          <a:xfrm>
            <a:off x="4961579" y="1389888"/>
            <a:ext cx="4904910" cy="430213"/>
          </a:xfrm>
        </p:spPr>
        <p:txBody>
          <a:bodyPr>
            <a:noAutofit/>
          </a:bodyPr>
          <a:lstStyle>
            <a:lvl1pPr marL="0" indent="0">
              <a:buFontTx/>
              <a:buNone/>
              <a:defRPr sz="1600" b="1" cap="all" spc="50" baseline="0">
                <a:solidFill>
                  <a:srgbClr val="D9D9D9"/>
                </a:solidFill>
                <a:latin typeface="Lato" panose="020F0502020204030203" pitchFamily="34" charset="0"/>
              </a:defRPr>
            </a:lvl1pPr>
            <a:lvl2pPr marL="457200" indent="0">
              <a:buFontTx/>
              <a:buNone/>
              <a:defRPr sz="1600" cap="all" spc="50" baseline="0">
                <a:latin typeface="Lato" panose="020F0502020204030203" pitchFamily="34" charset="0"/>
              </a:defRPr>
            </a:lvl2pPr>
            <a:lvl3pPr marL="914400" indent="0">
              <a:buFontTx/>
              <a:buNone/>
              <a:defRPr sz="1600" cap="all" spc="50" baseline="0">
                <a:latin typeface="Lato" panose="020F0502020204030203" pitchFamily="34" charset="0"/>
              </a:defRPr>
            </a:lvl3pPr>
            <a:lvl4pPr marL="1371600" indent="0">
              <a:buFontTx/>
              <a:buNone/>
              <a:defRPr sz="1600" cap="all" spc="50" baseline="0">
                <a:latin typeface="Lato" panose="020F0502020204030203" pitchFamily="34" charset="0"/>
              </a:defRPr>
            </a:lvl4pPr>
            <a:lvl5pPr marL="1828800" indent="0">
              <a:buFontTx/>
              <a:buNone/>
              <a:defRPr sz="1600" cap="all" spc="50" baseline="0">
                <a:latin typeface="Lato" panose="020F0502020204030203" pitchFamily="34" charset="0"/>
              </a:defRPr>
            </a:lvl5pPr>
          </a:lstStyle>
          <a:p>
            <a:pPr lvl="0"/>
            <a:r>
              <a:rPr lang="en-US" dirty="0"/>
              <a:t>Enter title</a:t>
            </a:r>
          </a:p>
        </p:txBody>
      </p:sp>
      <p:sp>
        <p:nvSpPr>
          <p:cNvPr id="4" name="Text Placeholder 12">
            <a:extLst>
              <a:ext uri="{FF2B5EF4-FFF2-40B4-BE49-F238E27FC236}">
                <a16:creationId xmlns:a16="http://schemas.microsoft.com/office/drawing/2014/main" id="{53BA3A6D-207E-602D-F8F9-B31E85F2B886}"/>
              </a:ext>
            </a:extLst>
          </p:cNvPr>
          <p:cNvSpPr>
            <a:spLocks noGrp="1"/>
          </p:cNvSpPr>
          <p:nvPr>
            <p:ph type="body" sz="quarter" idx="17" hasCustomPrompt="1"/>
          </p:nvPr>
        </p:nvSpPr>
        <p:spPr>
          <a:xfrm>
            <a:off x="4961579" y="1856677"/>
            <a:ext cx="4904910" cy="1228855"/>
          </a:xfrm>
        </p:spPr>
        <p:txBody>
          <a:bodyPr>
            <a:noAutofit/>
          </a:bodyPr>
          <a:lstStyle>
            <a:lvl1pPr marL="0" marR="0" indent="0" algn="l" defTabSz="914400" rtl="0" eaLnBrk="1" fontAlgn="auto" latinLnBrk="0" hangingPunct="1">
              <a:lnSpc>
                <a:spcPct val="125000"/>
              </a:lnSpc>
              <a:spcBef>
                <a:spcPts val="1000"/>
              </a:spcBef>
              <a:spcAft>
                <a:spcPts val="0"/>
              </a:spcAft>
              <a:buClrTx/>
              <a:buSzTx/>
              <a:buFontTx/>
              <a:buNone/>
              <a:tabLst/>
              <a:defRPr sz="1400" spc="50" baseline="0">
                <a:solidFill>
                  <a:srgbClr val="D9D9D9"/>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d-ID" sz="1200" spc="0" dirty="0">
                <a:latin typeface="Open Sans" pitchFamily="2" charset="0"/>
                <a:ea typeface="Open Sans" pitchFamily="2" charset="0"/>
                <a:cs typeface="Open Sans" pitchFamily="2" charset="0"/>
              </a:rPr>
              <a:t>Lorem ipsum dolor sit amet, consectetur adipiscing elit. Proin sed libero in magna</a:t>
            </a:r>
            <a:r>
              <a:rPr lang="en-US" sz="1200" spc="0" dirty="0">
                <a:latin typeface="Open Sans" pitchFamily="2" charset="0"/>
                <a:ea typeface="Open Sans" pitchFamily="2" charset="0"/>
                <a:cs typeface="Open Sans" pitchFamily="2" charset="0"/>
              </a:rPr>
              <a:t>.</a:t>
            </a:r>
            <a:endParaRPr lang="id-ID" sz="1200" spc="0" dirty="0">
              <a:latin typeface="Open Sans" pitchFamily="2" charset="0"/>
              <a:ea typeface="Open Sans" pitchFamily="2" charset="0"/>
              <a:cs typeface="Open Sans" pitchFamily="2" charset="0"/>
            </a:endParaRPr>
          </a:p>
        </p:txBody>
      </p:sp>
      <p:sp>
        <p:nvSpPr>
          <p:cNvPr id="11" name="Text Placeholder 5">
            <a:extLst>
              <a:ext uri="{FF2B5EF4-FFF2-40B4-BE49-F238E27FC236}">
                <a16:creationId xmlns:a16="http://schemas.microsoft.com/office/drawing/2014/main" id="{593D2568-E3E4-FB35-39B4-E76B04CE3E9E}"/>
              </a:ext>
            </a:extLst>
          </p:cNvPr>
          <p:cNvSpPr>
            <a:spLocks noGrp="1"/>
          </p:cNvSpPr>
          <p:nvPr>
            <p:ph type="body" sz="quarter" idx="20" hasCustomPrompt="1"/>
          </p:nvPr>
        </p:nvSpPr>
        <p:spPr>
          <a:xfrm>
            <a:off x="4961579" y="3806277"/>
            <a:ext cx="4904910" cy="430213"/>
          </a:xfrm>
        </p:spPr>
        <p:txBody>
          <a:bodyPr>
            <a:noAutofit/>
          </a:bodyPr>
          <a:lstStyle>
            <a:lvl1pPr marL="0" indent="0">
              <a:buFontTx/>
              <a:buNone/>
              <a:defRPr sz="1600" b="1" cap="all" spc="50" baseline="0">
                <a:solidFill>
                  <a:srgbClr val="D9D9D9"/>
                </a:solidFill>
                <a:latin typeface="Lato" panose="020F0502020204030203" pitchFamily="34" charset="0"/>
              </a:defRPr>
            </a:lvl1pPr>
            <a:lvl2pPr marL="457200" indent="0">
              <a:buFontTx/>
              <a:buNone/>
              <a:defRPr sz="1600" cap="all" spc="50" baseline="0">
                <a:latin typeface="Lato" panose="020F0502020204030203" pitchFamily="34" charset="0"/>
              </a:defRPr>
            </a:lvl2pPr>
            <a:lvl3pPr marL="914400" indent="0">
              <a:buFontTx/>
              <a:buNone/>
              <a:defRPr sz="1600" cap="all" spc="50" baseline="0">
                <a:latin typeface="Lato" panose="020F0502020204030203" pitchFamily="34" charset="0"/>
              </a:defRPr>
            </a:lvl3pPr>
            <a:lvl4pPr marL="1371600" indent="0">
              <a:buFontTx/>
              <a:buNone/>
              <a:defRPr sz="1600" cap="all" spc="50" baseline="0">
                <a:latin typeface="Lato" panose="020F0502020204030203" pitchFamily="34" charset="0"/>
              </a:defRPr>
            </a:lvl4pPr>
            <a:lvl5pPr marL="1828800" indent="0">
              <a:buFontTx/>
              <a:buNone/>
              <a:defRPr sz="1600" cap="all" spc="50" baseline="0">
                <a:latin typeface="Lato" panose="020F0502020204030203" pitchFamily="34" charset="0"/>
              </a:defRPr>
            </a:lvl5pPr>
          </a:lstStyle>
          <a:p>
            <a:pPr lvl="0"/>
            <a:r>
              <a:rPr lang="en-US" dirty="0"/>
              <a:t>Enter title</a:t>
            </a:r>
          </a:p>
        </p:txBody>
      </p:sp>
      <p:sp>
        <p:nvSpPr>
          <p:cNvPr id="12" name="Text Placeholder 12">
            <a:extLst>
              <a:ext uri="{FF2B5EF4-FFF2-40B4-BE49-F238E27FC236}">
                <a16:creationId xmlns:a16="http://schemas.microsoft.com/office/drawing/2014/main" id="{E5EDC98D-180D-C192-51E6-A02068E4DA78}"/>
              </a:ext>
            </a:extLst>
          </p:cNvPr>
          <p:cNvSpPr>
            <a:spLocks noGrp="1"/>
          </p:cNvSpPr>
          <p:nvPr>
            <p:ph type="body" sz="quarter" idx="21" hasCustomPrompt="1"/>
          </p:nvPr>
        </p:nvSpPr>
        <p:spPr>
          <a:xfrm>
            <a:off x="4961579" y="4273066"/>
            <a:ext cx="4904910" cy="1228855"/>
          </a:xfrm>
        </p:spPr>
        <p:txBody>
          <a:bodyPr>
            <a:noAutofit/>
          </a:bodyPr>
          <a:lstStyle>
            <a:lvl1pPr marL="0" marR="0" indent="0" algn="l" defTabSz="914400" rtl="0" eaLnBrk="1" fontAlgn="auto" latinLnBrk="0" hangingPunct="1">
              <a:lnSpc>
                <a:spcPct val="125000"/>
              </a:lnSpc>
              <a:spcBef>
                <a:spcPts val="1000"/>
              </a:spcBef>
              <a:spcAft>
                <a:spcPts val="0"/>
              </a:spcAft>
              <a:buClrTx/>
              <a:buSzTx/>
              <a:buFontTx/>
              <a:buNone/>
              <a:tabLst/>
              <a:defRPr sz="1400" spc="50" baseline="0">
                <a:solidFill>
                  <a:srgbClr val="D9D9D9"/>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d-ID" sz="1200" spc="0" dirty="0">
                <a:latin typeface="Open Sans" pitchFamily="2" charset="0"/>
                <a:ea typeface="Open Sans" pitchFamily="2" charset="0"/>
                <a:cs typeface="Open Sans" pitchFamily="2" charset="0"/>
              </a:rPr>
              <a:t>Lorem ipsum dolor sit amet, consectetur adipiscing elit. Proin sed libero in magna</a:t>
            </a:r>
            <a:r>
              <a:rPr lang="en-US" sz="1200" spc="0" dirty="0">
                <a:latin typeface="Open Sans" pitchFamily="2" charset="0"/>
                <a:ea typeface="Open Sans" pitchFamily="2" charset="0"/>
                <a:cs typeface="Open Sans" pitchFamily="2" charset="0"/>
              </a:rPr>
              <a:t>.</a:t>
            </a:r>
            <a:endParaRPr lang="id-ID" sz="1200" spc="0" dirty="0">
              <a:latin typeface="Open Sans" pitchFamily="2" charset="0"/>
              <a:ea typeface="Open Sans" pitchFamily="2" charset="0"/>
              <a:cs typeface="Open Sans" pitchFamily="2" charset="0"/>
            </a:endParaRPr>
          </a:p>
        </p:txBody>
      </p:sp>
      <p:cxnSp>
        <p:nvCxnSpPr>
          <p:cNvPr id="10" name="Straight Connector 9">
            <a:extLst>
              <a:ext uri="{FF2B5EF4-FFF2-40B4-BE49-F238E27FC236}">
                <a16:creationId xmlns:a16="http://schemas.microsoft.com/office/drawing/2014/main" id="{5CB3416D-4762-26C3-27BF-CF508DDD19B1}"/>
              </a:ext>
            </a:extLst>
          </p:cNvPr>
          <p:cNvCxnSpPr>
            <a:cxnSpLocks/>
          </p:cNvCxnSpPr>
          <p:nvPr userDrawn="1"/>
        </p:nvCxnSpPr>
        <p:spPr>
          <a:xfrm flipH="1">
            <a:off x="2872683" y="570482"/>
            <a:ext cx="8732520" cy="0"/>
          </a:xfrm>
          <a:prstGeom prst="line">
            <a:avLst/>
          </a:prstGeom>
          <a:solidFill>
            <a:schemeClr val="tx1"/>
          </a:solidFill>
          <a:ln>
            <a:solidFill>
              <a:srgbClr val="D9D9D9"/>
            </a:solidFill>
          </a:ln>
        </p:spPr>
        <p:style>
          <a:lnRef idx="1">
            <a:schemeClr val="accent1"/>
          </a:lnRef>
          <a:fillRef idx="0">
            <a:schemeClr val="accent1"/>
          </a:fillRef>
          <a:effectRef idx="0">
            <a:schemeClr val="accent1"/>
          </a:effectRef>
          <a:fontRef idx="minor">
            <a:schemeClr val="tx1"/>
          </a:fontRef>
        </p:style>
      </p:cxnSp>
      <p:sp>
        <p:nvSpPr>
          <p:cNvPr id="14" name="Slide Number Placeholder 5">
            <a:extLst>
              <a:ext uri="{FF2B5EF4-FFF2-40B4-BE49-F238E27FC236}">
                <a16:creationId xmlns:a16="http://schemas.microsoft.com/office/drawing/2014/main" id="{9165AE75-3311-2F5F-7405-B92B309B94D5}"/>
              </a:ext>
            </a:extLst>
          </p:cNvPr>
          <p:cNvSpPr>
            <a:spLocks noGrp="1"/>
          </p:cNvSpPr>
          <p:nvPr>
            <p:ph type="sldNum" sz="quarter" idx="12"/>
          </p:nvPr>
        </p:nvSpPr>
        <p:spPr>
          <a:xfrm>
            <a:off x="11353798" y="6211726"/>
            <a:ext cx="471056" cy="365125"/>
          </a:xfrm>
        </p:spPr>
        <p:txBody>
          <a:bodyPr/>
          <a:lstStyle>
            <a:lvl1pPr algn="ctr">
              <a:defRPr sz="1200">
                <a:solidFill>
                  <a:srgbClr val="D9D9D9"/>
                </a:solidFill>
                <a:latin typeface="Roboto" panose="02000000000000000000" pitchFamily="2" charset="0"/>
                <a:ea typeface="Roboto" panose="02000000000000000000" pitchFamily="2" charset="0"/>
                <a:cs typeface="Roboto" panose="02000000000000000000" pitchFamily="2" charset="0"/>
              </a:defRPr>
            </a:lvl1pPr>
          </a:lstStyle>
          <a:p>
            <a:fld id="{23498A07-2AE1-4906-99DD-A7F4C55F52F9}" type="slidenum">
              <a:rPr lang="en-US" smtClean="0"/>
              <a:pPr/>
              <a:t>‹#›</a:t>
            </a:fld>
            <a:endParaRPr lang="en-US" dirty="0"/>
          </a:p>
        </p:txBody>
      </p:sp>
      <p:cxnSp>
        <p:nvCxnSpPr>
          <p:cNvPr id="18" name="Straight Connector 17">
            <a:extLst>
              <a:ext uri="{FF2B5EF4-FFF2-40B4-BE49-F238E27FC236}">
                <a16:creationId xmlns:a16="http://schemas.microsoft.com/office/drawing/2014/main" id="{8F94D024-FB1A-ABF9-650B-F46D82A5EB33}"/>
              </a:ext>
            </a:extLst>
          </p:cNvPr>
          <p:cNvCxnSpPr>
            <a:cxnSpLocks/>
          </p:cNvCxnSpPr>
          <p:nvPr userDrawn="1"/>
        </p:nvCxnSpPr>
        <p:spPr>
          <a:xfrm>
            <a:off x="2843784" y="6045200"/>
            <a:ext cx="8962231"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0CC2AE5F-73FD-5D98-8EF2-2C80068FE4D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4363" y="186191"/>
            <a:ext cx="2011679" cy="804672"/>
          </a:xfrm>
          <a:prstGeom prst="rect">
            <a:avLst/>
          </a:prstGeom>
        </p:spPr>
      </p:pic>
      <p:sp>
        <p:nvSpPr>
          <p:cNvPr id="21" name="Text Placeholder 24">
            <a:extLst>
              <a:ext uri="{FF2B5EF4-FFF2-40B4-BE49-F238E27FC236}">
                <a16:creationId xmlns:a16="http://schemas.microsoft.com/office/drawing/2014/main" id="{B8B538D7-3A29-222E-9FE7-CE31290A62AC}"/>
              </a:ext>
            </a:extLst>
          </p:cNvPr>
          <p:cNvSpPr>
            <a:spLocks noGrp="1"/>
          </p:cNvSpPr>
          <p:nvPr>
            <p:ph type="body" sz="quarter" idx="31"/>
          </p:nvPr>
        </p:nvSpPr>
        <p:spPr>
          <a:xfrm>
            <a:off x="385985" y="5657727"/>
            <a:ext cx="5316075" cy="553999"/>
          </a:xfrm>
          <a:solidFill>
            <a:schemeClr val="tx1"/>
          </a:solidFill>
        </p:spPr>
        <p:txBody>
          <a:bodyPr anchor="ctr">
            <a:noAutofit/>
          </a:bodyPr>
          <a:lstStyle>
            <a:lvl1pPr marL="0" indent="0">
              <a:buNone/>
              <a:defRPr sz="2800" b="1" i="0" cap="all" spc="100" baseline="0">
                <a:solidFill>
                  <a:srgbClr val="07AFE2"/>
                </a:solidFill>
                <a:latin typeface="Lato" panose="020F0502020204030203" pitchFamily="34" charset="0"/>
                <a:cs typeface="Lato Medium"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9824641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500" fill="hold"/>
                                        <p:tgtEl>
                                          <p:spTgt spid="21"/>
                                        </p:tgtEl>
                                        <p:attrNameLst>
                                          <p:attrName>ppt_x</p:attrName>
                                        </p:attrNameLst>
                                      </p:cBhvr>
                                      <p:tavLst>
                                        <p:tav tm="0">
                                          <p:val>
                                            <p:strVal val="0-#ppt_w/2"/>
                                          </p:val>
                                        </p:tav>
                                        <p:tav tm="100000">
                                          <p:val>
                                            <p:strVal val="#ppt_x"/>
                                          </p:val>
                                        </p:tav>
                                      </p:tavLst>
                                    </p:anim>
                                    <p:anim calcmode="lin" valueType="num">
                                      <p:cBhvr additive="base">
                                        <p:cTn id="11" dur="50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tmplLst>
          <p:tmpl>
            <p:tnLst>
              <p:par>
                <p:cTn presetID="2" presetClass="entr" presetSubtype="8" fill="hold" nodeType="withEffect">
                  <p:stCondLst>
                    <p:cond delay="0"/>
                  </p:stCondLst>
                  <p:childTnLst>
                    <p:set>
                      <p:cBhvr>
                        <p:cTn dur="1" fill="hold">
                          <p:stCondLst>
                            <p:cond delay="0"/>
                          </p:stCondLst>
                        </p:cTn>
                        <p:tgtEl>
                          <p:spTgt spid="21"/>
                        </p:tgtEl>
                        <p:attrNameLst>
                          <p:attrName>style.visibility</p:attrName>
                        </p:attrNameLst>
                      </p:cBhvr>
                      <p:to>
                        <p:strVal val="visible"/>
                      </p:to>
                    </p:set>
                    <p:anim calcmode="lin" valueType="num">
                      <p:cBhvr additive="base">
                        <p:cTn dur="500" fill="hold"/>
                        <p:tgtEl>
                          <p:spTgt spid="21"/>
                        </p:tgtEl>
                        <p:attrNameLst>
                          <p:attrName>ppt_x</p:attrName>
                        </p:attrNameLst>
                      </p:cBhvr>
                      <p:tavLst>
                        <p:tav tm="0">
                          <p:val>
                            <p:strVal val="0-#ppt_w/2"/>
                          </p:val>
                        </p:tav>
                        <p:tav tm="100000">
                          <p:val>
                            <p:strVal val="#ppt_x"/>
                          </p:val>
                        </p:tav>
                      </p:tavLst>
                    </p:anim>
                    <p:anim calcmode="lin" valueType="num">
                      <p:cBhvr additive="base">
                        <p:cTn dur="500" fill="hold"/>
                        <p:tgtEl>
                          <p:spTgt spid="21"/>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ODUCT_Stacked-Rnd_4x">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723900" y="1231900"/>
            <a:ext cx="1930400" cy="1905000"/>
          </a:xfrm>
          <a:prstGeom prst="flowChartConnector">
            <a:avLst/>
          </a:prstGeom>
        </p:spPr>
        <p:txBody>
          <a:bodyPr>
            <a:normAutofit/>
          </a:bodyPr>
          <a:lstStyle>
            <a:lvl1pPr>
              <a:defRPr sz="1400"/>
            </a:lvl1pPr>
          </a:lstStyle>
          <a:p>
            <a:r>
              <a:rPr lang="en-US"/>
              <a:t>Click icon to add picture</a:t>
            </a:r>
            <a:endParaRPr lang="en-US" dirty="0"/>
          </a:p>
        </p:txBody>
      </p:sp>
      <p:sp>
        <p:nvSpPr>
          <p:cNvPr id="8" name="Picture Placeholder 6"/>
          <p:cNvSpPr>
            <a:spLocks noGrp="1"/>
          </p:cNvSpPr>
          <p:nvPr>
            <p:ph type="pic" sz="quarter" idx="11"/>
          </p:nvPr>
        </p:nvSpPr>
        <p:spPr>
          <a:xfrm>
            <a:off x="723900" y="3733800"/>
            <a:ext cx="1930400" cy="1905000"/>
          </a:xfrm>
          <a:prstGeom prst="flowChartConnector">
            <a:avLst/>
          </a:prstGeom>
        </p:spPr>
        <p:txBody>
          <a:bodyPr>
            <a:normAutofit/>
          </a:bodyPr>
          <a:lstStyle>
            <a:lvl1pPr>
              <a:defRPr sz="1400"/>
            </a:lvl1pPr>
          </a:lstStyle>
          <a:p>
            <a:r>
              <a:rPr lang="en-US"/>
              <a:t>Click icon to add picture</a:t>
            </a:r>
            <a:endParaRPr lang="en-US" dirty="0"/>
          </a:p>
        </p:txBody>
      </p:sp>
      <p:sp>
        <p:nvSpPr>
          <p:cNvPr id="9" name="Picture Placeholder 6"/>
          <p:cNvSpPr>
            <a:spLocks noGrp="1"/>
          </p:cNvSpPr>
          <p:nvPr>
            <p:ph type="pic" sz="quarter" idx="12"/>
          </p:nvPr>
        </p:nvSpPr>
        <p:spPr>
          <a:xfrm>
            <a:off x="6096000" y="1231900"/>
            <a:ext cx="1930400" cy="1905000"/>
          </a:xfrm>
          <a:prstGeom prst="flowChartConnector">
            <a:avLst/>
          </a:prstGeom>
        </p:spPr>
        <p:txBody>
          <a:bodyPr>
            <a:normAutofit/>
          </a:bodyPr>
          <a:lstStyle>
            <a:lvl1pPr>
              <a:defRPr sz="1400"/>
            </a:lvl1pPr>
          </a:lstStyle>
          <a:p>
            <a:r>
              <a:rPr lang="en-US"/>
              <a:t>Click icon to add picture</a:t>
            </a:r>
            <a:endParaRPr lang="en-US" dirty="0"/>
          </a:p>
        </p:txBody>
      </p:sp>
      <p:sp>
        <p:nvSpPr>
          <p:cNvPr id="10" name="Picture Placeholder 6"/>
          <p:cNvSpPr>
            <a:spLocks noGrp="1"/>
          </p:cNvSpPr>
          <p:nvPr>
            <p:ph type="pic" sz="quarter" idx="13"/>
          </p:nvPr>
        </p:nvSpPr>
        <p:spPr>
          <a:xfrm>
            <a:off x="6096000" y="3733800"/>
            <a:ext cx="1930400" cy="1905000"/>
          </a:xfrm>
          <a:prstGeom prst="flowChartConnector">
            <a:avLst/>
          </a:prstGeom>
        </p:spPr>
        <p:txBody>
          <a:bodyPr>
            <a:normAutofit/>
          </a:bodyPr>
          <a:lstStyle>
            <a:lvl1pPr>
              <a:defRPr sz="1400"/>
            </a:lvl1pPr>
          </a:lstStyle>
          <a:p>
            <a:r>
              <a:rPr lang="en-US"/>
              <a:t>Click icon to add picture</a:t>
            </a:r>
            <a:endParaRPr lang="en-US" dirty="0"/>
          </a:p>
        </p:txBody>
      </p:sp>
      <p:sp>
        <p:nvSpPr>
          <p:cNvPr id="2" name="Text Placeholder 5">
            <a:extLst>
              <a:ext uri="{FF2B5EF4-FFF2-40B4-BE49-F238E27FC236}">
                <a16:creationId xmlns:a16="http://schemas.microsoft.com/office/drawing/2014/main" id="{F4F79472-95EF-1E35-2CE0-6360CDCD4E6E}"/>
              </a:ext>
            </a:extLst>
          </p:cNvPr>
          <p:cNvSpPr>
            <a:spLocks noGrp="1"/>
          </p:cNvSpPr>
          <p:nvPr>
            <p:ph type="body" sz="quarter" idx="15" hasCustomPrompt="1"/>
          </p:nvPr>
        </p:nvSpPr>
        <p:spPr>
          <a:xfrm>
            <a:off x="2812796" y="1389888"/>
            <a:ext cx="2222500" cy="430213"/>
          </a:xfrm>
        </p:spPr>
        <p:txBody>
          <a:bodyPr>
            <a:noAutofit/>
          </a:bodyPr>
          <a:lstStyle>
            <a:lvl1pPr marL="0" indent="0">
              <a:buFontTx/>
              <a:buNone/>
              <a:defRPr sz="1600" b="1" cap="all" spc="50" baseline="0">
                <a:solidFill>
                  <a:srgbClr val="D9D9D9"/>
                </a:solidFill>
                <a:latin typeface="Lato" panose="020F0502020204030203" pitchFamily="34" charset="0"/>
              </a:defRPr>
            </a:lvl1pPr>
            <a:lvl2pPr marL="457200" indent="0">
              <a:buFontTx/>
              <a:buNone/>
              <a:defRPr sz="1600" cap="all" spc="50" baseline="0">
                <a:latin typeface="Lato" panose="020F0502020204030203" pitchFamily="34" charset="0"/>
              </a:defRPr>
            </a:lvl2pPr>
            <a:lvl3pPr marL="914400" indent="0">
              <a:buFontTx/>
              <a:buNone/>
              <a:defRPr sz="1600" cap="all" spc="50" baseline="0">
                <a:latin typeface="Lato" panose="020F0502020204030203" pitchFamily="34" charset="0"/>
              </a:defRPr>
            </a:lvl3pPr>
            <a:lvl4pPr marL="1371600" indent="0">
              <a:buFontTx/>
              <a:buNone/>
              <a:defRPr sz="1600" cap="all" spc="50" baseline="0">
                <a:latin typeface="Lato" panose="020F0502020204030203" pitchFamily="34" charset="0"/>
              </a:defRPr>
            </a:lvl4pPr>
            <a:lvl5pPr marL="1828800" indent="0">
              <a:buFontTx/>
              <a:buNone/>
              <a:defRPr sz="1600" cap="all" spc="50" baseline="0">
                <a:latin typeface="Lato" panose="020F0502020204030203" pitchFamily="34" charset="0"/>
              </a:defRPr>
            </a:lvl5pPr>
          </a:lstStyle>
          <a:p>
            <a:pPr lvl="0"/>
            <a:r>
              <a:rPr lang="en-US" dirty="0"/>
              <a:t>Enter title</a:t>
            </a:r>
          </a:p>
        </p:txBody>
      </p:sp>
      <p:sp>
        <p:nvSpPr>
          <p:cNvPr id="4" name="Text Placeholder 12">
            <a:extLst>
              <a:ext uri="{FF2B5EF4-FFF2-40B4-BE49-F238E27FC236}">
                <a16:creationId xmlns:a16="http://schemas.microsoft.com/office/drawing/2014/main" id="{53BA3A6D-207E-602D-F8F9-B31E85F2B886}"/>
              </a:ext>
            </a:extLst>
          </p:cNvPr>
          <p:cNvSpPr>
            <a:spLocks noGrp="1"/>
          </p:cNvSpPr>
          <p:nvPr>
            <p:ph type="body" sz="quarter" idx="17" hasCustomPrompt="1"/>
          </p:nvPr>
        </p:nvSpPr>
        <p:spPr>
          <a:xfrm>
            <a:off x="2812796" y="1856677"/>
            <a:ext cx="2222500" cy="1228855"/>
          </a:xfrm>
        </p:spPr>
        <p:txBody>
          <a:bodyPr>
            <a:noAutofit/>
          </a:bodyPr>
          <a:lstStyle>
            <a:lvl1pPr marL="0" marR="0" indent="0" algn="l" defTabSz="914400" rtl="0" eaLnBrk="1" fontAlgn="auto" latinLnBrk="0" hangingPunct="1">
              <a:lnSpc>
                <a:spcPct val="125000"/>
              </a:lnSpc>
              <a:spcBef>
                <a:spcPts val="1000"/>
              </a:spcBef>
              <a:spcAft>
                <a:spcPts val="0"/>
              </a:spcAft>
              <a:buClrTx/>
              <a:buSzTx/>
              <a:buFontTx/>
              <a:buNone/>
              <a:tabLst/>
              <a:defRPr sz="1400" spc="50" baseline="0">
                <a:solidFill>
                  <a:srgbClr val="D9D9D9"/>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d-ID" sz="1200" spc="0" dirty="0">
                <a:latin typeface="Open Sans" pitchFamily="2" charset="0"/>
                <a:ea typeface="Open Sans" pitchFamily="2" charset="0"/>
                <a:cs typeface="Open Sans" pitchFamily="2" charset="0"/>
              </a:rPr>
              <a:t>Lorem ipsum dolor sit amet, consectetur adipiscing elit. Proin sed libero in magna</a:t>
            </a:r>
            <a:r>
              <a:rPr lang="en-US" sz="1200" spc="0" dirty="0">
                <a:latin typeface="Open Sans" pitchFamily="2" charset="0"/>
                <a:ea typeface="Open Sans" pitchFamily="2" charset="0"/>
                <a:cs typeface="Open Sans" pitchFamily="2" charset="0"/>
              </a:rPr>
              <a:t>.</a:t>
            </a:r>
            <a:endParaRPr lang="id-ID" sz="1200" spc="0" dirty="0">
              <a:latin typeface="Open Sans" pitchFamily="2" charset="0"/>
              <a:ea typeface="Open Sans" pitchFamily="2" charset="0"/>
              <a:cs typeface="Open Sans" pitchFamily="2" charset="0"/>
            </a:endParaRPr>
          </a:p>
        </p:txBody>
      </p:sp>
      <p:sp>
        <p:nvSpPr>
          <p:cNvPr id="5" name="Text Placeholder 5">
            <a:extLst>
              <a:ext uri="{FF2B5EF4-FFF2-40B4-BE49-F238E27FC236}">
                <a16:creationId xmlns:a16="http://schemas.microsoft.com/office/drawing/2014/main" id="{D786B5A8-AF10-8E49-1C80-3821B87996FC}"/>
              </a:ext>
            </a:extLst>
          </p:cNvPr>
          <p:cNvSpPr>
            <a:spLocks noGrp="1"/>
          </p:cNvSpPr>
          <p:nvPr>
            <p:ph type="body" sz="quarter" idx="18" hasCustomPrompt="1"/>
          </p:nvPr>
        </p:nvSpPr>
        <p:spPr>
          <a:xfrm>
            <a:off x="8180324" y="1389888"/>
            <a:ext cx="2222500" cy="430213"/>
          </a:xfrm>
        </p:spPr>
        <p:txBody>
          <a:bodyPr>
            <a:noAutofit/>
          </a:bodyPr>
          <a:lstStyle>
            <a:lvl1pPr marL="0" indent="0">
              <a:buFontTx/>
              <a:buNone/>
              <a:defRPr sz="1600" b="1" cap="all" spc="50" baseline="0">
                <a:solidFill>
                  <a:srgbClr val="D9D9D9"/>
                </a:solidFill>
                <a:latin typeface="Lato" panose="020F0502020204030203" pitchFamily="34" charset="0"/>
              </a:defRPr>
            </a:lvl1pPr>
            <a:lvl2pPr marL="457200" indent="0">
              <a:buFontTx/>
              <a:buNone/>
              <a:defRPr sz="1600" cap="all" spc="50" baseline="0">
                <a:latin typeface="Lato" panose="020F0502020204030203" pitchFamily="34" charset="0"/>
              </a:defRPr>
            </a:lvl2pPr>
            <a:lvl3pPr marL="914400" indent="0">
              <a:buFontTx/>
              <a:buNone/>
              <a:defRPr sz="1600" cap="all" spc="50" baseline="0">
                <a:latin typeface="Lato" panose="020F0502020204030203" pitchFamily="34" charset="0"/>
              </a:defRPr>
            </a:lvl3pPr>
            <a:lvl4pPr marL="1371600" indent="0">
              <a:buFontTx/>
              <a:buNone/>
              <a:defRPr sz="1600" cap="all" spc="50" baseline="0">
                <a:latin typeface="Lato" panose="020F0502020204030203" pitchFamily="34" charset="0"/>
              </a:defRPr>
            </a:lvl4pPr>
            <a:lvl5pPr marL="1828800" indent="0">
              <a:buFontTx/>
              <a:buNone/>
              <a:defRPr sz="1600" cap="all" spc="50" baseline="0">
                <a:latin typeface="Lato" panose="020F0502020204030203" pitchFamily="34" charset="0"/>
              </a:defRPr>
            </a:lvl5pPr>
          </a:lstStyle>
          <a:p>
            <a:pPr lvl="0"/>
            <a:r>
              <a:rPr lang="en-US" dirty="0"/>
              <a:t>Enter title</a:t>
            </a:r>
          </a:p>
        </p:txBody>
      </p:sp>
      <p:sp>
        <p:nvSpPr>
          <p:cNvPr id="6" name="Text Placeholder 12">
            <a:extLst>
              <a:ext uri="{FF2B5EF4-FFF2-40B4-BE49-F238E27FC236}">
                <a16:creationId xmlns:a16="http://schemas.microsoft.com/office/drawing/2014/main" id="{E3D5E2D4-6F40-9FB7-ABD8-C0289259DC54}"/>
              </a:ext>
            </a:extLst>
          </p:cNvPr>
          <p:cNvSpPr>
            <a:spLocks noGrp="1"/>
          </p:cNvSpPr>
          <p:nvPr>
            <p:ph type="body" sz="quarter" idx="19" hasCustomPrompt="1"/>
          </p:nvPr>
        </p:nvSpPr>
        <p:spPr>
          <a:xfrm>
            <a:off x="8180324" y="1856677"/>
            <a:ext cx="2222500" cy="1228855"/>
          </a:xfrm>
        </p:spPr>
        <p:txBody>
          <a:bodyPr>
            <a:noAutofit/>
          </a:bodyPr>
          <a:lstStyle>
            <a:lvl1pPr marL="0" marR="0" indent="0" algn="l" defTabSz="914400" rtl="0" eaLnBrk="1" fontAlgn="auto" latinLnBrk="0" hangingPunct="1">
              <a:lnSpc>
                <a:spcPct val="125000"/>
              </a:lnSpc>
              <a:spcBef>
                <a:spcPts val="1000"/>
              </a:spcBef>
              <a:spcAft>
                <a:spcPts val="0"/>
              </a:spcAft>
              <a:buClrTx/>
              <a:buSzTx/>
              <a:buFontTx/>
              <a:buNone/>
              <a:tabLst/>
              <a:defRPr sz="1400" spc="50" baseline="0">
                <a:solidFill>
                  <a:srgbClr val="D9D9D9"/>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d-ID" sz="1200" spc="0" dirty="0">
                <a:latin typeface="Open Sans" pitchFamily="2" charset="0"/>
                <a:ea typeface="Open Sans" pitchFamily="2" charset="0"/>
                <a:cs typeface="Open Sans" pitchFamily="2" charset="0"/>
              </a:rPr>
              <a:t>Lorem ipsum dolor sit amet, consectetur adipiscing elit. Proin sed libero in magna</a:t>
            </a:r>
            <a:r>
              <a:rPr lang="en-US" sz="1200" spc="0" dirty="0">
                <a:latin typeface="Open Sans" pitchFamily="2" charset="0"/>
                <a:ea typeface="Open Sans" pitchFamily="2" charset="0"/>
                <a:cs typeface="Open Sans" pitchFamily="2" charset="0"/>
              </a:rPr>
              <a:t>.</a:t>
            </a:r>
            <a:endParaRPr lang="id-ID" sz="1200" spc="0" dirty="0">
              <a:latin typeface="Open Sans" pitchFamily="2" charset="0"/>
              <a:ea typeface="Open Sans" pitchFamily="2" charset="0"/>
              <a:cs typeface="Open Sans" pitchFamily="2" charset="0"/>
            </a:endParaRPr>
          </a:p>
        </p:txBody>
      </p:sp>
      <p:sp>
        <p:nvSpPr>
          <p:cNvPr id="11" name="Text Placeholder 5">
            <a:extLst>
              <a:ext uri="{FF2B5EF4-FFF2-40B4-BE49-F238E27FC236}">
                <a16:creationId xmlns:a16="http://schemas.microsoft.com/office/drawing/2014/main" id="{593D2568-E3E4-FB35-39B4-E76B04CE3E9E}"/>
              </a:ext>
            </a:extLst>
          </p:cNvPr>
          <p:cNvSpPr>
            <a:spLocks noGrp="1"/>
          </p:cNvSpPr>
          <p:nvPr>
            <p:ph type="body" sz="quarter" idx="20" hasCustomPrompt="1"/>
          </p:nvPr>
        </p:nvSpPr>
        <p:spPr>
          <a:xfrm>
            <a:off x="2812796" y="3930456"/>
            <a:ext cx="2222500" cy="430213"/>
          </a:xfrm>
        </p:spPr>
        <p:txBody>
          <a:bodyPr>
            <a:noAutofit/>
          </a:bodyPr>
          <a:lstStyle>
            <a:lvl1pPr marL="0" indent="0">
              <a:buFontTx/>
              <a:buNone/>
              <a:defRPr sz="1600" b="1" cap="all" spc="50" baseline="0">
                <a:solidFill>
                  <a:srgbClr val="D9D9D9"/>
                </a:solidFill>
                <a:latin typeface="Lato" panose="020F0502020204030203" pitchFamily="34" charset="0"/>
              </a:defRPr>
            </a:lvl1pPr>
            <a:lvl2pPr marL="457200" indent="0">
              <a:buFontTx/>
              <a:buNone/>
              <a:defRPr sz="1600" cap="all" spc="50" baseline="0">
                <a:latin typeface="Lato" panose="020F0502020204030203" pitchFamily="34" charset="0"/>
              </a:defRPr>
            </a:lvl2pPr>
            <a:lvl3pPr marL="914400" indent="0">
              <a:buFontTx/>
              <a:buNone/>
              <a:defRPr sz="1600" cap="all" spc="50" baseline="0">
                <a:latin typeface="Lato" panose="020F0502020204030203" pitchFamily="34" charset="0"/>
              </a:defRPr>
            </a:lvl3pPr>
            <a:lvl4pPr marL="1371600" indent="0">
              <a:buFontTx/>
              <a:buNone/>
              <a:defRPr sz="1600" cap="all" spc="50" baseline="0">
                <a:latin typeface="Lato" panose="020F0502020204030203" pitchFamily="34" charset="0"/>
              </a:defRPr>
            </a:lvl4pPr>
            <a:lvl5pPr marL="1828800" indent="0">
              <a:buFontTx/>
              <a:buNone/>
              <a:defRPr sz="1600" cap="all" spc="50" baseline="0">
                <a:latin typeface="Lato" panose="020F0502020204030203" pitchFamily="34" charset="0"/>
              </a:defRPr>
            </a:lvl5pPr>
          </a:lstStyle>
          <a:p>
            <a:pPr lvl="0"/>
            <a:r>
              <a:rPr lang="en-US" dirty="0"/>
              <a:t>Enter title</a:t>
            </a:r>
          </a:p>
        </p:txBody>
      </p:sp>
      <p:sp>
        <p:nvSpPr>
          <p:cNvPr id="12" name="Text Placeholder 12">
            <a:extLst>
              <a:ext uri="{FF2B5EF4-FFF2-40B4-BE49-F238E27FC236}">
                <a16:creationId xmlns:a16="http://schemas.microsoft.com/office/drawing/2014/main" id="{E5EDC98D-180D-C192-51E6-A02068E4DA78}"/>
              </a:ext>
            </a:extLst>
          </p:cNvPr>
          <p:cNvSpPr>
            <a:spLocks noGrp="1"/>
          </p:cNvSpPr>
          <p:nvPr>
            <p:ph type="body" sz="quarter" idx="21" hasCustomPrompt="1"/>
          </p:nvPr>
        </p:nvSpPr>
        <p:spPr>
          <a:xfrm>
            <a:off x="2812796" y="4397245"/>
            <a:ext cx="2222500" cy="1228855"/>
          </a:xfrm>
        </p:spPr>
        <p:txBody>
          <a:bodyPr>
            <a:noAutofit/>
          </a:bodyPr>
          <a:lstStyle>
            <a:lvl1pPr marL="0" marR="0" indent="0" algn="l" defTabSz="914400" rtl="0" eaLnBrk="1" fontAlgn="auto" latinLnBrk="0" hangingPunct="1">
              <a:lnSpc>
                <a:spcPct val="125000"/>
              </a:lnSpc>
              <a:spcBef>
                <a:spcPts val="1000"/>
              </a:spcBef>
              <a:spcAft>
                <a:spcPts val="0"/>
              </a:spcAft>
              <a:buClrTx/>
              <a:buSzTx/>
              <a:buFontTx/>
              <a:buNone/>
              <a:tabLst/>
              <a:defRPr sz="1400" spc="50" baseline="0">
                <a:solidFill>
                  <a:srgbClr val="D9D9D9"/>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d-ID" sz="1200" spc="0" dirty="0">
                <a:latin typeface="Open Sans" pitchFamily="2" charset="0"/>
                <a:ea typeface="Open Sans" pitchFamily="2" charset="0"/>
                <a:cs typeface="Open Sans" pitchFamily="2" charset="0"/>
              </a:rPr>
              <a:t>Lorem ipsum dolor sit amet, consectetur adipiscing elit. Proin sed libero in magna</a:t>
            </a:r>
            <a:r>
              <a:rPr lang="en-US" sz="1200" spc="0" dirty="0">
                <a:latin typeface="Open Sans" pitchFamily="2" charset="0"/>
                <a:ea typeface="Open Sans" pitchFamily="2" charset="0"/>
                <a:cs typeface="Open Sans" pitchFamily="2" charset="0"/>
              </a:rPr>
              <a:t>.</a:t>
            </a:r>
            <a:endParaRPr lang="id-ID" sz="1200" spc="0" dirty="0">
              <a:latin typeface="Open Sans" pitchFamily="2" charset="0"/>
              <a:ea typeface="Open Sans" pitchFamily="2" charset="0"/>
              <a:cs typeface="Open Sans" pitchFamily="2" charset="0"/>
            </a:endParaRPr>
          </a:p>
        </p:txBody>
      </p:sp>
      <p:sp>
        <p:nvSpPr>
          <p:cNvPr id="13" name="Text Placeholder 5">
            <a:extLst>
              <a:ext uri="{FF2B5EF4-FFF2-40B4-BE49-F238E27FC236}">
                <a16:creationId xmlns:a16="http://schemas.microsoft.com/office/drawing/2014/main" id="{EEFE876D-E754-7970-F9D5-87E55FF70D53}"/>
              </a:ext>
            </a:extLst>
          </p:cNvPr>
          <p:cNvSpPr>
            <a:spLocks noGrp="1"/>
          </p:cNvSpPr>
          <p:nvPr>
            <p:ph type="body" sz="quarter" idx="22" hasCustomPrompt="1"/>
          </p:nvPr>
        </p:nvSpPr>
        <p:spPr>
          <a:xfrm>
            <a:off x="8180324" y="3930456"/>
            <a:ext cx="2222500" cy="430213"/>
          </a:xfrm>
        </p:spPr>
        <p:txBody>
          <a:bodyPr>
            <a:noAutofit/>
          </a:bodyPr>
          <a:lstStyle>
            <a:lvl1pPr marL="0" indent="0">
              <a:buFontTx/>
              <a:buNone/>
              <a:defRPr sz="1600" b="1" cap="all" spc="50" baseline="0">
                <a:solidFill>
                  <a:srgbClr val="D9D9D9"/>
                </a:solidFill>
                <a:latin typeface="Lato" panose="020F0502020204030203" pitchFamily="34" charset="0"/>
              </a:defRPr>
            </a:lvl1pPr>
            <a:lvl2pPr marL="457200" indent="0">
              <a:buFontTx/>
              <a:buNone/>
              <a:defRPr sz="1600" cap="all" spc="50" baseline="0">
                <a:latin typeface="Lato" panose="020F0502020204030203" pitchFamily="34" charset="0"/>
              </a:defRPr>
            </a:lvl2pPr>
            <a:lvl3pPr marL="914400" indent="0">
              <a:buFontTx/>
              <a:buNone/>
              <a:defRPr sz="1600" cap="all" spc="50" baseline="0">
                <a:latin typeface="Lato" panose="020F0502020204030203" pitchFamily="34" charset="0"/>
              </a:defRPr>
            </a:lvl3pPr>
            <a:lvl4pPr marL="1371600" indent="0">
              <a:buFontTx/>
              <a:buNone/>
              <a:defRPr sz="1600" cap="all" spc="50" baseline="0">
                <a:latin typeface="Lato" panose="020F0502020204030203" pitchFamily="34" charset="0"/>
              </a:defRPr>
            </a:lvl4pPr>
            <a:lvl5pPr marL="1828800" indent="0">
              <a:buFontTx/>
              <a:buNone/>
              <a:defRPr sz="1600" cap="all" spc="50" baseline="0">
                <a:latin typeface="Lato" panose="020F0502020204030203" pitchFamily="34" charset="0"/>
              </a:defRPr>
            </a:lvl5pPr>
          </a:lstStyle>
          <a:p>
            <a:pPr lvl="0"/>
            <a:r>
              <a:rPr lang="en-US" dirty="0"/>
              <a:t>Enter title</a:t>
            </a:r>
          </a:p>
        </p:txBody>
      </p:sp>
      <p:sp>
        <p:nvSpPr>
          <p:cNvPr id="14" name="Text Placeholder 12">
            <a:extLst>
              <a:ext uri="{FF2B5EF4-FFF2-40B4-BE49-F238E27FC236}">
                <a16:creationId xmlns:a16="http://schemas.microsoft.com/office/drawing/2014/main" id="{E02357A1-DFD9-8211-E465-7C2578CD36F4}"/>
              </a:ext>
            </a:extLst>
          </p:cNvPr>
          <p:cNvSpPr>
            <a:spLocks noGrp="1"/>
          </p:cNvSpPr>
          <p:nvPr>
            <p:ph type="body" sz="quarter" idx="23" hasCustomPrompt="1"/>
          </p:nvPr>
        </p:nvSpPr>
        <p:spPr>
          <a:xfrm>
            <a:off x="8180324" y="4397245"/>
            <a:ext cx="2222500" cy="1228855"/>
          </a:xfrm>
        </p:spPr>
        <p:txBody>
          <a:bodyPr>
            <a:noAutofit/>
          </a:bodyPr>
          <a:lstStyle>
            <a:lvl1pPr marL="0" marR="0" indent="0" algn="l" defTabSz="914400" rtl="0" eaLnBrk="1" fontAlgn="auto" latinLnBrk="0" hangingPunct="1">
              <a:lnSpc>
                <a:spcPct val="125000"/>
              </a:lnSpc>
              <a:spcBef>
                <a:spcPts val="1000"/>
              </a:spcBef>
              <a:spcAft>
                <a:spcPts val="0"/>
              </a:spcAft>
              <a:buClrTx/>
              <a:buSzTx/>
              <a:buFontTx/>
              <a:buNone/>
              <a:tabLst/>
              <a:defRPr sz="1400" spc="50" baseline="0">
                <a:solidFill>
                  <a:srgbClr val="D9D9D9"/>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d-ID" sz="1200" spc="0" dirty="0">
                <a:latin typeface="Open Sans" pitchFamily="2" charset="0"/>
                <a:ea typeface="Open Sans" pitchFamily="2" charset="0"/>
                <a:cs typeface="Open Sans" pitchFamily="2" charset="0"/>
              </a:rPr>
              <a:t>Lorem ipsum dolor sit amet, consectetur adipiscing elit. Proin sed libero in magna</a:t>
            </a:r>
            <a:r>
              <a:rPr lang="en-US" sz="1200" spc="0" dirty="0">
                <a:latin typeface="Open Sans" pitchFamily="2" charset="0"/>
                <a:ea typeface="Open Sans" pitchFamily="2" charset="0"/>
                <a:cs typeface="Open Sans" pitchFamily="2" charset="0"/>
              </a:rPr>
              <a:t>.</a:t>
            </a:r>
            <a:endParaRPr lang="id-ID" sz="1200" spc="0" dirty="0">
              <a:latin typeface="Open Sans" pitchFamily="2" charset="0"/>
              <a:ea typeface="Open Sans" pitchFamily="2" charset="0"/>
              <a:cs typeface="Open Sans" pitchFamily="2" charset="0"/>
            </a:endParaRPr>
          </a:p>
        </p:txBody>
      </p:sp>
      <p:cxnSp>
        <p:nvCxnSpPr>
          <p:cNvPr id="20" name="Straight Connector 19">
            <a:extLst>
              <a:ext uri="{FF2B5EF4-FFF2-40B4-BE49-F238E27FC236}">
                <a16:creationId xmlns:a16="http://schemas.microsoft.com/office/drawing/2014/main" id="{7B933261-853E-4C39-FACE-A8E6D2FBECCF}"/>
              </a:ext>
            </a:extLst>
          </p:cNvPr>
          <p:cNvCxnSpPr>
            <a:cxnSpLocks/>
          </p:cNvCxnSpPr>
          <p:nvPr userDrawn="1"/>
        </p:nvCxnSpPr>
        <p:spPr>
          <a:xfrm flipH="1">
            <a:off x="2872683" y="570482"/>
            <a:ext cx="8732520" cy="0"/>
          </a:xfrm>
          <a:prstGeom prst="line">
            <a:avLst/>
          </a:prstGeom>
          <a:solidFill>
            <a:schemeClr val="tx1"/>
          </a:solidFill>
          <a:ln>
            <a:solidFill>
              <a:srgbClr val="D9D9D9"/>
            </a:solidFill>
          </a:ln>
        </p:spPr>
        <p:style>
          <a:lnRef idx="1">
            <a:schemeClr val="accent1"/>
          </a:lnRef>
          <a:fillRef idx="0">
            <a:schemeClr val="accent1"/>
          </a:fillRef>
          <a:effectRef idx="0">
            <a:schemeClr val="accent1"/>
          </a:effectRef>
          <a:fontRef idx="minor">
            <a:schemeClr val="tx1"/>
          </a:fontRef>
        </p:style>
      </p:cxnSp>
      <p:sp>
        <p:nvSpPr>
          <p:cNvPr id="22" name="Slide Number Placeholder 5">
            <a:extLst>
              <a:ext uri="{FF2B5EF4-FFF2-40B4-BE49-F238E27FC236}">
                <a16:creationId xmlns:a16="http://schemas.microsoft.com/office/drawing/2014/main" id="{18EA3C49-7F7E-E4E4-EE0E-CC68B95BF07F}"/>
              </a:ext>
            </a:extLst>
          </p:cNvPr>
          <p:cNvSpPr>
            <a:spLocks noGrp="1"/>
          </p:cNvSpPr>
          <p:nvPr>
            <p:ph type="sldNum" sz="quarter" idx="25"/>
          </p:nvPr>
        </p:nvSpPr>
        <p:spPr>
          <a:xfrm>
            <a:off x="11353798" y="6211726"/>
            <a:ext cx="471056" cy="365125"/>
          </a:xfrm>
        </p:spPr>
        <p:txBody>
          <a:bodyPr/>
          <a:lstStyle>
            <a:lvl1pPr algn="ctr">
              <a:defRPr sz="1200">
                <a:solidFill>
                  <a:srgbClr val="D9D9D9"/>
                </a:solidFill>
                <a:latin typeface="Roboto" panose="02000000000000000000" pitchFamily="2" charset="0"/>
                <a:ea typeface="Roboto" panose="02000000000000000000" pitchFamily="2" charset="0"/>
                <a:cs typeface="Roboto" panose="02000000000000000000" pitchFamily="2" charset="0"/>
              </a:defRPr>
            </a:lvl1pPr>
          </a:lstStyle>
          <a:p>
            <a:fld id="{23498A07-2AE1-4906-99DD-A7F4C55F52F9}" type="slidenum">
              <a:rPr lang="en-US" smtClean="0"/>
              <a:pPr/>
              <a:t>‹#›</a:t>
            </a:fld>
            <a:endParaRPr lang="en-US" dirty="0"/>
          </a:p>
        </p:txBody>
      </p:sp>
      <p:cxnSp>
        <p:nvCxnSpPr>
          <p:cNvPr id="24" name="Straight Connector 23">
            <a:extLst>
              <a:ext uri="{FF2B5EF4-FFF2-40B4-BE49-F238E27FC236}">
                <a16:creationId xmlns:a16="http://schemas.microsoft.com/office/drawing/2014/main" id="{5F5CD239-46A8-D5CD-18E1-8E079D865CB1}"/>
              </a:ext>
            </a:extLst>
          </p:cNvPr>
          <p:cNvCxnSpPr>
            <a:cxnSpLocks/>
          </p:cNvCxnSpPr>
          <p:nvPr userDrawn="1"/>
        </p:nvCxnSpPr>
        <p:spPr>
          <a:xfrm>
            <a:off x="2843784" y="6045200"/>
            <a:ext cx="8962231"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2D8ADBF4-011B-EF20-648B-53838400AD2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4363" y="186191"/>
            <a:ext cx="2011679" cy="804672"/>
          </a:xfrm>
          <a:prstGeom prst="rect">
            <a:avLst/>
          </a:prstGeom>
        </p:spPr>
      </p:pic>
      <p:sp>
        <p:nvSpPr>
          <p:cNvPr id="27" name="Text Placeholder 24">
            <a:extLst>
              <a:ext uri="{FF2B5EF4-FFF2-40B4-BE49-F238E27FC236}">
                <a16:creationId xmlns:a16="http://schemas.microsoft.com/office/drawing/2014/main" id="{E3399639-2DA9-C153-2769-F7817C6D7213}"/>
              </a:ext>
            </a:extLst>
          </p:cNvPr>
          <p:cNvSpPr>
            <a:spLocks noGrp="1"/>
          </p:cNvSpPr>
          <p:nvPr>
            <p:ph type="body" sz="quarter" idx="31"/>
          </p:nvPr>
        </p:nvSpPr>
        <p:spPr>
          <a:xfrm>
            <a:off x="385985" y="5657727"/>
            <a:ext cx="5316075" cy="553999"/>
          </a:xfrm>
          <a:solidFill>
            <a:schemeClr val="tx1"/>
          </a:solidFill>
        </p:spPr>
        <p:txBody>
          <a:bodyPr anchor="ctr">
            <a:noAutofit/>
          </a:bodyPr>
          <a:lstStyle>
            <a:lvl1pPr marL="0" indent="0">
              <a:buNone/>
              <a:defRPr sz="2800" b="1" i="0" cap="all" spc="100" baseline="0">
                <a:solidFill>
                  <a:srgbClr val="07AFE2"/>
                </a:solidFill>
                <a:latin typeface="Lato" panose="020F0502020204030203" pitchFamily="34" charset="0"/>
                <a:cs typeface="Lato Medium"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417258451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left)">
                                      <p:cBhvr>
                                        <p:cTn id="7" dur="500"/>
                                        <p:tgtEl>
                                          <p:spTgt spid="24"/>
                                        </p:tgtEl>
                                      </p:cBhvr>
                                    </p:animEffect>
                                  </p:childTnLst>
                                </p:cTn>
                              </p:par>
                              <p:par>
                                <p:cTn id="8" presetID="2" presetClass="entr" presetSubtype="8"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 calcmode="lin" valueType="num">
                                      <p:cBhvr additive="base">
                                        <p:cTn id="10" dur="500" fill="hold"/>
                                        <p:tgtEl>
                                          <p:spTgt spid="27"/>
                                        </p:tgtEl>
                                        <p:attrNameLst>
                                          <p:attrName>ppt_x</p:attrName>
                                        </p:attrNameLst>
                                      </p:cBhvr>
                                      <p:tavLst>
                                        <p:tav tm="0">
                                          <p:val>
                                            <p:strVal val="0-#ppt_w/2"/>
                                          </p:val>
                                        </p:tav>
                                        <p:tav tm="100000">
                                          <p:val>
                                            <p:strVal val="#ppt_x"/>
                                          </p:val>
                                        </p:tav>
                                      </p:tavLst>
                                    </p:anim>
                                    <p:anim calcmode="lin" valueType="num">
                                      <p:cBhvr additive="base">
                                        <p:cTn id="11"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tmplLst>
          <p:tmpl>
            <p:tnLst>
              <p:par>
                <p:cTn presetID="2" presetClass="entr" presetSubtype="8" fill="hold" nodeType="withEffect">
                  <p:stCondLst>
                    <p:cond delay="0"/>
                  </p:stCondLst>
                  <p:childTnLst>
                    <p:set>
                      <p:cBhvr>
                        <p:cTn dur="1" fill="hold">
                          <p:stCondLst>
                            <p:cond delay="0"/>
                          </p:stCondLst>
                        </p:cTn>
                        <p:tgtEl>
                          <p:spTgt spid="27"/>
                        </p:tgtEl>
                        <p:attrNameLst>
                          <p:attrName>style.visibility</p:attrName>
                        </p:attrNameLst>
                      </p:cBhvr>
                      <p:to>
                        <p:strVal val="visible"/>
                      </p:to>
                    </p:set>
                    <p:anim calcmode="lin" valueType="num">
                      <p:cBhvr additive="base">
                        <p:cTn dur="500" fill="hold"/>
                        <p:tgtEl>
                          <p:spTgt spid="27"/>
                        </p:tgtEl>
                        <p:attrNameLst>
                          <p:attrName>ppt_x</p:attrName>
                        </p:attrNameLst>
                      </p:cBhvr>
                      <p:tavLst>
                        <p:tav tm="0">
                          <p:val>
                            <p:strVal val="0-#ppt_w/2"/>
                          </p:val>
                        </p:tav>
                        <p:tav tm="100000">
                          <p:val>
                            <p:strVal val="#ppt_x"/>
                          </p:val>
                        </p:tav>
                      </p:tavLst>
                    </p:anim>
                    <p:anim calcmode="lin" valueType="num">
                      <p:cBhvr additive="base">
                        <p:cTn dur="500" fill="hold"/>
                        <p:tgtEl>
                          <p:spTgt spid="27"/>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RODUCT_Stacked-Rnd_6x">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723900" y="1231900"/>
            <a:ext cx="1930400" cy="1905000"/>
          </a:xfrm>
          <a:prstGeom prst="ellipse">
            <a:avLst/>
          </a:prstGeom>
        </p:spPr>
        <p:txBody>
          <a:bodyPr/>
          <a:lstStyle/>
          <a:p>
            <a:r>
              <a:rPr lang="en-US"/>
              <a:t>Click icon to add picture</a:t>
            </a:r>
            <a:endParaRPr lang="en-US" dirty="0"/>
          </a:p>
        </p:txBody>
      </p:sp>
      <p:sp>
        <p:nvSpPr>
          <p:cNvPr id="8" name="Picture Placeholder 6"/>
          <p:cNvSpPr>
            <a:spLocks noGrp="1"/>
          </p:cNvSpPr>
          <p:nvPr>
            <p:ph type="pic" sz="quarter" idx="11"/>
          </p:nvPr>
        </p:nvSpPr>
        <p:spPr>
          <a:xfrm>
            <a:off x="723900" y="3733800"/>
            <a:ext cx="1930400" cy="1905000"/>
          </a:xfrm>
          <a:prstGeom prst="ellipse">
            <a:avLst/>
          </a:prstGeom>
        </p:spPr>
        <p:txBody>
          <a:bodyPr/>
          <a:lstStyle/>
          <a:p>
            <a:r>
              <a:rPr lang="en-US"/>
              <a:t>Click icon to add picture</a:t>
            </a:r>
            <a:endParaRPr lang="en-US" dirty="0"/>
          </a:p>
        </p:txBody>
      </p:sp>
      <p:sp>
        <p:nvSpPr>
          <p:cNvPr id="9" name="Picture Placeholder 6"/>
          <p:cNvSpPr>
            <a:spLocks noGrp="1"/>
          </p:cNvSpPr>
          <p:nvPr>
            <p:ph type="pic" sz="quarter" idx="12"/>
          </p:nvPr>
        </p:nvSpPr>
        <p:spPr>
          <a:xfrm>
            <a:off x="4445000" y="1231900"/>
            <a:ext cx="1930400" cy="1905000"/>
          </a:xfrm>
          <a:prstGeom prst="ellipse">
            <a:avLst/>
          </a:prstGeom>
        </p:spPr>
        <p:txBody>
          <a:bodyPr/>
          <a:lstStyle/>
          <a:p>
            <a:r>
              <a:rPr lang="en-US"/>
              <a:t>Click icon to add picture</a:t>
            </a:r>
            <a:endParaRPr lang="en-US" dirty="0"/>
          </a:p>
        </p:txBody>
      </p:sp>
      <p:sp>
        <p:nvSpPr>
          <p:cNvPr id="10" name="Picture Placeholder 6"/>
          <p:cNvSpPr>
            <a:spLocks noGrp="1"/>
          </p:cNvSpPr>
          <p:nvPr>
            <p:ph type="pic" sz="quarter" idx="13"/>
          </p:nvPr>
        </p:nvSpPr>
        <p:spPr>
          <a:xfrm>
            <a:off x="4445000" y="3733800"/>
            <a:ext cx="1930400" cy="1905000"/>
          </a:xfrm>
          <a:prstGeom prst="ellipse">
            <a:avLst/>
          </a:prstGeom>
        </p:spPr>
        <p:txBody>
          <a:bodyPr/>
          <a:lstStyle/>
          <a:p>
            <a:r>
              <a:rPr lang="en-US"/>
              <a:t>Click icon to add picture</a:t>
            </a:r>
          </a:p>
        </p:txBody>
      </p:sp>
      <p:sp>
        <p:nvSpPr>
          <p:cNvPr id="11" name="Picture Placeholder 6"/>
          <p:cNvSpPr>
            <a:spLocks noGrp="1"/>
          </p:cNvSpPr>
          <p:nvPr>
            <p:ph type="pic" sz="quarter" idx="14"/>
          </p:nvPr>
        </p:nvSpPr>
        <p:spPr>
          <a:xfrm>
            <a:off x="8166100" y="1231900"/>
            <a:ext cx="1930400" cy="1905000"/>
          </a:xfrm>
          <a:prstGeom prst="ellipse">
            <a:avLst/>
          </a:prstGeom>
        </p:spPr>
        <p:txBody>
          <a:bodyPr/>
          <a:lstStyle/>
          <a:p>
            <a:r>
              <a:rPr lang="en-US"/>
              <a:t>Click icon to add picture</a:t>
            </a:r>
          </a:p>
        </p:txBody>
      </p:sp>
      <p:sp>
        <p:nvSpPr>
          <p:cNvPr id="12" name="Picture Placeholder 6"/>
          <p:cNvSpPr>
            <a:spLocks noGrp="1"/>
          </p:cNvSpPr>
          <p:nvPr>
            <p:ph type="pic" sz="quarter" idx="15"/>
          </p:nvPr>
        </p:nvSpPr>
        <p:spPr>
          <a:xfrm>
            <a:off x="8166100" y="3733800"/>
            <a:ext cx="1930400" cy="1905000"/>
          </a:xfrm>
          <a:prstGeom prst="ellipse">
            <a:avLst/>
          </a:prstGeom>
        </p:spPr>
        <p:txBody>
          <a:bodyPr/>
          <a:lstStyle/>
          <a:p>
            <a:r>
              <a:rPr lang="en-US"/>
              <a:t>Click icon to add picture</a:t>
            </a:r>
          </a:p>
        </p:txBody>
      </p:sp>
      <p:sp>
        <p:nvSpPr>
          <p:cNvPr id="2" name="Text Placeholder 5">
            <a:extLst>
              <a:ext uri="{FF2B5EF4-FFF2-40B4-BE49-F238E27FC236}">
                <a16:creationId xmlns:a16="http://schemas.microsoft.com/office/drawing/2014/main" id="{5477D538-9F94-C262-2A7B-377267413532}"/>
              </a:ext>
            </a:extLst>
          </p:cNvPr>
          <p:cNvSpPr>
            <a:spLocks noGrp="1"/>
          </p:cNvSpPr>
          <p:nvPr>
            <p:ph type="body" sz="quarter" idx="17" hasCustomPrompt="1"/>
          </p:nvPr>
        </p:nvSpPr>
        <p:spPr>
          <a:xfrm>
            <a:off x="2654300" y="1428556"/>
            <a:ext cx="1790700" cy="627196"/>
          </a:xfrm>
        </p:spPr>
        <p:txBody>
          <a:bodyPr>
            <a:noAutofit/>
          </a:bodyPr>
          <a:lstStyle>
            <a:lvl1pPr marL="0" indent="0">
              <a:buFontTx/>
              <a:buNone/>
              <a:defRPr sz="1600" b="1" cap="all" spc="50" baseline="0">
                <a:solidFill>
                  <a:srgbClr val="D9D9D9"/>
                </a:solidFill>
                <a:latin typeface="Lato" panose="020F0502020204030203" pitchFamily="34" charset="0"/>
              </a:defRPr>
            </a:lvl1pPr>
            <a:lvl2pPr marL="457200" indent="0">
              <a:buFontTx/>
              <a:buNone/>
              <a:defRPr sz="1600" cap="all" spc="50" baseline="0">
                <a:latin typeface="Lato" panose="020F0502020204030203" pitchFamily="34" charset="0"/>
              </a:defRPr>
            </a:lvl2pPr>
            <a:lvl3pPr marL="914400" indent="0">
              <a:buFontTx/>
              <a:buNone/>
              <a:defRPr sz="1600" cap="all" spc="50" baseline="0">
                <a:latin typeface="Lato" panose="020F0502020204030203" pitchFamily="34" charset="0"/>
              </a:defRPr>
            </a:lvl3pPr>
            <a:lvl4pPr marL="1371600" indent="0">
              <a:buFontTx/>
              <a:buNone/>
              <a:defRPr sz="1600" cap="all" spc="50" baseline="0">
                <a:latin typeface="Lato" panose="020F0502020204030203" pitchFamily="34" charset="0"/>
              </a:defRPr>
            </a:lvl4pPr>
            <a:lvl5pPr marL="1828800" indent="0">
              <a:buFontTx/>
              <a:buNone/>
              <a:defRPr sz="1600" cap="all" spc="50" baseline="0">
                <a:latin typeface="Lato" panose="020F0502020204030203" pitchFamily="34" charset="0"/>
              </a:defRPr>
            </a:lvl5pPr>
          </a:lstStyle>
          <a:p>
            <a:pPr lvl="0"/>
            <a:r>
              <a:rPr lang="en-US" dirty="0"/>
              <a:t>Enter </a:t>
            </a:r>
            <a:br>
              <a:rPr lang="en-US" dirty="0"/>
            </a:br>
            <a:r>
              <a:rPr lang="en-US" dirty="0"/>
              <a:t>title</a:t>
            </a:r>
          </a:p>
        </p:txBody>
      </p:sp>
      <p:sp>
        <p:nvSpPr>
          <p:cNvPr id="4" name="Text Placeholder 12">
            <a:extLst>
              <a:ext uri="{FF2B5EF4-FFF2-40B4-BE49-F238E27FC236}">
                <a16:creationId xmlns:a16="http://schemas.microsoft.com/office/drawing/2014/main" id="{02F20A7B-D3CB-CBEE-95E6-58F857B74540}"/>
              </a:ext>
            </a:extLst>
          </p:cNvPr>
          <p:cNvSpPr>
            <a:spLocks noGrp="1"/>
          </p:cNvSpPr>
          <p:nvPr>
            <p:ph type="body" sz="quarter" idx="18" hasCustomPrompt="1"/>
          </p:nvPr>
        </p:nvSpPr>
        <p:spPr>
          <a:xfrm>
            <a:off x="2654300" y="2055752"/>
            <a:ext cx="1681726" cy="1228855"/>
          </a:xfrm>
        </p:spPr>
        <p:txBody>
          <a:bodyPr>
            <a:noAutofit/>
          </a:bodyPr>
          <a:lstStyle>
            <a:lvl1pPr marL="0" marR="0" indent="0" algn="l" defTabSz="914400" rtl="0" eaLnBrk="1" fontAlgn="auto" latinLnBrk="0" hangingPunct="1">
              <a:lnSpc>
                <a:spcPct val="125000"/>
              </a:lnSpc>
              <a:spcBef>
                <a:spcPts val="1000"/>
              </a:spcBef>
              <a:spcAft>
                <a:spcPts val="0"/>
              </a:spcAft>
              <a:buClrTx/>
              <a:buSzTx/>
              <a:buFontTx/>
              <a:buNone/>
              <a:tabLst/>
              <a:defRPr sz="1400" spc="50" baseline="0">
                <a:solidFill>
                  <a:srgbClr val="D9D9D9"/>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d-ID" sz="1200" spc="0" dirty="0">
                <a:latin typeface="Open Sans" pitchFamily="2" charset="0"/>
                <a:ea typeface="Open Sans" pitchFamily="2" charset="0"/>
                <a:cs typeface="Open Sans" pitchFamily="2" charset="0"/>
              </a:rPr>
              <a:t>Lorem ipsum dolor sit amet, consectetur adipiscing elit</a:t>
            </a:r>
            <a:r>
              <a:rPr lang="en-US" sz="1200" spc="0" dirty="0">
                <a:latin typeface="Open Sans" pitchFamily="2" charset="0"/>
                <a:ea typeface="Open Sans" pitchFamily="2" charset="0"/>
                <a:cs typeface="Open Sans" pitchFamily="2" charset="0"/>
              </a:rPr>
              <a:t>.</a:t>
            </a:r>
            <a:endParaRPr lang="id-ID" sz="1200" spc="0" dirty="0">
              <a:latin typeface="Open Sans" pitchFamily="2" charset="0"/>
              <a:ea typeface="Open Sans" pitchFamily="2" charset="0"/>
              <a:cs typeface="Open Sans" pitchFamily="2" charset="0"/>
            </a:endParaRPr>
          </a:p>
        </p:txBody>
      </p:sp>
      <p:sp>
        <p:nvSpPr>
          <p:cNvPr id="5" name="Text Placeholder 5">
            <a:extLst>
              <a:ext uri="{FF2B5EF4-FFF2-40B4-BE49-F238E27FC236}">
                <a16:creationId xmlns:a16="http://schemas.microsoft.com/office/drawing/2014/main" id="{A7436FD7-8517-C699-1999-E6CB562550BF}"/>
              </a:ext>
            </a:extLst>
          </p:cNvPr>
          <p:cNvSpPr>
            <a:spLocks noGrp="1"/>
          </p:cNvSpPr>
          <p:nvPr>
            <p:ph type="body" sz="quarter" idx="19" hasCustomPrompt="1"/>
          </p:nvPr>
        </p:nvSpPr>
        <p:spPr>
          <a:xfrm>
            <a:off x="6375400" y="1428556"/>
            <a:ext cx="1790700" cy="627196"/>
          </a:xfrm>
        </p:spPr>
        <p:txBody>
          <a:bodyPr>
            <a:noAutofit/>
          </a:bodyPr>
          <a:lstStyle>
            <a:lvl1pPr marL="0" indent="0">
              <a:buFontTx/>
              <a:buNone/>
              <a:defRPr sz="1600" b="1" cap="all" spc="50" baseline="0">
                <a:solidFill>
                  <a:srgbClr val="D9D9D9"/>
                </a:solidFill>
                <a:latin typeface="Lato" panose="020F0502020204030203" pitchFamily="34" charset="0"/>
              </a:defRPr>
            </a:lvl1pPr>
            <a:lvl2pPr marL="457200" indent="0">
              <a:buFontTx/>
              <a:buNone/>
              <a:defRPr sz="1600" cap="all" spc="50" baseline="0">
                <a:latin typeface="Lato" panose="020F0502020204030203" pitchFamily="34" charset="0"/>
              </a:defRPr>
            </a:lvl2pPr>
            <a:lvl3pPr marL="914400" indent="0">
              <a:buFontTx/>
              <a:buNone/>
              <a:defRPr sz="1600" cap="all" spc="50" baseline="0">
                <a:latin typeface="Lato" panose="020F0502020204030203" pitchFamily="34" charset="0"/>
              </a:defRPr>
            </a:lvl3pPr>
            <a:lvl4pPr marL="1371600" indent="0">
              <a:buFontTx/>
              <a:buNone/>
              <a:defRPr sz="1600" cap="all" spc="50" baseline="0">
                <a:latin typeface="Lato" panose="020F0502020204030203" pitchFamily="34" charset="0"/>
              </a:defRPr>
            </a:lvl4pPr>
            <a:lvl5pPr marL="1828800" indent="0">
              <a:buFontTx/>
              <a:buNone/>
              <a:defRPr sz="1600" cap="all" spc="50" baseline="0">
                <a:latin typeface="Lato" panose="020F0502020204030203" pitchFamily="34" charset="0"/>
              </a:defRPr>
            </a:lvl5pPr>
          </a:lstStyle>
          <a:p>
            <a:pPr lvl="0"/>
            <a:r>
              <a:rPr lang="en-US" dirty="0"/>
              <a:t>Enter </a:t>
            </a:r>
            <a:br>
              <a:rPr lang="en-US" dirty="0"/>
            </a:br>
            <a:r>
              <a:rPr lang="en-US" dirty="0"/>
              <a:t>title</a:t>
            </a:r>
          </a:p>
        </p:txBody>
      </p:sp>
      <p:sp>
        <p:nvSpPr>
          <p:cNvPr id="6" name="Text Placeholder 12">
            <a:extLst>
              <a:ext uri="{FF2B5EF4-FFF2-40B4-BE49-F238E27FC236}">
                <a16:creationId xmlns:a16="http://schemas.microsoft.com/office/drawing/2014/main" id="{3A634338-875E-7F95-B826-34155467DE8E}"/>
              </a:ext>
            </a:extLst>
          </p:cNvPr>
          <p:cNvSpPr>
            <a:spLocks noGrp="1"/>
          </p:cNvSpPr>
          <p:nvPr>
            <p:ph type="body" sz="quarter" idx="20" hasCustomPrompt="1"/>
          </p:nvPr>
        </p:nvSpPr>
        <p:spPr>
          <a:xfrm>
            <a:off x="6375400" y="2055752"/>
            <a:ext cx="1681726" cy="1228855"/>
          </a:xfrm>
        </p:spPr>
        <p:txBody>
          <a:bodyPr>
            <a:noAutofit/>
          </a:bodyPr>
          <a:lstStyle>
            <a:lvl1pPr marL="0" marR="0" indent="0" algn="l" defTabSz="914400" rtl="0" eaLnBrk="1" fontAlgn="auto" latinLnBrk="0" hangingPunct="1">
              <a:lnSpc>
                <a:spcPct val="125000"/>
              </a:lnSpc>
              <a:spcBef>
                <a:spcPts val="1000"/>
              </a:spcBef>
              <a:spcAft>
                <a:spcPts val="0"/>
              </a:spcAft>
              <a:buClrTx/>
              <a:buSzTx/>
              <a:buFontTx/>
              <a:buNone/>
              <a:tabLst/>
              <a:defRPr sz="1400" spc="50" baseline="0">
                <a:solidFill>
                  <a:srgbClr val="D9D9D9"/>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d-ID" sz="1200" spc="0" dirty="0">
                <a:latin typeface="Open Sans" pitchFamily="2" charset="0"/>
                <a:ea typeface="Open Sans" pitchFamily="2" charset="0"/>
                <a:cs typeface="Open Sans" pitchFamily="2" charset="0"/>
              </a:rPr>
              <a:t>Lorem ipsum dolor sit amet, consectetur adipiscing elit. </a:t>
            </a:r>
          </a:p>
        </p:txBody>
      </p:sp>
      <p:sp>
        <p:nvSpPr>
          <p:cNvPr id="13" name="Text Placeholder 5">
            <a:extLst>
              <a:ext uri="{FF2B5EF4-FFF2-40B4-BE49-F238E27FC236}">
                <a16:creationId xmlns:a16="http://schemas.microsoft.com/office/drawing/2014/main" id="{91519ABF-DD5E-2D2A-16A0-D567923E9F27}"/>
              </a:ext>
            </a:extLst>
          </p:cNvPr>
          <p:cNvSpPr>
            <a:spLocks noGrp="1"/>
          </p:cNvSpPr>
          <p:nvPr>
            <p:ph type="body" sz="quarter" idx="21" hasCustomPrompt="1"/>
          </p:nvPr>
        </p:nvSpPr>
        <p:spPr>
          <a:xfrm>
            <a:off x="10096500" y="1428556"/>
            <a:ext cx="1790700" cy="627196"/>
          </a:xfrm>
        </p:spPr>
        <p:txBody>
          <a:bodyPr>
            <a:noAutofit/>
          </a:bodyPr>
          <a:lstStyle>
            <a:lvl1pPr marL="0" indent="0">
              <a:buFontTx/>
              <a:buNone/>
              <a:defRPr sz="1600" b="1" cap="all" spc="50" baseline="0">
                <a:solidFill>
                  <a:srgbClr val="D9D9D9"/>
                </a:solidFill>
                <a:latin typeface="Lato" panose="020F0502020204030203" pitchFamily="34" charset="0"/>
              </a:defRPr>
            </a:lvl1pPr>
            <a:lvl2pPr marL="457200" indent="0">
              <a:buFontTx/>
              <a:buNone/>
              <a:defRPr sz="1600" cap="all" spc="50" baseline="0">
                <a:latin typeface="Lato" panose="020F0502020204030203" pitchFamily="34" charset="0"/>
              </a:defRPr>
            </a:lvl2pPr>
            <a:lvl3pPr marL="914400" indent="0">
              <a:buFontTx/>
              <a:buNone/>
              <a:defRPr sz="1600" cap="all" spc="50" baseline="0">
                <a:latin typeface="Lato" panose="020F0502020204030203" pitchFamily="34" charset="0"/>
              </a:defRPr>
            </a:lvl3pPr>
            <a:lvl4pPr marL="1371600" indent="0">
              <a:buFontTx/>
              <a:buNone/>
              <a:defRPr sz="1600" cap="all" spc="50" baseline="0">
                <a:latin typeface="Lato" panose="020F0502020204030203" pitchFamily="34" charset="0"/>
              </a:defRPr>
            </a:lvl4pPr>
            <a:lvl5pPr marL="1828800" indent="0">
              <a:buFontTx/>
              <a:buNone/>
              <a:defRPr sz="1600" cap="all" spc="50" baseline="0">
                <a:latin typeface="Lato" panose="020F0502020204030203" pitchFamily="34" charset="0"/>
              </a:defRPr>
            </a:lvl5pPr>
          </a:lstStyle>
          <a:p>
            <a:pPr lvl="0"/>
            <a:r>
              <a:rPr lang="en-US" dirty="0"/>
              <a:t>Enter </a:t>
            </a:r>
            <a:br>
              <a:rPr lang="en-US" dirty="0"/>
            </a:br>
            <a:r>
              <a:rPr lang="en-US" dirty="0"/>
              <a:t>title</a:t>
            </a:r>
          </a:p>
        </p:txBody>
      </p:sp>
      <p:sp>
        <p:nvSpPr>
          <p:cNvPr id="14" name="Text Placeholder 12">
            <a:extLst>
              <a:ext uri="{FF2B5EF4-FFF2-40B4-BE49-F238E27FC236}">
                <a16:creationId xmlns:a16="http://schemas.microsoft.com/office/drawing/2014/main" id="{A35F5AB5-A9DF-91A7-CDE1-039762ADAA3B}"/>
              </a:ext>
            </a:extLst>
          </p:cNvPr>
          <p:cNvSpPr>
            <a:spLocks noGrp="1"/>
          </p:cNvSpPr>
          <p:nvPr>
            <p:ph type="body" sz="quarter" idx="22" hasCustomPrompt="1"/>
          </p:nvPr>
        </p:nvSpPr>
        <p:spPr>
          <a:xfrm>
            <a:off x="10096500" y="2055752"/>
            <a:ext cx="1681726" cy="1228855"/>
          </a:xfrm>
        </p:spPr>
        <p:txBody>
          <a:bodyPr>
            <a:noAutofit/>
          </a:bodyPr>
          <a:lstStyle>
            <a:lvl1pPr marL="0" marR="0" indent="0" algn="l" defTabSz="914400" rtl="0" eaLnBrk="1" fontAlgn="auto" latinLnBrk="0" hangingPunct="1">
              <a:lnSpc>
                <a:spcPct val="125000"/>
              </a:lnSpc>
              <a:spcBef>
                <a:spcPts val="1000"/>
              </a:spcBef>
              <a:spcAft>
                <a:spcPts val="0"/>
              </a:spcAft>
              <a:buClrTx/>
              <a:buSzTx/>
              <a:buFontTx/>
              <a:buNone/>
              <a:tabLst/>
              <a:defRPr sz="1400" spc="50" baseline="0">
                <a:solidFill>
                  <a:srgbClr val="D9D9D9"/>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d-ID" sz="1200" spc="0" dirty="0">
                <a:latin typeface="Open Sans" pitchFamily="2" charset="0"/>
                <a:ea typeface="Open Sans" pitchFamily="2" charset="0"/>
                <a:cs typeface="Open Sans" pitchFamily="2" charset="0"/>
              </a:rPr>
              <a:t>Lorem ipsum dolor sit amet, consectetur adipiscing elit. </a:t>
            </a:r>
          </a:p>
        </p:txBody>
      </p:sp>
      <p:sp>
        <p:nvSpPr>
          <p:cNvPr id="15" name="Text Placeholder 5">
            <a:extLst>
              <a:ext uri="{FF2B5EF4-FFF2-40B4-BE49-F238E27FC236}">
                <a16:creationId xmlns:a16="http://schemas.microsoft.com/office/drawing/2014/main" id="{66BE39F1-FDF7-A0F8-628F-ED25CC3D00D5}"/>
              </a:ext>
            </a:extLst>
          </p:cNvPr>
          <p:cNvSpPr>
            <a:spLocks noGrp="1"/>
          </p:cNvSpPr>
          <p:nvPr>
            <p:ph type="body" sz="quarter" idx="23" hasCustomPrompt="1"/>
          </p:nvPr>
        </p:nvSpPr>
        <p:spPr>
          <a:xfrm>
            <a:off x="2654300" y="3900400"/>
            <a:ext cx="1790700" cy="627196"/>
          </a:xfrm>
        </p:spPr>
        <p:txBody>
          <a:bodyPr>
            <a:noAutofit/>
          </a:bodyPr>
          <a:lstStyle>
            <a:lvl1pPr marL="0" indent="0">
              <a:buFontTx/>
              <a:buNone/>
              <a:defRPr sz="1600" b="1" cap="all" spc="50" baseline="0">
                <a:solidFill>
                  <a:srgbClr val="D9D9D9"/>
                </a:solidFill>
                <a:latin typeface="Lato" panose="020F0502020204030203" pitchFamily="34" charset="0"/>
              </a:defRPr>
            </a:lvl1pPr>
            <a:lvl2pPr marL="457200" indent="0">
              <a:buFontTx/>
              <a:buNone/>
              <a:defRPr sz="1600" cap="all" spc="50" baseline="0">
                <a:latin typeface="Lato" panose="020F0502020204030203" pitchFamily="34" charset="0"/>
              </a:defRPr>
            </a:lvl2pPr>
            <a:lvl3pPr marL="914400" indent="0">
              <a:buFontTx/>
              <a:buNone/>
              <a:defRPr sz="1600" cap="all" spc="50" baseline="0">
                <a:latin typeface="Lato" panose="020F0502020204030203" pitchFamily="34" charset="0"/>
              </a:defRPr>
            </a:lvl3pPr>
            <a:lvl4pPr marL="1371600" indent="0">
              <a:buFontTx/>
              <a:buNone/>
              <a:defRPr sz="1600" cap="all" spc="50" baseline="0">
                <a:latin typeface="Lato" panose="020F0502020204030203" pitchFamily="34" charset="0"/>
              </a:defRPr>
            </a:lvl4pPr>
            <a:lvl5pPr marL="1828800" indent="0">
              <a:buFontTx/>
              <a:buNone/>
              <a:defRPr sz="1600" cap="all" spc="50" baseline="0">
                <a:latin typeface="Lato" panose="020F0502020204030203" pitchFamily="34" charset="0"/>
              </a:defRPr>
            </a:lvl5pPr>
          </a:lstStyle>
          <a:p>
            <a:pPr lvl="0"/>
            <a:r>
              <a:rPr lang="en-US" dirty="0"/>
              <a:t>Enter </a:t>
            </a:r>
            <a:br>
              <a:rPr lang="en-US" dirty="0"/>
            </a:br>
            <a:r>
              <a:rPr lang="en-US" dirty="0"/>
              <a:t>title</a:t>
            </a:r>
          </a:p>
        </p:txBody>
      </p:sp>
      <p:sp>
        <p:nvSpPr>
          <p:cNvPr id="16" name="Text Placeholder 12">
            <a:extLst>
              <a:ext uri="{FF2B5EF4-FFF2-40B4-BE49-F238E27FC236}">
                <a16:creationId xmlns:a16="http://schemas.microsoft.com/office/drawing/2014/main" id="{367BB7D5-3831-DB5E-7C91-AF9716122763}"/>
              </a:ext>
            </a:extLst>
          </p:cNvPr>
          <p:cNvSpPr>
            <a:spLocks noGrp="1"/>
          </p:cNvSpPr>
          <p:nvPr>
            <p:ph type="body" sz="quarter" idx="24" hasCustomPrompt="1"/>
          </p:nvPr>
        </p:nvSpPr>
        <p:spPr>
          <a:xfrm>
            <a:off x="2654300" y="4527596"/>
            <a:ext cx="1681726" cy="1228855"/>
          </a:xfrm>
        </p:spPr>
        <p:txBody>
          <a:bodyPr>
            <a:noAutofit/>
          </a:bodyPr>
          <a:lstStyle>
            <a:lvl1pPr marL="0" marR="0" indent="0" algn="l" defTabSz="914400" rtl="0" eaLnBrk="1" fontAlgn="auto" latinLnBrk="0" hangingPunct="1">
              <a:lnSpc>
                <a:spcPct val="125000"/>
              </a:lnSpc>
              <a:spcBef>
                <a:spcPts val="1000"/>
              </a:spcBef>
              <a:spcAft>
                <a:spcPts val="0"/>
              </a:spcAft>
              <a:buClrTx/>
              <a:buSzTx/>
              <a:buFontTx/>
              <a:buNone/>
              <a:tabLst/>
              <a:defRPr sz="1400" spc="50" baseline="0">
                <a:solidFill>
                  <a:srgbClr val="D9D9D9"/>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d-ID" sz="1200" spc="0" dirty="0">
                <a:latin typeface="Open Sans" pitchFamily="2" charset="0"/>
                <a:ea typeface="Open Sans" pitchFamily="2" charset="0"/>
                <a:cs typeface="Open Sans" pitchFamily="2" charset="0"/>
              </a:rPr>
              <a:t>Lorem ipsum dolor sit amet, consectetur adipiscing elit.</a:t>
            </a:r>
          </a:p>
        </p:txBody>
      </p:sp>
      <p:sp>
        <p:nvSpPr>
          <p:cNvPr id="17" name="Text Placeholder 5">
            <a:extLst>
              <a:ext uri="{FF2B5EF4-FFF2-40B4-BE49-F238E27FC236}">
                <a16:creationId xmlns:a16="http://schemas.microsoft.com/office/drawing/2014/main" id="{E26103D0-4743-821E-DA5A-5E33EAD6849B}"/>
              </a:ext>
            </a:extLst>
          </p:cNvPr>
          <p:cNvSpPr>
            <a:spLocks noGrp="1"/>
          </p:cNvSpPr>
          <p:nvPr>
            <p:ph type="body" sz="quarter" idx="25" hasCustomPrompt="1"/>
          </p:nvPr>
        </p:nvSpPr>
        <p:spPr>
          <a:xfrm>
            <a:off x="6375400" y="3900400"/>
            <a:ext cx="1790700" cy="627196"/>
          </a:xfrm>
        </p:spPr>
        <p:txBody>
          <a:bodyPr>
            <a:noAutofit/>
          </a:bodyPr>
          <a:lstStyle>
            <a:lvl1pPr marL="0" indent="0">
              <a:buFontTx/>
              <a:buNone/>
              <a:defRPr sz="1600" b="1" cap="all" spc="50" baseline="0">
                <a:solidFill>
                  <a:srgbClr val="D9D9D9"/>
                </a:solidFill>
                <a:latin typeface="Lato" panose="020F0502020204030203" pitchFamily="34" charset="0"/>
              </a:defRPr>
            </a:lvl1pPr>
            <a:lvl2pPr marL="457200" indent="0">
              <a:buFontTx/>
              <a:buNone/>
              <a:defRPr sz="1600" cap="all" spc="50" baseline="0">
                <a:latin typeface="Lato" panose="020F0502020204030203" pitchFamily="34" charset="0"/>
              </a:defRPr>
            </a:lvl2pPr>
            <a:lvl3pPr marL="914400" indent="0">
              <a:buFontTx/>
              <a:buNone/>
              <a:defRPr sz="1600" cap="all" spc="50" baseline="0">
                <a:latin typeface="Lato" panose="020F0502020204030203" pitchFamily="34" charset="0"/>
              </a:defRPr>
            </a:lvl3pPr>
            <a:lvl4pPr marL="1371600" indent="0">
              <a:buFontTx/>
              <a:buNone/>
              <a:defRPr sz="1600" cap="all" spc="50" baseline="0">
                <a:latin typeface="Lato" panose="020F0502020204030203" pitchFamily="34" charset="0"/>
              </a:defRPr>
            </a:lvl4pPr>
            <a:lvl5pPr marL="1828800" indent="0">
              <a:buFontTx/>
              <a:buNone/>
              <a:defRPr sz="1600" cap="all" spc="50" baseline="0">
                <a:latin typeface="Lato" panose="020F0502020204030203" pitchFamily="34" charset="0"/>
              </a:defRPr>
            </a:lvl5pPr>
          </a:lstStyle>
          <a:p>
            <a:pPr lvl="0"/>
            <a:r>
              <a:rPr lang="en-US" dirty="0"/>
              <a:t>Enter </a:t>
            </a:r>
            <a:br>
              <a:rPr lang="en-US" dirty="0"/>
            </a:br>
            <a:r>
              <a:rPr lang="en-US" dirty="0"/>
              <a:t>title</a:t>
            </a:r>
          </a:p>
        </p:txBody>
      </p:sp>
      <p:sp>
        <p:nvSpPr>
          <p:cNvPr id="18" name="Text Placeholder 12">
            <a:extLst>
              <a:ext uri="{FF2B5EF4-FFF2-40B4-BE49-F238E27FC236}">
                <a16:creationId xmlns:a16="http://schemas.microsoft.com/office/drawing/2014/main" id="{925D0E05-06B1-1ECA-CA36-5AEBE67FC6D0}"/>
              </a:ext>
            </a:extLst>
          </p:cNvPr>
          <p:cNvSpPr>
            <a:spLocks noGrp="1"/>
          </p:cNvSpPr>
          <p:nvPr>
            <p:ph type="body" sz="quarter" idx="26" hasCustomPrompt="1"/>
          </p:nvPr>
        </p:nvSpPr>
        <p:spPr>
          <a:xfrm>
            <a:off x="6375400" y="4527596"/>
            <a:ext cx="1681726" cy="1228855"/>
          </a:xfrm>
        </p:spPr>
        <p:txBody>
          <a:bodyPr>
            <a:noAutofit/>
          </a:bodyPr>
          <a:lstStyle>
            <a:lvl1pPr marL="0" marR="0" indent="0" algn="l" defTabSz="914400" rtl="0" eaLnBrk="1" fontAlgn="auto" latinLnBrk="0" hangingPunct="1">
              <a:lnSpc>
                <a:spcPct val="125000"/>
              </a:lnSpc>
              <a:spcBef>
                <a:spcPts val="1000"/>
              </a:spcBef>
              <a:spcAft>
                <a:spcPts val="0"/>
              </a:spcAft>
              <a:buClrTx/>
              <a:buSzTx/>
              <a:buFontTx/>
              <a:buNone/>
              <a:tabLst/>
              <a:defRPr sz="1400" spc="50" baseline="0">
                <a:solidFill>
                  <a:srgbClr val="D9D9D9"/>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d-ID" sz="1200" spc="0" dirty="0">
                <a:latin typeface="Open Sans" pitchFamily="2" charset="0"/>
                <a:ea typeface="Open Sans" pitchFamily="2" charset="0"/>
                <a:cs typeface="Open Sans" pitchFamily="2" charset="0"/>
              </a:rPr>
              <a:t>Lorem ipsum dolor sit amet, consectetur adipiscing elit. </a:t>
            </a:r>
          </a:p>
        </p:txBody>
      </p:sp>
      <p:sp>
        <p:nvSpPr>
          <p:cNvPr id="19" name="Text Placeholder 5">
            <a:extLst>
              <a:ext uri="{FF2B5EF4-FFF2-40B4-BE49-F238E27FC236}">
                <a16:creationId xmlns:a16="http://schemas.microsoft.com/office/drawing/2014/main" id="{6914248A-8842-7A09-2E5F-6BF0F3285002}"/>
              </a:ext>
            </a:extLst>
          </p:cNvPr>
          <p:cNvSpPr>
            <a:spLocks noGrp="1"/>
          </p:cNvSpPr>
          <p:nvPr>
            <p:ph type="body" sz="quarter" idx="27" hasCustomPrompt="1"/>
          </p:nvPr>
        </p:nvSpPr>
        <p:spPr>
          <a:xfrm>
            <a:off x="10096500" y="3900400"/>
            <a:ext cx="1790700" cy="627196"/>
          </a:xfrm>
        </p:spPr>
        <p:txBody>
          <a:bodyPr>
            <a:noAutofit/>
          </a:bodyPr>
          <a:lstStyle>
            <a:lvl1pPr marL="0" indent="0">
              <a:buFontTx/>
              <a:buNone/>
              <a:defRPr sz="1600" b="1" cap="all" spc="50" baseline="0">
                <a:solidFill>
                  <a:srgbClr val="D9D9D9"/>
                </a:solidFill>
                <a:latin typeface="Lato" panose="020F0502020204030203" pitchFamily="34" charset="0"/>
              </a:defRPr>
            </a:lvl1pPr>
            <a:lvl2pPr marL="457200" indent="0">
              <a:buFontTx/>
              <a:buNone/>
              <a:defRPr sz="1600" cap="all" spc="50" baseline="0">
                <a:latin typeface="Lato" panose="020F0502020204030203" pitchFamily="34" charset="0"/>
              </a:defRPr>
            </a:lvl2pPr>
            <a:lvl3pPr marL="914400" indent="0">
              <a:buFontTx/>
              <a:buNone/>
              <a:defRPr sz="1600" cap="all" spc="50" baseline="0">
                <a:latin typeface="Lato" panose="020F0502020204030203" pitchFamily="34" charset="0"/>
              </a:defRPr>
            </a:lvl3pPr>
            <a:lvl4pPr marL="1371600" indent="0">
              <a:buFontTx/>
              <a:buNone/>
              <a:defRPr sz="1600" cap="all" spc="50" baseline="0">
                <a:latin typeface="Lato" panose="020F0502020204030203" pitchFamily="34" charset="0"/>
              </a:defRPr>
            </a:lvl4pPr>
            <a:lvl5pPr marL="1828800" indent="0">
              <a:buFontTx/>
              <a:buNone/>
              <a:defRPr sz="1600" cap="all" spc="50" baseline="0">
                <a:latin typeface="Lato" panose="020F0502020204030203" pitchFamily="34" charset="0"/>
              </a:defRPr>
            </a:lvl5pPr>
          </a:lstStyle>
          <a:p>
            <a:pPr lvl="0"/>
            <a:r>
              <a:rPr lang="en-US" dirty="0"/>
              <a:t>Enter </a:t>
            </a:r>
            <a:br>
              <a:rPr lang="en-US" dirty="0"/>
            </a:br>
            <a:r>
              <a:rPr lang="en-US" dirty="0"/>
              <a:t>title</a:t>
            </a:r>
          </a:p>
        </p:txBody>
      </p:sp>
      <p:sp>
        <p:nvSpPr>
          <p:cNvPr id="20" name="Text Placeholder 12">
            <a:extLst>
              <a:ext uri="{FF2B5EF4-FFF2-40B4-BE49-F238E27FC236}">
                <a16:creationId xmlns:a16="http://schemas.microsoft.com/office/drawing/2014/main" id="{FBA76AD7-19C3-9BF9-D8B8-05A5F0C1CC34}"/>
              </a:ext>
            </a:extLst>
          </p:cNvPr>
          <p:cNvSpPr>
            <a:spLocks noGrp="1"/>
          </p:cNvSpPr>
          <p:nvPr>
            <p:ph type="body" sz="quarter" idx="28" hasCustomPrompt="1"/>
          </p:nvPr>
        </p:nvSpPr>
        <p:spPr>
          <a:xfrm>
            <a:off x="10096500" y="4527596"/>
            <a:ext cx="1681726" cy="1228855"/>
          </a:xfrm>
        </p:spPr>
        <p:txBody>
          <a:bodyPr>
            <a:noAutofit/>
          </a:bodyPr>
          <a:lstStyle>
            <a:lvl1pPr marL="0" marR="0" indent="0" algn="l" defTabSz="914400" rtl="0" eaLnBrk="1" fontAlgn="auto" latinLnBrk="0" hangingPunct="1">
              <a:lnSpc>
                <a:spcPct val="125000"/>
              </a:lnSpc>
              <a:spcBef>
                <a:spcPts val="1000"/>
              </a:spcBef>
              <a:spcAft>
                <a:spcPts val="0"/>
              </a:spcAft>
              <a:buClrTx/>
              <a:buSzTx/>
              <a:buFontTx/>
              <a:buNone/>
              <a:tabLst/>
              <a:defRPr sz="1400" spc="50" baseline="0">
                <a:solidFill>
                  <a:srgbClr val="D9D9D9"/>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d-ID" sz="1200" spc="0" dirty="0">
                <a:latin typeface="Open Sans" pitchFamily="2" charset="0"/>
                <a:ea typeface="Open Sans" pitchFamily="2" charset="0"/>
                <a:cs typeface="Open Sans" pitchFamily="2" charset="0"/>
              </a:rPr>
              <a:t>Lorem ipsum dolor sit amet, consectetur adipiscing elit. </a:t>
            </a:r>
          </a:p>
        </p:txBody>
      </p:sp>
      <p:cxnSp>
        <p:nvCxnSpPr>
          <p:cNvPr id="26" name="Straight Connector 25">
            <a:extLst>
              <a:ext uri="{FF2B5EF4-FFF2-40B4-BE49-F238E27FC236}">
                <a16:creationId xmlns:a16="http://schemas.microsoft.com/office/drawing/2014/main" id="{D1B0FD90-B06F-CAB4-5842-56C37423A33B}"/>
              </a:ext>
            </a:extLst>
          </p:cNvPr>
          <p:cNvCxnSpPr>
            <a:cxnSpLocks/>
          </p:cNvCxnSpPr>
          <p:nvPr userDrawn="1"/>
        </p:nvCxnSpPr>
        <p:spPr>
          <a:xfrm flipH="1">
            <a:off x="2872683" y="570482"/>
            <a:ext cx="8732520" cy="0"/>
          </a:xfrm>
          <a:prstGeom prst="line">
            <a:avLst/>
          </a:prstGeom>
          <a:solidFill>
            <a:schemeClr val="tx1"/>
          </a:solidFill>
          <a:ln>
            <a:solidFill>
              <a:srgbClr val="D9D9D9"/>
            </a:solidFill>
          </a:ln>
        </p:spPr>
        <p:style>
          <a:lnRef idx="1">
            <a:schemeClr val="accent1"/>
          </a:lnRef>
          <a:fillRef idx="0">
            <a:schemeClr val="accent1"/>
          </a:fillRef>
          <a:effectRef idx="0">
            <a:schemeClr val="accent1"/>
          </a:effectRef>
          <a:fontRef idx="minor">
            <a:schemeClr val="tx1"/>
          </a:fontRef>
        </p:style>
      </p:cxnSp>
      <p:sp>
        <p:nvSpPr>
          <p:cNvPr id="28" name="Slide Number Placeholder 5">
            <a:extLst>
              <a:ext uri="{FF2B5EF4-FFF2-40B4-BE49-F238E27FC236}">
                <a16:creationId xmlns:a16="http://schemas.microsoft.com/office/drawing/2014/main" id="{EA85C966-821D-2D63-80CD-EB5DECBFAC98}"/>
              </a:ext>
            </a:extLst>
          </p:cNvPr>
          <p:cNvSpPr>
            <a:spLocks noGrp="1"/>
          </p:cNvSpPr>
          <p:nvPr>
            <p:ph type="sldNum" sz="quarter" idx="30"/>
          </p:nvPr>
        </p:nvSpPr>
        <p:spPr>
          <a:xfrm>
            <a:off x="11353798" y="6211726"/>
            <a:ext cx="471056" cy="365125"/>
          </a:xfrm>
        </p:spPr>
        <p:txBody>
          <a:bodyPr/>
          <a:lstStyle>
            <a:lvl1pPr algn="ctr">
              <a:defRPr sz="1200">
                <a:solidFill>
                  <a:srgbClr val="D9D9D9"/>
                </a:solidFill>
                <a:latin typeface="Roboto" panose="02000000000000000000" pitchFamily="2" charset="0"/>
                <a:ea typeface="Roboto" panose="02000000000000000000" pitchFamily="2" charset="0"/>
                <a:cs typeface="Roboto" panose="02000000000000000000" pitchFamily="2" charset="0"/>
              </a:defRPr>
            </a:lvl1pPr>
          </a:lstStyle>
          <a:p>
            <a:fld id="{23498A07-2AE1-4906-99DD-A7F4C55F52F9}" type="slidenum">
              <a:rPr lang="en-US" smtClean="0"/>
              <a:pPr/>
              <a:t>‹#›</a:t>
            </a:fld>
            <a:endParaRPr lang="en-US" dirty="0"/>
          </a:p>
        </p:txBody>
      </p:sp>
      <p:cxnSp>
        <p:nvCxnSpPr>
          <p:cNvPr id="30" name="Straight Connector 29">
            <a:extLst>
              <a:ext uri="{FF2B5EF4-FFF2-40B4-BE49-F238E27FC236}">
                <a16:creationId xmlns:a16="http://schemas.microsoft.com/office/drawing/2014/main" id="{7515F806-ADE5-AC04-84E0-BF5E8E170915}"/>
              </a:ext>
            </a:extLst>
          </p:cNvPr>
          <p:cNvCxnSpPr>
            <a:cxnSpLocks/>
          </p:cNvCxnSpPr>
          <p:nvPr userDrawn="1"/>
        </p:nvCxnSpPr>
        <p:spPr>
          <a:xfrm>
            <a:off x="2843784" y="6045200"/>
            <a:ext cx="8962231"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35CE333D-54C9-61B9-9098-328E42912CB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4363" y="186191"/>
            <a:ext cx="2011679" cy="804672"/>
          </a:xfrm>
          <a:prstGeom prst="rect">
            <a:avLst/>
          </a:prstGeom>
        </p:spPr>
      </p:pic>
      <p:sp>
        <p:nvSpPr>
          <p:cNvPr id="32" name="Text Placeholder 24">
            <a:extLst>
              <a:ext uri="{FF2B5EF4-FFF2-40B4-BE49-F238E27FC236}">
                <a16:creationId xmlns:a16="http://schemas.microsoft.com/office/drawing/2014/main" id="{F759FD8E-6D18-D9A2-D3A4-DDD77D3E8E73}"/>
              </a:ext>
            </a:extLst>
          </p:cNvPr>
          <p:cNvSpPr>
            <a:spLocks noGrp="1"/>
          </p:cNvSpPr>
          <p:nvPr>
            <p:ph type="body" sz="quarter" idx="31"/>
          </p:nvPr>
        </p:nvSpPr>
        <p:spPr>
          <a:xfrm>
            <a:off x="385985" y="5657727"/>
            <a:ext cx="5316075" cy="553999"/>
          </a:xfrm>
          <a:solidFill>
            <a:schemeClr val="tx1"/>
          </a:solidFill>
        </p:spPr>
        <p:txBody>
          <a:bodyPr anchor="ctr">
            <a:noAutofit/>
          </a:bodyPr>
          <a:lstStyle>
            <a:lvl1pPr marL="0" indent="0">
              <a:buNone/>
              <a:defRPr sz="2800" b="1" i="0" cap="all" spc="100" baseline="0">
                <a:solidFill>
                  <a:srgbClr val="07AFE2"/>
                </a:solidFill>
                <a:latin typeface="Lato" panose="020F0502020204030203" pitchFamily="34" charset="0"/>
                <a:cs typeface="Lato Medium"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42879889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par>
                                <p:cTn id="8" presetID="2" presetClass="entr" presetSubtype="8" fill="hold" grpId="0" nodeType="withEffect">
                                  <p:stCondLst>
                                    <p:cond delay="0"/>
                                  </p:stCondLst>
                                  <p:childTnLst>
                                    <p:set>
                                      <p:cBhvr>
                                        <p:cTn id="9" dur="1" fill="hold">
                                          <p:stCondLst>
                                            <p:cond delay="0"/>
                                          </p:stCondLst>
                                        </p:cTn>
                                        <p:tgtEl>
                                          <p:spTgt spid="32"/>
                                        </p:tgtEl>
                                        <p:attrNameLst>
                                          <p:attrName>style.visibility</p:attrName>
                                        </p:attrNameLst>
                                      </p:cBhvr>
                                      <p:to>
                                        <p:strVal val="visible"/>
                                      </p:to>
                                    </p:set>
                                    <p:anim calcmode="lin" valueType="num">
                                      <p:cBhvr additive="base">
                                        <p:cTn id="10" dur="500" fill="hold"/>
                                        <p:tgtEl>
                                          <p:spTgt spid="32"/>
                                        </p:tgtEl>
                                        <p:attrNameLst>
                                          <p:attrName>ppt_x</p:attrName>
                                        </p:attrNameLst>
                                      </p:cBhvr>
                                      <p:tavLst>
                                        <p:tav tm="0">
                                          <p:val>
                                            <p:strVal val="0-#ppt_w/2"/>
                                          </p:val>
                                        </p:tav>
                                        <p:tav tm="100000">
                                          <p:val>
                                            <p:strVal val="#ppt_x"/>
                                          </p:val>
                                        </p:tav>
                                      </p:tavLst>
                                    </p:anim>
                                    <p:anim calcmode="lin" valueType="num">
                                      <p:cBhvr additive="base">
                                        <p:cTn id="11"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tmplLst>
          <p:tmpl>
            <p:tnLst>
              <p:par>
                <p:cTn presetID="2" presetClass="entr" presetSubtype="8" fill="hold" nodeType="withEffect">
                  <p:stCondLst>
                    <p:cond delay="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500" fill="hold"/>
                        <p:tgtEl>
                          <p:spTgt spid="32"/>
                        </p:tgtEl>
                        <p:attrNameLst>
                          <p:attrName>ppt_x</p:attrName>
                        </p:attrNameLst>
                      </p:cBhvr>
                      <p:tavLst>
                        <p:tav tm="0">
                          <p:val>
                            <p:strVal val="0-#ppt_w/2"/>
                          </p:val>
                        </p:tav>
                        <p:tav tm="100000">
                          <p:val>
                            <p:strVal val="#ppt_x"/>
                          </p:val>
                        </p:tav>
                      </p:tavLst>
                    </p:anim>
                    <p:anim calcmode="lin" valueType="num">
                      <p:cBhvr additive="base">
                        <p:cTn dur="500" fill="hold"/>
                        <p:tgtEl>
                          <p:spTgt spid="32"/>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VIDEO_Full">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A98F267-0B70-3ECD-B855-B5B181911313}"/>
              </a:ext>
            </a:extLst>
          </p:cNvPr>
          <p:cNvSpPr/>
          <p:nvPr userDrawn="1"/>
        </p:nvSpPr>
        <p:spPr>
          <a:xfrm>
            <a:off x="366712" y="752784"/>
            <a:ext cx="11458576" cy="5973332"/>
          </a:xfrm>
          <a:prstGeom prst="rect">
            <a:avLst/>
          </a:prstGeom>
          <a:solidFill>
            <a:srgbClr val="D9D9D9"/>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4" name="Media Placeholder 3">
            <a:extLst>
              <a:ext uri="{FF2B5EF4-FFF2-40B4-BE49-F238E27FC236}">
                <a16:creationId xmlns:a16="http://schemas.microsoft.com/office/drawing/2014/main" id="{5F8513BF-50ED-95E9-4265-271BE6DF5D18}"/>
              </a:ext>
            </a:extLst>
          </p:cNvPr>
          <p:cNvSpPr>
            <a:spLocks noGrp="1"/>
          </p:cNvSpPr>
          <p:nvPr>
            <p:ph type="media" sz="quarter" idx="13"/>
          </p:nvPr>
        </p:nvSpPr>
        <p:spPr>
          <a:xfrm>
            <a:off x="366712" y="752784"/>
            <a:ext cx="11458576" cy="5973332"/>
          </a:xfrm>
          <a:prstGeom prst="rect">
            <a:avLst/>
          </a:prstGeom>
        </p:spPr>
        <p:txBody>
          <a:bodyPr/>
          <a:lstStyle/>
          <a:p>
            <a:r>
              <a:rPr lang="en-US"/>
              <a:t>Click icon to add media</a:t>
            </a:r>
            <a:endParaRPr lang="en-US" dirty="0"/>
          </a:p>
        </p:txBody>
      </p:sp>
    </p:spTree>
    <p:extLst>
      <p:ext uri="{BB962C8B-B14F-4D97-AF65-F5344CB8AC3E}">
        <p14:creationId xmlns:p14="http://schemas.microsoft.com/office/powerpoint/2010/main" val="46468707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798136" y="1221948"/>
            <a:ext cx="10595728" cy="5188279"/>
          </a:xfrm>
          <a:prstGeom prst="rect">
            <a:avLst/>
          </a:prstGeom>
        </p:spPr>
        <p:txBody>
          <a:bodyPr/>
          <a:lstStyle/>
          <a:p>
            <a:r>
              <a:rPr lang="en-US"/>
              <a:t>Click icon to add picture</a:t>
            </a:r>
            <a:endParaRPr lang="en-US" dirty="0"/>
          </a:p>
        </p:txBody>
      </p:sp>
    </p:spTree>
    <p:extLst>
      <p:ext uri="{BB962C8B-B14F-4D97-AF65-F5344CB8AC3E}">
        <p14:creationId xmlns:p14="http://schemas.microsoft.com/office/powerpoint/2010/main" val="404052422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PRODUCT_Horiz-Sq_3x">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512378" y="1282700"/>
            <a:ext cx="2222500" cy="2032000"/>
          </a:xfrm>
          <a:prstGeom prst="rect">
            <a:avLst/>
          </a:prstGeom>
        </p:spPr>
        <p:txBody>
          <a:bodyPr/>
          <a:lstStyle/>
          <a:p>
            <a:r>
              <a:rPr lang="en-US"/>
              <a:t>Click icon to add picture</a:t>
            </a:r>
            <a:endParaRPr lang="en-US" dirty="0"/>
          </a:p>
        </p:txBody>
      </p:sp>
      <p:sp>
        <p:nvSpPr>
          <p:cNvPr id="8" name="Picture Placeholder 6"/>
          <p:cNvSpPr>
            <a:spLocks noGrp="1"/>
          </p:cNvSpPr>
          <p:nvPr>
            <p:ph type="pic" sz="quarter" idx="11"/>
          </p:nvPr>
        </p:nvSpPr>
        <p:spPr>
          <a:xfrm>
            <a:off x="4984750" y="1282700"/>
            <a:ext cx="2222500" cy="2032000"/>
          </a:xfrm>
          <a:prstGeom prst="rect">
            <a:avLst/>
          </a:prstGeom>
        </p:spPr>
        <p:txBody>
          <a:bodyPr/>
          <a:lstStyle/>
          <a:p>
            <a:r>
              <a:rPr lang="en-US"/>
              <a:t>Click icon to add picture</a:t>
            </a:r>
          </a:p>
        </p:txBody>
      </p:sp>
      <p:sp>
        <p:nvSpPr>
          <p:cNvPr id="9" name="Picture Placeholder 6"/>
          <p:cNvSpPr>
            <a:spLocks noGrp="1"/>
          </p:cNvSpPr>
          <p:nvPr>
            <p:ph type="pic" sz="quarter" idx="12"/>
          </p:nvPr>
        </p:nvSpPr>
        <p:spPr>
          <a:xfrm>
            <a:off x="8457122" y="1282700"/>
            <a:ext cx="2222500" cy="2032000"/>
          </a:xfrm>
          <a:prstGeom prst="rect">
            <a:avLst/>
          </a:prstGeom>
        </p:spPr>
        <p:txBody>
          <a:bodyPr/>
          <a:lstStyle/>
          <a:p>
            <a:r>
              <a:rPr lang="en-US"/>
              <a:t>Click icon to add picture</a:t>
            </a:r>
          </a:p>
        </p:txBody>
      </p:sp>
      <p:sp>
        <p:nvSpPr>
          <p:cNvPr id="3" name="Slide Number Placeholder 5">
            <a:extLst>
              <a:ext uri="{FF2B5EF4-FFF2-40B4-BE49-F238E27FC236}">
                <a16:creationId xmlns:a16="http://schemas.microsoft.com/office/drawing/2014/main" id="{E5707406-FA5C-7670-AA62-45A0EF28326A}"/>
              </a:ext>
            </a:extLst>
          </p:cNvPr>
          <p:cNvSpPr>
            <a:spLocks noGrp="1"/>
          </p:cNvSpPr>
          <p:nvPr>
            <p:ph type="sldNum" sz="quarter" idx="14"/>
          </p:nvPr>
        </p:nvSpPr>
        <p:spPr>
          <a:xfrm>
            <a:off x="11353798" y="6211726"/>
            <a:ext cx="471056" cy="365125"/>
          </a:xfrm>
        </p:spPr>
        <p:txBody>
          <a:bodyPr/>
          <a:lstStyle>
            <a:lvl1pPr algn="ctr">
              <a:defRPr sz="1200">
                <a:solidFill>
                  <a:schemeClr val="accent4"/>
                </a:solidFill>
                <a:latin typeface="Roboto" panose="02000000000000000000" pitchFamily="2" charset="0"/>
                <a:ea typeface="Roboto" panose="02000000000000000000" pitchFamily="2" charset="0"/>
                <a:cs typeface="Roboto" panose="02000000000000000000" pitchFamily="2" charset="0"/>
              </a:defRPr>
            </a:lvl1pPr>
          </a:lstStyle>
          <a:p>
            <a:fld id="{23498A07-2AE1-4906-99DD-A7F4C55F52F9}" type="slidenum">
              <a:rPr lang="en-US" smtClean="0"/>
              <a:pPr/>
              <a:t>‹#›</a:t>
            </a:fld>
            <a:endParaRPr lang="en-US" dirty="0"/>
          </a:p>
        </p:txBody>
      </p:sp>
      <p:sp>
        <p:nvSpPr>
          <p:cNvPr id="6" name="Text Placeholder 5">
            <a:extLst>
              <a:ext uri="{FF2B5EF4-FFF2-40B4-BE49-F238E27FC236}">
                <a16:creationId xmlns:a16="http://schemas.microsoft.com/office/drawing/2014/main" id="{AF79E50A-9B7C-23B2-1D64-B614A74A6EE5}"/>
              </a:ext>
            </a:extLst>
          </p:cNvPr>
          <p:cNvSpPr>
            <a:spLocks noGrp="1"/>
          </p:cNvSpPr>
          <p:nvPr>
            <p:ph type="body" sz="quarter" idx="15" hasCustomPrompt="1"/>
          </p:nvPr>
        </p:nvSpPr>
        <p:spPr>
          <a:xfrm>
            <a:off x="1512378" y="3429000"/>
            <a:ext cx="2222500" cy="430213"/>
          </a:xfrm>
        </p:spPr>
        <p:txBody>
          <a:bodyPr>
            <a:noAutofit/>
          </a:bodyPr>
          <a:lstStyle>
            <a:lvl1pPr marL="0" indent="0">
              <a:buFontTx/>
              <a:buNone/>
              <a:defRPr sz="1600" b="1" cap="all" spc="50" baseline="0">
                <a:solidFill>
                  <a:srgbClr val="6F6F6F"/>
                </a:solidFill>
                <a:latin typeface="Lato" panose="020F0502020204030203" pitchFamily="34" charset="0"/>
              </a:defRPr>
            </a:lvl1pPr>
            <a:lvl2pPr marL="457200" indent="0">
              <a:buFontTx/>
              <a:buNone/>
              <a:defRPr sz="1600" cap="all" spc="50" baseline="0">
                <a:latin typeface="Lato" panose="020F0502020204030203" pitchFamily="34" charset="0"/>
              </a:defRPr>
            </a:lvl2pPr>
            <a:lvl3pPr marL="914400" indent="0">
              <a:buFontTx/>
              <a:buNone/>
              <a:defRPr sz="1600" cap="all" spc="50" baseline="0">
                <a:latin typeface="Lato" panose="020F0502020204030203" pitchFamily="34" charset="0"/>
              </a:defRPr>
            </a:lvl3pPr>
            <a:lvl4pPr marL="1371600" indent="0">
              <a:buFontTx/>
              <a:buNone/>
              <a:defRPr sz="1600" cap="all" spc="50" baseline="0">
                <a:latin typeface="Lato" panose="020F0502020204030203" pitchFamily="34" charset="0"/>
              </a:defRPr>
            </a:lvl4pPr>
            <a:lvl5pPr marL="1828800" indent="0">
              <a:buFontTx/>
              <a:buNone/>
              <a:defRPr sz="1600" cap="all" spc="50" baseline="0">
                <a:latin typeface="Lato" panose="020F0502020204030203" pitchFamily="34" charset="0"/>
              </a:defRPr>
            </a:lvl5pPr>
          </a:lstStyle>
          <a:p>
            <a:pPr lvl="0"/>
            <a:r>
              <a:rPr lang="en-US" dirty="0"/>
              <a:t>Enter title</a:t>
            </a:r>
          </a:p>
        </p:txBody>
      </p:sp>
      <p:sp>
        <p:nvSpPr>
          <p:cNvPr id="11" name="Text Placeholder 5">
            <a:extLst>
              <a:ext uri="{FF2B5EF4-FFF2-40B4-BE49-F238E27FC236}">
                <a16:creationId xmlns:a16="http://schemas.microsoft.com/office/drawing/2014/main" id="{9D479A00-B1EB-B09C-3108-08FAFDAE65CB}"/>
              </a:ext>
            </a:extLst>
          </p:cNvPr>
          <p:cNvSpPr>
            <a:spLocks noGrp="1"/>
          </p:cNvSpPr>
          <p:nvPr>
            <p:ph type="body" sz="quarter" idx="16" hasCustomPrompt="1"/>
          </p:nvPr>
        </p:nvSpPr>
        <p:spPr>
          <a:xfrm>
            <a:off x="4984750" y="3429000"/>
            <a:ext cx="2222500" cy="430213"/>
          </a:xfrm>
        </p:spPr>
        <p:txBody>
          <a:bodyPr>
            <a:noAutofit/>
          </a:bodyPr>
          <a:lstStyle>
            <a:lvl1pPr marL="0" marR="0" indent="0" algn="l" defTabSz="914400" rtl="0" eaLnBrk="1" fontAlgn="auto" latinLnBrk="0" hangingPunct="1">
              <a:lnSpc>
                <a:spcPct val="90000"/>
              </a:lnSpc>
              <a:spcBef>
                <a:spcPts val="1000"/>
              </a:spcBef>
              <a:spcAft>
                <a:spcPts val="0"/>
              </a:spcAft>
              <a:buClrTx/>
              <a:buSzTx/>
              <a:buFontTx/>
              <a:buNone/>
              <a:tabLst/>
              <a:defRPr sz="1600" b="1" cap="all" spc="50" baseline="0">
                <a:solidFill>
                  <a:srgbClr val="6F6F6F"/>
                </a:solidFill>
                <a:latin typeface="Lato" panose="020F0502020204030203" pitchFamily="34" charset="0"/>
              </a:defRPr>
            </a:lvl1pPr>
            <a:lvl2pPr marL="457200" indent="0">
              <a:buFontTx/>
              <a:buNone/>
              <a:defRPr sz="1600" cap="all" spc="50" baseline="0">
                <a:latin typeface="Lato" panose="020F0502020204030203" pitchFamily="34" charset="0"/>
              </a:defRPr>
            </a:lvl2pPr>
            <a:lvl3pPr marL="914400" indent="0">
              <a:buFontTx/>
              <a:buNone/>
              <a:defRPr sz="1600" cap="all" spc="50" baseline="0">
                <a:latin typeface="Lato" panose="020F0502020204030203" pitchFamily="34" charset="0"/>
              </a:defRPr>
            </a:lvl3pPr>
            <a:lvl4pPr marL="1371600" indent="0">
              <a:buFontTx/>
              <a:buNone/>
              <a:defRPr sz="1600" cap="all" spc="50" baseline="0">
                <a:latin typeface="Lato" panose="020F0502020204030203" pitchFamily="34" charset="0"/>
              </a:defRPr>
            </a:lvl4pPr>
            <a:lvl5pPr marL="1828800" indent="0">
              <a:buFontTx/>
              <a:buNone/>
              <a:defRPr sz="1600" cap="all" spc="50" baseline="0">
                <a:latin typeface="Lato" panose="020F0502020204030203" pitchFamily="34" charset="0"/>
              </a:defRPr>
            </a:lvl5pPr>
          </a:lstStyle>
          <a:p>
            <a:pPr lvl="0"/>
            <a:r>
              <a:rPr lang="en-US" dirty="0"/>
              <a:t>Enter title</a:t>
            </a:r>
          </a:p>
        </p:txBody>
      </p:sp>
      <p:sp>
        <p:nvSpPr>
          <p:cNvPr id="13" name="Text Placeholder 12">
            <a:extLst>
              <a:ext uri="{FF2B5EF4-FFF2-40B4-BE49-F238E27FC236}">
                <a16:creationId xmlns:a16="http://schemas.microsoft.com/office/drawing/2014/main" id="{CA244605-F92A-1E25-CF5D-886124685DD8}"/>
              </a:ext>
            </a:extLst>
          </p:cNvPr>
          <p:cNvSpPr>
            <a:spLocks noGrp="1"/>
          </p:cNvSpPr>
          <p:nvPr>
            <p:ph type="body" sz="quarter" idx="17" hasCustomPrompt="1"/>
          </p:nvPr>
        </p:nvSpPr>
        <p:spPr>
          <a:xfrm>
            <a:off x="1512378" y="3871786"/>
            <a:ext cx="2222500" cy="1228855"/>
          </a:xfrm>
        </p:spPr>
        <p:txBody>
          <a:bodyPr>
            <a:noAutofit/>
          </a:bodyPr>
          <a:lstStyle>
            <a:lvl1pPr marL="0" marR="0" indent="0" algn="l" defTabSz="914400" rtl="0" eaLnBrk="1" fontAlgn="auto" latinLnBrk="0" hangingPunct="1">
              <a:lnSpc>
                <a:spcPct val="125000"/>
              </a:lnSpc>
              <a:spcBef>
                <a:spcPts val="1000"/>
              </a:spcBef>
              <a:spcAft>
                <a:spcPts val="0"/>
              </a:spcAft>
              <a:buClrTx/>
              <a:buSzTx/>
              <a:buFontTx/>
              <a:buNone/>
              <a:tabLst/>
              <a:defRPr sz="1200" spc="50" baseline="0">
                <a:solidFill>
                  <a:srgbClr val="6F6F6F"/>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d-ID" sz="1200" spc="0" dirty="0">
                <a:latin typeface="Open Sans" pitchFamily="2" charset="0"/>
                <a:ea typeface="Open Sans" pitchFamily="2" charset="0"/>
                <a:cs typeface="Open Sans" pitchFamily="2" charset="0"/>
              </a:rPr>
              <a:t>Lorem ipsum dolor sit amet, consectetur adipiscing elit. Proin sed libero in magna</a:t>
            </a:r>
            <a:r>
              <a:rPr lang="en-US" sz="1200" spc="0" dirty="0">
                <a:latin typeface="Open Sans" pitchFamily="2" charset="0"/>
                <a:ea typeface="Open Sans" pitchFamily="2" charset="0"/>
                <a:cs typeface="Open Sans" pitchFamily="2" charset="0"/>
              </a:rPr>
              <a:t>.</a:t>
            </a:r>
            <a:endParaRPr lang="id-ID" sz="1200" spc="0" dirty="0">
              <a:latin typeface="Open Sans" pitchFamily="2" charset="0"/>
              <a:ea typeface="Open Sans" pitchFamily="2" charset="0"/>
              <a:cs typeface="Open Sans" pitchFamily="2" charset="0"/>
            </a:endParaRPr>
          </a:p>
        </p:txBody>
      </p:sp>
      <p:sp>
        <p:nvSpPr>
          <p:cNvPr id="14" name="Text Placeholder 12">
            <a:extLst>
              <a:ext uri="{FF2B5EF4-FFF2-40B4-BE49-F238E27FC236}">
                <a16:creationId xmlns:a16="http://schemas.microsoft.com/office/drawing/2014/main" id="{A2839529-F1FF-20F4-F303-1A224CA0C514}"/>
              </a:ext>
            </a:extLst>
          </p:cNvPr>
          <p:cNvSpPr>
            <a:spLocks noGrp="1"/>
          </p:cNvSpPr>
          <p:nvPr>
            <p:ph type="body" sz="quarter" idx="18" hasCustomPrompt="1"/>
          </p:nvPr>
        </p:nvSpPr>
        <p:spPr>
          <a:xfrm>
            <a:off x="4984750" y="3871786"/>
            <a:ext cx="2222500" cy="1228855"/>
          </a:xfrm>
        </p:spPr>
        <p:txBody>
          <a:bodyPr>
            <a:noAutofit/>
          </a:bodyPr>
          <a:lstStyle>
            <a:lvl1pPr marL="0" marR="0" indent="0" algn="l" defTabSz="914400" rtl="0" eaLnBrk="1" fontAlgn="auto" latinLnBrk="0" hangingPunct="1">
              <a:lnSpc>
                <a:spcPct val="125000"/>
              </a:lnSpc>
              <a:spcBef>
                <a:spcPts val="1000"/>
              </a:spcBef>
              <a:spcAft>
                <a:spcPts val="0"/>
              </a:spcAft>
              <a:buClrTx/>
              <a:buSzTx/>
              <a:buFontTx/>
              <a:buNone/>
              <a:tabLst/>
              <a:defRPr sz="1200" spc="50" baseline="0">
                <a:solidFill>
                  <a:srgbClr val="6F6F6F"/>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d-ID" sz="1200" spc="0" dirty="0">
                <a:latin typeface="Open Sans" pitchFamily="2" charset="0"/>
                <a:ea typeface="Open Sans" pitchFamily="2" charset="0"/>
                <a:cs typeface="Open Sans" pitchFamily="2" charset="0"/>
              </a:rPr>
              <a:t>Lorem ipsum dolor sit amet, consectetur adipiscing elit. Proin sed libero in magna</a:t>
            </a:r>
            <a:r>
              <a:rPr lang="en-US" sz="1200" spc="0" dirty="0">
                <a:latin typeface="Open Sans" pitchFamily="2" charset="0"/>
                <a:ea typeface="Open Sans" pitchFamily="2" charset="0"/>
                <a:cs typeface="Open Sans" pitchFamily="2" charset="0"/>
              </a:rPr>
              <a:t>.</a:t>
            </a:r>
            <a:endParaRPr lang="id-ID" sz="1200" spc="0" dirty="0">
              <a:latin typeface="Open Sans" pitchFamily="2" charset="0"/>
              <a:ea typeface="Open Sans" pitchFamily="2" charset="0"/>
              <a:cs typeface="Open Sans" pitchFamily="2" charset="0"/>
            </a:endParaRPr>
          </a:p>
        </p:txBody>
      </p:sp>
      <p:sp>
        <p:nvSpPr>
          <p:cNvPr id="15" name="Text Placeholder 5">
            <a:extLst>
              <a:ext uri="{FF2B5EF4-FFF2-40B4-BE49-F238E27FC236}">
                <a16:creationId xmlns:a16="http://schemas.microsoft.com/office/drawing/2014/main" id="{2CD6381A-7E09-3789-AB80-3D8F41719F85}"/>
              </a:ext>
            </a:extLst>
          </p:cNvPr>
          <p:cNvSpPr>
            <a:spLocks noGrp="1"/>
          </p:cNvSpPr>
          <p:nvPr>
            <p:ph type="body" sz="quarter" idx="19" hasCustomPrompt="1"/>
          </p:nvPr>
        </p:nvSpPr>
        <p:spPr>
          <a:xfrm>
            <a:off x="8457122" y="3429000"/>
            <a:ext cx="2222500" cy="430213"/>
          </a:xfrm>
        </p:spPr>
        <p:txBody>
          <a:bodyPr>
            <a:noAutofit/>
          </a:bodyPr>
          <a:lstStyle>
            <a:lvl1pPr marL="0" indent="0">
              <a:buFontTx/>
              <a:buNone/>
              <a:defRPr sz="1600" b="1" cap="all" spc="50" baseline="0">
                <a:solidFill>
                  <a:srgbClr val="6F6F6F"/>
                </a:solidFill>
                <a:latin typeface="Lato" panose="020F0502020204030203" pitchFamily="34" charset="0"/>
              </a:defRPr>
            </a:lvl1pPr>
            <a:lvl2pPr marL="457200" indent="0">
              <a:buFontTx/>
              <a:buNone/>
              <a:defRPr sz="1600" cap="all" spc="50" baseline="0">
                <a:latin typeface="Lato" panose="020F0502020204030203" pitchFamily="34" charset="0"/>
              </a:defRPr>
            </a:lvl2pPr>
            <a:lvl3pPr marL="914400" indent="0">
              <a:buFontTx/>
              <a:buNone/>
              <a:defRPr sz="1600" cap="all" spc="50" baseline="0">
                <a:latin typeface="Lato" panose="020F0502020204030203" pitchFamily="34" charset="0"/>
              </a:defRPr>
            </a:lvl3pPr>
            <a:lvl4pPr marL="1371600" indent="0">
              <a:buFontTx/>
              <a:buNone/>
              <a:defRPr sz="1600" cap="all" spc="50" baseline="0">
                <a:latin typeface="Lato" panose="020F0502020204030203" pitchFamily="34" charset="0"/>
              </a:defRPr>
            </a:lvl4pPr>
            <a:lvl5pPr marL="1828800" indent="0">
              <a:buFontTx/>
              <a:buNone/>
              <a:defRPr sz="1600" cap="all" spc="50" baseline="0">
                <a:latin typeface="Lato" panose="020F0502020204030203" pitchFamily="34" charset="0"/>
              </a:defRPr>
            </a:lvl5pPr>
          </a:lstStyle>
          <a:p>
            <a:pPr lvl="0"/>
            <a:r>
              <a:rPr lang="en-US" dirty="0"/>
              <a:t>Enter title</a:t>
            </a:r>
          </a:p>
        </p:txBody>
      </p:sp>
      <p:sp>
        <p:nvSpPr>
          <p:cNvPr id="16" name="Text Placeholder 12">
            <a:extLst>
              <a:ext uri="{FF2B5EF4-FFF2-40B4-BE49-F238E27FC236}">
                <a16:creationId xmlns:a16="http://schemas.microsoft.com/office/drawing/2014/main" id="{660659E6-90D8-A0A9-B649-C1D1B77D2DDB}"/>
              </a:ext>
            </a:extLst>
          </p:cNvPr>
          <p:cNvSpPr>
            <a:spLocks noGrp="1"/>
          </p:cNvSpPr>
          <p:nvPr>
            <p:ph type="body" sz="quarter" idx="20" hasCustomPrompt="1"/>
          </p:nvPr>
        </p:nvSpPr>
        <p:spPr>
          <a:xfrm>
            <a:off x="8457122" y="3871786"/>
            <a:ext cx="2222500" cy="1228855"/>
          </a:xfrm>
        </p:spPr>
        <p:txBody>
          <a:bodyPr>
            <a:noAutofit/>
          </a:bodyPr>
          <a:lstStyle>
            <a:lvl1pPr marL="0" marR="0" indent="0" algn="l" defTabSz="914400" rtl="0" eaLnBrk="1" fontAlgn="auto" latinLnBrk="0" hangingPunct="1">
              <a:lnSpc>
                <a:spcPct val="125000"/>
              </a:lnSpc>
              <a:spcBef>
                <a:spcPts val="1000"/>
              </a:spcBef>
              <a:spcAft>
                <a:spcPts val="0"/>
              </a:spcAft>
              <a:buClrTx/>
              <a:buSzTx/>
              <a:buFontTx/>
              <a:buNone/>
              <a:tabLst/>
              <a:defRPr sz="1200" spc="50" baseline="0">
                <a:solidFill>
                  <a:srgbClr val="6F6F6F"/>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d-ID" sz="1200" spc="0" dirty="0">
                <a:latin typeface="Open Sans" pitchFamily="2" charset="0"/>
                <a:ea typeface="Open Sans" pitchFamily="2" charset="0"/>
                <a:cs typeface="Open Sans" pitchFamily="2" charset="0"/>
              </a:rPr>
              <a:t>Lorem ipsum dolor sit amet, consectetur adipiscing elit. Proin sed libero in magna</a:t>
            </a:r>
            <a:r>
              <a:rPr lang="en-US" sz="1200" spc="0" dirty="0">
                <a:latin typeface="Open Sans" pitchFamily="2" charset="0"/>
                <a:ea typeface="Open Sans" pitchFamily="2" charset="0"/>
                <a:cs typeface="Open Sans" pitchFamily="2" charset="0"/>
              </a:rPr>
              <a:t>.</a:t>
            </a:r>
            <a:endParaRPr lang="id-ID" sz="1200" spc="0" dirty="0">
              <a:latin typeface="Open Sans" pitchFamily="2" charset="0"/>
              <a:ea typeface="Open Sans" pitchFamily="2" charset="0"/>
              <a:cs typeface="Open Sans" pitchFamily="2" charset="0"/>
            </a:endParaRPr>
          </a:p>
        </p:txBody>
      </p:sp>
      <p:sp>
        <p:nvSpPr>
          <p:cNvPr id="25" name="Text Placeholder 24">
            <a:extLst>
              <a:ext uri="{FF2B5EF4-FFF2-40B4-BE49-F238E27FC236}">
                <a16:creationId xmlns:a16="http://schemas.microsoft.com/office/drawing/2014/main" id="{99E56CFC-0159-901D-8B49-83AFF12024DD}"/>
              </a:ext>
            </a:extLst>
          </p:cNvPr>
          <p:cNvSpPr>
            <a:spLocks noGrp="1"/>
          </p:cNvSpPr>
          <p:nvPr>
            <p:ph type="body" sz="quarter" idx="23"/>
          </p:nvPr>
        </p:nvSpPr>
        <p:spPr>
          <a:xfrm>
            <a:off x="385985" y="5657727"/>
            <a:ext cx="3766565" cy="553999"/>
          </a:xfrm>
          <a:solidFill>
            <a:schemeClr val="bg1"/>
          </a:solidFill>
        </p:spPr>
        <p:txBody>
          <a:bodyPr anchor="ctr">
            <a:noAutofit/>
          </a:bodyPr>
          <a:lstStyle>
            <a:lvl1pPr marL="0" indent="0">
              <a:buNone/>
              <a:defRPr sz="2800" b="1" i="0" cap="all" spc="100" baseline="0">
                <a:solidFill>
                  <a:srgbClr val="007396"/>
                </a:solidFill>
                <a:latin typeface="Lato" panose="020F0502020204030203" pitchFamily="34" charset="0"/>
                <a:cs typeface="Lato Medium"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23" name="Straight Connector 22">
            <a:extLst>
              <a:ext uri="{FF2B5EF4-FFF2-40B4-BE49-F238E27FC236}">
                <a16:creationId xmlns:a16="http://schemas.microsoft.com/office/drawing/2014/main" id="{886E50D0-AC60-EAA7-30EC-DB9805B9D8BA}"/>
              </a:ext>
            </a:extLst>
          </p:cNvPr>
          <p:cNvCxnSpPr>
            <a:cxnSpLocks/>
          </p:cNvCxnSpPr>
          <p:nvPr userDrawn="1"/>
        </p:nvCxnSpPr>
        <p:spPr>
          <a:xfrm>
            <a:off x="2843784" y="6045200"/>
            <a:ext cx="8962231"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530AF55-16F3-2BE3-DC01-6B5CA7496BA9}"/>
              </a:ext>
            </a:extLst>
          </p:cNvPr>
          <p:cNvCxnSpPr>
            <a:cxnSpLocks/>
          </p:cNvCxnSpPr>
          <p:nvPr userDrawn="1"/>
        </p:nvCxnSpPr>
        <p:spPr>
          <a:xfrm flipH="1">
            <a:off x="2872683" y="570482"/>
            <a:ext cx="8732520" cy="0"/>
          </a:xfrm>
          <a:prstGeom prst="line">
            <a:avLst/>
          </a:prstGeom>
          <a:solidFill>
            <a:schemeClr val="tx1"/>
          </a:solidFill>
          <a:ln>
            <a:solidFill>
              <a:srgbClr val="D9D9D9"/>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80869511-3EA2-8A4C-4C0D-11D3DE4AF2B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4363" y="186191"/>
            <a:ext cx="2011679" cy="804672"/>
          </a:xfrm>
          <a:prstGeom prst="rect">
            <a:avLst/>
          </a:prstGeom>
        </p:spPr>
      </p:pic>
    </p:spTree>
    <p:extLst>
      <p:ext uri="{BB962C8B-B14F-4D97-AF65-F5344CB8AC3E}">
        <p14:creationId xmlns:p14="http://schemas.microsoft.com/office/powerpoint/2010/main" val="5234165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tmplLst>
          <p:tmpl>
            <p:tnLst>
              <p:par>
                <p:cTn presetID="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0-#ppt_w/2"/>
                          </p:val>
                        </p:tav>
                        <p:tav tm="100000">
                          <p:val>
                            <p:strVal val="#ppt_x"/>
                          </p:val>
                        </p:tav>
                      </p:tavLst>
                    </p:anim>
                    <p:anim calcmode="lin" valueType="num">
                      <p:cBhvr additive="base">
                        <p:cTn dur="500" fill="hold"/>
                        <p:tgtEl>
                          <p:spTgt spid="2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CONTENT_Blank">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E5707406-FA5C-7670-AA62-45A0EF28326A}"/>
              </a:ext>
            </a:extLst>
          </p:cNvPr>
          <p:cNvSpPr>
            <a:spLocks noGrp="1"/>
          </p:cNvSpPr>
          <p:nvPr>
            <p:ph type="sldNum" sz="quarter" idx="14"/>
          </p:nvPr>
        </p:nvSpPr>
        <p:spPr>
          <a:xfrm>
            <a:off x="11353798" y="6211726"/>
            <a:ext cx="471056" cy="365125"/>
          </a:xfrm>
        </p:spPr>
        <p:txBody>
          <a:bodyPr/>
          <a:lstStyle>
            <a:lvl1pPr algn="ctr">
              <a:defRPr sz="1200">
                <a:solidFill>
                  <a:schemeClr val="accent4"/>
                </a:solidFill>
                <a:latin typeface="Roboto" panose="02000000000000000000" pitchFamily="2" charset="0"/>
                <a:ea typeface="Roboto" panose="02000000000000000000" pitchFamily="2" charset="0"/>
                <a:cs typeface="Roboto" panose="02000000000000000000" pitchFamily="2" charset="0"/>
              </a:defRPr>
            </a:lvl1pPr>
          </a:lstStyle>
          <a:p>
            <a:fld id="{23498A07-2AE1-4906-99DD-A7F4C55F52F9}" type="slidenum">
              <a:rPr lang="en-US" smtClean="0"/>
              <a:pPr/>
              <a:t>‹#›</a:t>
            </a:fld>
            <a:endParaRPr lang="en-US" dirty="0"/>
          </a:p>
        </p:txBody>
      </p:sp>
      <p:sp>
        <p:nvSpPr>
          <p:cNvPr id="25" name="Text Placeholder 24">
            <a:extLst>
              <a:ext uri="{FF2B5EF4-FFF2-40B4-BE49-F238E27FC236}">
                <a16:creationId xmlns:a16="http://schemas.microsoft.com/office/drawing/2014/main" id="{99E56CFC-0159-901D-8B49-83AFF12024DD}"/>
              </a:ext>
            </a:extLst>
          </p:cNvPr>
          <p:cNvSpPr>
            <a:spLocks noGrp="1"/>
          </p:cNvSpPr>
          <p:nvPr>
            <p:ph type="body" sz="quarter" idx="23"/>
          </p:nvPr>
        </p:nvSpPr>
        <p:spPr>
          <a:xfrm>
            <a:off x="385985" y="5657727"/>
            <a:ext cx="3766565" cy="553999"/>
          </a:xfrm>
          <a:solidFill>
            <a:schemeClr val="bg1"/>
          </a:solidFill>
        </p:spPr>
        <p:txBody>
          <a:bodyPr anchor="ctr">
            <a:noAutofit/>
          </a:bodyPr>
          <a:lstStyle>
            <a:lvl1pPr marL="0" indent="0">
              <a:buNone/>
              <a:defRPr sz="2800" b="1" i="0" cap="all" spc="100" baseline="0">
                <a:solidFill>
                  <a:srgbClr val="007396"/>
                </a:solidFill>
                <a:latin typeface="Lato" panose="020F0502020204030203" pitchFamily="34" charset="0"/>
                <a:cs typeface="Lato Medium"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23" name="Straight Connector 22">
            <a:extLst>
              <a:ext uri="{FF2B5EF4-FFF2-40B4-BE49-F238E27FC236}">
                <a16:creationId xmlns:a16="http://schemas.microsoft.com/office/drawing/2014/main" id="{886E50D0-AC60-EAA7-30EC-DB9805B9D8BA}"/>
              </a:ext>
            </a:extLst>
          </p:cNvPr>
          <p:cNvCxnSpPr>
            <a:cxnSpLocks/>
          </p:cNvCxnSpPr>
          <p:nvPr userDrawn="1"/>
        </p:nvCxnSpPr>
        <p:spPr>
          <a:xfrm>
            <a:off x="2843784" y="6045200"/>
            <a:ext cx="8962231"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7A6AB9EC-C638-7A0F-8103-C53574968624}"/>
              </a:ext>
            </a:extLst>
          </p:cNvPr>
          <p:cNvCxnSpPr>
            <a:cxnSpLocks/>
          </p:cNvCxnSpPr>
          <p:nvPr userDrawn="1"/>
        </p:nvCxnSpPr>
        <p:spPr>
          <a:xfrm flipH="1">
            <a:off x="2872683" y="570482"/>
            <a:ext cx="8732520" cy="0"/>
          </a:xfrm>
          <a:prstGeom prst="line">
            <a:avLst/>
          </a:prstGeom>
          <a:solidFill>
            <a:schemeClr val="tx1"/>
          </a:solidFill>
          <a:ln>
            <a:solidFill>
              <a:srgbClr val="D9D9D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047239C-D04C-46E8-FDDE-CEE8D4CC1C5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4363" y="186191"/>
            <a:ext cx="2011679" cy="804672"/>
          </a:xfrm>
          <a:prstGeom prst="rect">
            <a:avLst/>
          </a:prstGeom>
        </p:spPr>
      </p:pic>
    </p:spTree>
    <p:extLst>
      <p:ext uri="{BB962C8B-B14F-4D97-AF65-F5344CB8AC3E}">
        <p14:creationId xmlns:p14="http://schemas.microsoft.com/office/powerpoint/2010/main" val="45578191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tmplLst>
          <p:tmpl>
            <p:tnLst>
              <p:par>
                <p:cTn presetID="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0-#ppt_w/2"/>
                          </p:val>
                        </p:tav>
                        <p:tav tm="100000">
                          <p:val>
                            <p:strVal val="#ppt_x"/>
                          </p:val>
                        </p:tav>
                      </p:tavLst>
                    </p:anim>
                    <p:anim calcmode="lin" valueType="num">
                      <p:cBhvr additive="base">
                        <p:cTn dur="500" fill="hold"/>
                        <p:tgtEl>
                          <p:spTgt spid="2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PRODUCT_Horiz-Sq_1x">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462172" y="1309187"/>
            <a:ext cx="3657600" cy="3657600"/>
          </a:xfrm>
          <a:prstGeom prst="rect">
            <a:avLst/>
          </a:prstGeom>
        </p:spPr>
        <p:txBody>
          <a:bodyPr/>
          <a:lstStyle/>
          <a:p>
            <a:r>
              <a:rPr lang="en-US"/>
              <a:t>Click icon to add picture</a:t>
            </a:r>
            <a:endParaRPr lang="en-US" dirty="0"/>
          </a:p>
        </p:txBody>
      </p:sp>
      <p:sp>
        <p:nvSpPr>
          <p:cNvPr id="3" name="Slide Number Placeholder 5">
            <a:extLst>
              <a:ext uri="{FF2B5EF4-FFF2-40B4-BE49-F238E27FC236}">
                <a16:creationId xmlns:a16="http://schemas.microsoft.com/office/drawing/2014/main" id="{E5707406-FA5C-7670-AA62-45A0EF28326A}"/>
              </a:ext>
            </a:extLst>
          </p:cNvPr>
          <p:cNvSpPr>
            <a:spLocks noGrp="1"/>
          </p:cNvSpPr>
          <p:nvPr>
            <p:ph type="sldNum" sz="quarter" idx="14"/>
          </p:nvPr>
        </p:nvSpPr>
        <p:spPr>
          <a:xfrm>
            <a:off x="11353798" y="6211726"/>
            <a:ext cx="471056" cy="365125"/>
          </a:xfrm>
        </p:spPr>
        <p:txBody>
          <a:bodyPr/>
          <a:lstStyle>
            <a:lvl1pPr algn="ctr">
              <a:defRPr sz="1200">
                <a:solidFill>
                  <a:schemeClr val="accent4"/>
                </a:solidFill>
                <a:latin typeface="Roboto" panose="02000000000000000000" pitchFamily="2" charset="0"/>
                <a:ea typeface="Roboto" panose="02000000000000000000" pitchFamily="2" charset="0"/>
                <a:cs typeface="Roboto" panose="02000000000000000000" pitchFamily="2" charset="0"/>
              </a:defRPr>
            </a:lvl1pPr>
          </a:lstStyle>
          <a:p>
            <a:fld id="{23498A07-2AE1-4906-99DD-A7F4C55F52F9}" type="slidenum">
              <a:rPr lang="en-US" smtClean="0"/>
              <a:pPr/>
              <a:t>‹#›</a:t>
            </a:fld>
            <a:endParaRPr lang="en-US" dirty="0"/>
          </a:p>
        </p:txBody>
      </p:sp>
      <p:sp>
        <p:nvSpPr>
          <p:cNvPr id="6" name="Text Placeholder 5">
            <a:extLst>
              <a:ext uri="{FF2B5EF4-FFF2-40B4-BE49-F238E27FC236}">
                <a16:creationId xmlns:a16="http://schemas.microsoft.com/office/drawing/2014/main" id="{AF79E50A-9B7C-23B2-1D64-B614A74A6EE5}"/>
              </a:ext>
            </a:extLst>
          </p:cNvPr>
          <p:cNvSpPr>
            <a:spLocks noGrp="1"/>
          </p:cNvSpPr>
          <p:nvPr>
            <p:ph type="body" sz="quarter" idx="15" hasCustomPrompt="1"/>
          </p:nvPr>
        </p:nvSpPr>
        <p:spPr>
          <a:xfrm>
            <a:off x="5428646" y="1309187"/>
            <a:ext cx="5660885" cy="430213"/>
          </a:xfrm>
        </p:spPr>
        <p:txBody>
          <a:bodyPr>
            <a:noAutofit/>
          </a:bodyPr>
          <a:lstStyle>
            <a:lvl1pPr marL="0" indent="0">
              <a:buFontTx/>
              <a:buNone/>
              <a:defRPr sz="1600" b="1" cap="all" spc="50" baseline="0">
                <a:solidFill>
                  <a:srgbClr val="6F6F6F"/>
                </a:solidFill>
                <a:latin typeface="Lato" panose="020F0502020204030203" pitchFamily="34" charset="0"/>
              </a:defRPr>
            </a:lvl1pPr>
            <a:lvl2pPr marL="457200" indent="0">
              <a:buFontTx/>
              <a:buNone/>
              <a:defRPr sz="1600" cap="all" spc="50" baseline="0">
                <a:latin typeface="Lato" panose="020F0502020204030203" pitchFamily="34" charset="0"/>
              </a:defRPr>
            </a:lvl2pPr>
            <a:lvl3pPr marL="914400" indent="0">
              <a:buFontTx/>
              <a:buNone/>
              <a:defRPr sz="1600" cap="all" spc="50" baseline="0">
                <a:latin typeface="Lato" panose="020F0502020204030203" pitchFamily="34" charset="0"/>
              </a:defRPr>
            </a:lvl3pPr>
            <a:lvl4pPr marL="1371600" indent="0">
              <a:buFontTx/>
              <a:buNone/>
              <a:defRPr sz="1600" cap="all" spc="50" baseline="0">
                <a:latin typeface="Lato" panose="020F0502020204030203" pitchFamily="34" charset="0"/>
              </a:defRPr>
            </a:lvl4pPr>
            <a:lvl5pPr marL="1828800" indent="0">
              <a:buFontTx/>
              <a:buNone/>
              <a:defRPr sz="1600" cap="all" spc="50" baseline="0">
                <a:latin typeface="Lato" panose="020F0502020204030203" pitchFamily="34" charset="0"/>
              </a:defRPr>
            </a:lvl5pPr>
          </a:lstStyle>
          <a:p>
            <a:pPr lvl="0"/>
            <a:r>
              <a:rPr lang="en-US" dirty="0"/>
              <a:t>Enter title</a:t>
            </a:r>
          </a:p>
        </p:txBody>
      </p:sp>
      <p:sp>
        <p:nvSpPr>
          <p:cNvPr id="13" name="Text Placeholder 12">
            <a:extLst>
              <a:ext uri="{FF2B5EF4-FFF2-40B4-BE49-F238E27FC236}">
                <a16:creationId xmlns:a16="http://schemas.microsoft.com/office/drawing/2014/main" id="{CA244605-F92A-1E25-CF5D-886124685DD8}"/>
              </a:ext>
            </a:extLst>
          </p:cNvPr>
          <p:cNvSpPr>
            <a:spLocks noGrp="1"/>
          </p:cNvSpPr>
          <p:nvPr>
            <p:ph type="body" sz="quarter" idx="17" hasCustomPrompt="1"/>
          </p:nvPr>
        </p:nvSpPr>
        <p:spPr>
          <a:xfrm>
            <a:off x="5428647" y="1751973"/>
            <a:ext cx="5660884" cy="1925898"/>
          </a:xfrm>
        </p:spPr>
        <p:txBody>
          <a:bodyPr>
            <a:noAutofit/>
          </a:bodyPr>
          <a:lstStyle>
            <a:lvl1pPr marL="0" marR="0" indent="0" algn="l" defTabSz="914400" rtl="0" eaLnBrk="1" fontAlgn="auto" latinLnBrk="0" hangingPunct="1">
              <a:lnSpc>
                <a:spcPct val="125000"/>
              </a:lnSpc>
              <a:spcBef>
                <a:spcPts val="1000"/>
              </a:spcBef>
              <a:spcAft>
                <a:spcPts val="0"/>
              </a:spcAft>
              <a:buClrTx/>
              <a:buSzTx/>
              <a:buFontTx/>
              <a:buNone/>
              <a:tabLst/>
              <a:defRPr sz="1200" spc="50" baseline="0">
                <a:solidFill>
                  <a:srgbClr val="6F6F6F"/>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d-ID" sz="1200" spc="0" dirty="0">
                <a:latin typeface="Open Sans" pitchFamily="2" charset="0"/>
                <a:ea typeface="Open Sans" pitchFamily="2" charset="0"/>
                <a:cs typeface="Open Sans" pitchFamily="2" charset="0"/>
              </a:rPr>
              <a:t>Lorem ipsum dolor sit amet, consectetur adipiscing elit. Proin sed libero in magna</a:t>
            </a:r>
            <a:r>
              <a:rPr lang="en-US" sz="1200" spc="0" dirty="0">
                <a:latin typeface="Open Sans" pitchFamily="2" charset="0"/>
                <a:ea typeface="Open Sans" pitchFamily="2" charset="0"/>
                <a:cs typeface="Open Sans" pitchFamily="2" charset="0"/>
              </a:rPr>
              <a:t>.</a:t>
            </a:r>
            <a:endParaRPr lang="id-ID" sz="1200" spc="0" dirty="0">
              <a:latin typeface="Open Sans" pitchFamily="2" charset="0"/>
              <a:ea typeface="Open Sans" pitchFamily="2" charset="0"/>
              <a:cs typeface="Open Sans" pitchFamily="2" charset="0"/>
            </a:endParaRPr>
          </a:p>
        </p:txBody>
      </p:sp>
      <p:sp>
        <p:nvSpPr>
          <p:cNvPr id="25" name="Text Placeholder 24">
            <a:extLst>
              <a:ext uri="{FF2B5EF4-FFF2-40B4-BE49-F238E27FC236}">
                <a16:creationId xmlns:a16="http://schemas.microsoft.com/office/drawing/2014/main" id="{99E56CFC-0159-901D-8B49-83AFF12024DD}"/>
              </a:ext>
            </a:extLst>
          </p:cNvPr>
          <p:cNvSpPr>
            <a:spLocks noGrp="1"/>
          </p:cNvSpPr>
          <p:nvPr>
            <p:ph type="body" sz="quarter" idx="23"/>
          </p:nvPr>
        </p:nvSpPr>
        <p:spPr>
          <a:xfrm>
            <a:off x="385985" y="5657727"/>
            <a:ext cx="3766565" cy="553999"/>
          </a:xfrm>
          <a:solidFill>
            <a:schemeClr val="bg1"/>
          </a:solidFill>
        </p:spPr>
        <p:txBody>
          <a:bodyPr anchor="ctr">
            <a:noAutofit/>
          </a:bodyPr>
          <a:lstStyle>
            <a:lvl1pPr marL="0" indent="0">
              <a:buNone/>
              <a:defRPr sz="2800" b="1" i="0" cap="all" spc="100" baseline="0">
                <a:solidFill>
                  <a:srgbClr val="007396"/>
                </a:solidFill>
                <a:latin typeface="Lato" panose="020F0502020204030203" pitchFamily="34" charset="0"/>
                <a:cs typeface="Lato Medium"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cxnSp>
        <p:nvCxnSpPr>
          <p:cNvPr id="23" name="Straight Connector 22">
            <a:extLst>
              <a:ext uri="{FF2B5EF4-FFF2-40B4-BE49-F238E27FC236}">
                <a16:creationId xmlns:a16="http://schemas.microsoft.com/office/drawing/2014/main" id="{886E50D0-AC60-EAA7-30EC-DB9805B9D8BA}"/>
              </a:ext>
            </a:extLst>
          </p:cNvPr>
          <p:cNvCxnSpPr>
            <a:cxnSpLocks/>
          </p:cNvCxnSpPr>
          <p:nvPr userDrawn="1"/>
        </p:nvCxnSpPr>
        <p:spPr>
          <a:xfrm>
            <a:off x="2843784" y="6045200"/>
            <a:ext cx="8962231" cy="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998C2B7-F547-BC03-3DB0-5AD2E2805568}"/>
              </a:ext>
            </a:extLst>
          </p:cNvPr>
          <p:cNvCxnSpPr>
            <a:cxnSpLocks/>
          </p:cNvCxnSpPr>
          <p:nvPr userDrawn="1"/>
        </p:nvCxnSpPr>
        <p:spPr>
          <a:xfrm flipH="1">
            <a:off x="2872683" y="570482"/>
            <a:ext cx="8732520" cy="0"/>
          </a:xfrm>
          <a:prstGeom prst="line">
            <a:avLst/>
          </a:prstGeom>
          <a:solidFill>
            <a:schemeClr val="tx1"/>
          </a:solidFill>
          <a:ln>
            <a:solidFill>
              <a:srgbClr val="D9D9D9"/>
            </a:solidFill>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9518982-6582-97C9-9446-A41E8D3512A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4363" y="186191"/>
            <a:ext cx="2011679" cy="804672"/>
          </a:xfrm>
          <a:prstGeom prst="rect">
            <a:avLst/>
          </a:prstGeom>
        </p:spPr>
      </p:pic>
    </p:spTree>
    <p:extLst>
      <p:ext uri="{BB962C8B-B14F-4D97-AF65-F5344CB8AC3E}">
        <p14:creationId xmlns:p14="http://schemas.microsoft.com/office/powerpoint/2010/main" val="238137398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0-#ppt_w/2"/>
                                          </p:val>
                                        </p:tav>
                                        <p:tav tm="100000">
                                          <p:val>
                                            <p:strVal val="#ppt_x"/>
                                          </p:val>
                                        </p:tav>
                                      </p:tavLst>
                                    </p:anim>
                                    <p:anim calcmode="lin" valueType="num">
                                      <p:cBhvr additive="base">
                                        <p:cTn id="8" dur="500" fill="hold"/>
                                        <p:tgtEl>
                                          <p:spTgt spid="25"/>
                                        </p:tgtEl>
                                        <p:attrNameLst>
                                          <p:attrName>ppt_y</p:attrName>
                                        </p:attrNameLst>
                                      </p:cBhvr>
                                      <p:tavLst>
                                        <p:tav tm="0">
                                          <p:val>
                                            <p:strVal val="#ppt_y"/>
                                          </p:val>
                                        </p:tav>
                                        <p:tav tm="100000">
                                          <p:val>
                                            <p:strVal val="#ppt_y"/>
                                          </p:val>
                                        </p:tav>
                                      </p:tavLst>
                                    </p:anim>
                                  </p:childTnLst>
                                </p:cTn>
                              </p:par>
                              <p:par>
                                <p:cTn id="9" presetID="22" presetClass="entr" presetSubtype="8"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left)">
                                      <p:cBhvr>
                                        <p:cTn id="11" dur="500"/>
                                        <p:tgtEl>
                                          <p:spTgt spid="23"/>
                                        </p:tgtEl>
                                      </p:cBhvr>
                                    </p:animEffect>
                                  </p:childTnLst>
                                </p:cTn>
                              </p:par>
                            </p:childTnLst>
                          </p:cTn>
                        </p:par>
                        <p:par>
                          <p:cTn id="12" fill="hold">
                            <p:stCondLst>
                              <p:cond delay="500"/>
                            </p:stCondLst>
                            <p:childTnLst>
                              <p:par>
                                <p:cTn id="13" presetID="53" presetClass="entr" presetSubtype="16"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 calcmode="lin" valueType="num">
                                      <p:cBhvr>
                                        <p:cTn id="20"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21"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22" dur="500"/>
                                        <p:tgtEl>
                                          <p:spTgt spid="6">
                                            <p:txEl>
                                              <p:pRg st="0" end="0"/>
                                            </p:txEl>
                                          </p:spTgt>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13">
                                            <p:txEl>
                                              <p:pRg st="0" end="0"/>
                                            </p:txEl>
                                          </p:spTgt>
                                        </p:tgtEl>
                                        <p:attrNameLst>
                                          <p:attrName>style.visibility</p:attrName>
                                        </p:attrNameLst>
                                      </p:cBhvr>
                                      <p:to>
                                        <p:strVal val="visible"/>
                                      </p:to>
                                    </p:set>
                                    <p:anim calcmode="lin" valueType="num">
                                      <p:cBhvr>
                                        <p:cTn id="25"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build="p">
        <p:tmplLst>
          <p:tmpl lvl="1">
            <p:tnLst>
              <p:par>
                <p:cTn presetID="53" presetClass="entr" presetSubtype="16"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p:cTn dur="500" fill="hold"/>
                        <p:tgtEl>
                          <p:spTgt spid="6"/>
                        </p:tgtEl>
                        <p:attrNameLst>
                          <p:attrName>ppt_w</p:attrName>
                        </p:attrNameLst>
                      </p:cBhvr>
                      <p:tavLst>
                        <p:tav tm="0">
                          <p:val>
                            <p:fltVal val="0"/>
                          </p:val>
                        </p:tav>
                        <p:tav tm="100000">
                          <p:val>
                            <p:strVal val="#ppt_w"/>
                          </p:val>
                        </p:tav>
                      </p:tavLst>
                    </p:anim>
                    <p:anim calcmode="lin" valueType="num">
                      <p:cBhvr>
                        <p:cTn dur="500" fill="hold"/>
                        <p:tgtEl>
                          <p:spTgt spid="6"/>
                        </p:tgtEl>
                        <p:attrNameLst>
                          <p:attrName>ppt_h</p:attrName>
                        </p:attrNameLst>
                      </p:cBhvr>
                      <p:tavLst>
                        <p:tav tm="0">
                          <p:val>
                            <p:fltVal val="0"/>
                          </p:val>
                        </p:tav>
                        <p:tav tm="100000">
                          <p:val>
                            <p:strVal val="#ppt_h"/>
                          </p:val>
                        </p:tav>
                      </p:tavLst>
                    </p:anim>
                    <p:animEffect transition="in" filter="fade">
                      <p:cBhvr>
                        <p:cTn dur="500"/>
                        <p:tgtEl>
                          <p:spTgt spid="6"/>
                        </p:tgtEl>
                      </p:cBhvr>
                    </p:animEffect>
                  </p:childTnLst>
                </p:cTn>
              </p:par>
            </p:tnLst>
          </p:tmpl>
          <p:tmpl lvl="2">
            <p:tnLst>
              <p:par>
                <p:cTn presetID="53" presetClass="entr" presetSubtype="16" fill="hold" nodeType="with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p:cTn dur="500" fill="hold"/>
                        <p:tgtEl>
                          <p:spTgt spid="6"/>
                        </p:tgtEl>
                        <p:attrNameLst>
                          <p:attrName>ppt_w</p:attrName>
                        </p:attrNameLst>
                      </p:cBhvr>
                      <p:tavLst>
                        <p:tav tm="0">
                          <p:val>
                            <p:fltVal val="0"/>
                          </p:val>
                        </p:tav>
                        <p:tav tm="100000">
                          <p:val>
                            <p:strVal val="#ppt_w"/>
                          </p:val>
                        </p:tav>
                      </p:tavLst>
                    </p:anim>
                    <p:anim calcmode="lin" valueType="num">
                      <p:cBhvr>
                        <p:cTn dur="500" fill="hold"/>
                        <p:tgtEl>
                          <p:spTgt spid="6"/>
                        </p:tgtEl>
                        <p:attrNameLst>
                          <p:attrName>ppt_h</p:attrName>
                        </p:attrNameLst>
                      </p:cBhvr>
                      <p:tavLst>
                        <p:tav tm="0">
                          <p:val>
                            <p:fltVal val="0"/>
                          </p:val>
                        </p:tav>
                        <p:tav tm="100000">
                          <p:val>
                            <p:strVal val="#ppt_h"/>
                          </p:val>
                        </p:tav>
                      </p:tavLst>
                    </p:anim>
                    <p:animEffect transition="in" filter="fade">
                      <p:cBhvr>
                        <p:cTn dur="500"/>
                        <p:tgtEl>
                          <p:spTgt spid="6"/>
                        </p:tgtEl>
                      </p:cBhvr>
                    </p:animEffect>
                  </p:childTnLst>
                </p:cTn>
              </p:par>
            </p:tnLst>
          </p:tmpl>
        </p:tmplLst>
      </p:bldP>
      <p:bldP spid="13" grpId="0" build="p">
        <p:tmplLst>
          <p:tmpl lvl="1">
            <p:tnLst>
              <p:par>
                <p:cTn presetID="53" presetClass="entr" presetSubtype="16" fill="hold" nodeType="withEffect" nodePh="1">
                  <p:stCondLst>
                    <p:cond delay="0"/>
                  </p:stCondLst>
                  <p:childTnLst>
                    <p:set>
                      <p:cBhvr>
                        <p:cTn dur="1" fill="hold">
                          <p:stCondLst>
                            <p:cond delay="0"/>
                          </p:stCondLst>
                        </p:cTn>
                        <p:tgtEl>
                          <p:spTgt spid="13"/>
                        </p:tgtEl>
                        <p:attrNameLst>
                          <p:attrName>style.visibility</p:attrName>
                        </p:attrNameLst>
                      </p:cBhvr>
                      <p:to>
                        <p:strVal val="visible"/>
                      </p:to>
                    </p:set>
                    <p:anim calcmode="lin" valueType="num">
                      <p:cBhvr>
                        <p:cTn dur="500" fill="hold"/>
                        <p:tgtEl>
                          <p:spTgt spid="13"/>
                        </p:tgtEl>
                        <p:attrNameLst>
                          <p:attrName>ppt_w</p:attrName>
                        </p:attrNameLst>
                      </p:cBhvr>
                      <p:tavLst>
                        <p:tav tm="0">
                          <p:val>
                            <p:fltVal val="0"/>
                          </p:val>
                        </p:tav>
                        <p:tav tm="100000">
                          <p:val>
                            <p:strVal val="#ppt_w"/>
                          </p:val>
                        </p:tav>
                      </p:tavLst>
                    </p:anim>
                    <p:anim calcmode="lin" valueType="num">
                      <p:cBhvr>
                        <p:cTn dur="500" fill="hold"/>
                        <p:tgtEl>
                          <p:spTgt spid="13"/>
                        </p:tgtEl>
                        <p:attrNameLst>
                          <p:attrName>ppt_h</p:attrName>
                        </p:attrNameLst>
                      </p:cBhvr>
                      <p:tavLst>
                        <p:tav tm="0">
                          <p:val>
                            <p:fltVal val="0"/>
                          </p:val>
                        </p:tav>
                        <p:tav tm="100000">
                          <p:val>
                            <p:strVal val="#ppt_h"/>
                          </p:val>
                        </p:tav>
                      </p:tavLst>
                    </p:anim>
                    <p:animEffect transition="in" filter="fade">
                      <p:cBhvr>
                        <p:cTn dur="500"/>
                        <p:tgtEl>
                          <p:spTgt spid="13"/>
                        </p:tgtEl>
                      </p:cBhvr>
                    </p:animEffect>
                  </p:childTnLst>
                </p:cTn>
              </p:par>
            </p:tnLst>
          </p:tmpl>
        </p:tmplLst>
      </p:bldP>
      <p:bldP spid="25" grpId="0" animBg="1">
        <p:tmplLst>
          <p:tmpl>
            <p:tnLst>
              <p:par>
                <p:cTn presetID="2" presetClass="entr" presetSubtype="8" fill="hold" nodeType="withEffect">
                  <p:stCondLst>
                    <p:cond delay="0"/>
                  </p:stCondLst>
                  <p:childTnLst>
                    <p:set>
                      <p:cBhvr>
                        <p:cTn dur="1" fill="hold">
                          <p:stCondLst>
                            <p:cond delay="0"/>
                          </p:stCondLst>
                        </p:cTn>
                        <p:tgtEl>
                          <p:spTgt spid="25"/>
                        </p:tgtEl>
                        <p:attrNameLst>
                          <p:attrName>style.visibility</p:attrName>
                        </p:attrNameLst>
                      </p:cBhvr>
                      <p:to>
                        <p:strVal val="visible"/>
                      </p:to>
                    </p:set>
                    <p:anim calcmode="lin" valueType="num">
                      <p:cBhvr additive="base">
                        <p:cTn dur="500" fill="hold"/>
                        <p:tgtEl>
                          <p:spTgt spid="25"/>
                        </p:tgtEl>
                        <p:attrNameLst>
                          <p:attrName>ppt_x</p:attrName>
                        </p:attrNameLst>
                      </p:cBhvr>
                      <p:tavLst>
                        <p:tav tm="0">
                          <p:val>
                            <p:strVal val="0-#ppt_w/2"/>
                          </p:val>
                        </p:tav>
                        <p:tav tm="100000">
                          <p:val>
                            <p:strVal val="#ppt_x"/>
                          </p:val>
                        </p:tav>
                      </p:tavLst>
                    </p:anim>
                    <p:anim calcmode="lin" valueType="num">
                      <p:cBhvr additive="base">
                        <p:cTn dur="500" fill="hold"/>
                        <p:tgtEl>
                          <p:spTgt spid="2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PRODUCT_Stacked-Sq_6x">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723900" y="1231900"/>
            <a:ext cx="1930400" cy="1905000"/>
          </a:xfrm>
          <a:prstGeom prst="rect">
            <a:avLst/>
          </a:prstGeom>
        </p:spPr>
        <p:txBody>
          <a:bodyPr/>
          <a:lstStyle/>
          <a:p>
            <a:r>
              <a:rPr lang="en-US"/>
              <a:t>Click icon to add picture</a:t>
            </a:r>
            <a:endParaRPr lang="en-US" dirty="0"/>
          </a:p>
        </p:txBody>
      </p:sp>
      <p:sp>
        <p:nvSpPr>
          <p:cNvPr id="8" name="Picture Placeholder 6"/>
          <p:cNvSpPr>
            <a:spLocks noGrp="1"/>
          </p:cNvSpPr>
          <p:nvPr>
            <p:ph type="pic" sz="quarter" idx="11"/>
          </p:nvPr>
        </p:nvSpPr>
        <p:spPr>
          <a:xfrm>
            <a:off x="723900" y="3733800"/>
            <a:ext cx="1930400" cy="1905000"/>
          </a:xfrm>
          <a:prstGeom prst="rect">
            <a:avLst/>
          </a:prstGeom>
        </p:spPr>
        <p:txBody>
          <a:bodyPr/>
          <a:lstStyle/>
          <a:p>
            <a:r>
              <a:rPr lang="en-US"/>
              <a:t>Click icon to add picture</a:t>
            </a:r>
            <a:endParaRPr lang="en-US" dirty="0"/>
          </a:p>
        </p:txBody>
      </p:sp>
      <p:sp>
        <p:nvSpPr>
          <p:cNvPr id="9" name="Picture Placeholder 6"/>
          <p:cNvSpPr>
            <a:spLocks noGrp="1"/>
          </p:cNvSpPr>
          <p:nvPr>
            <p:ph type="pic" sz="quarter" idx="12"/>
          </p:nvPr>
        </p:nvSpPr>
        <p:spPr>
          <a:xfrm>
            <a:off x="4445000" y="1231900"/>
            <a:ext cx="1930400" cy="1905000"/>
          </a:xfrm>
          <a:prstGeom prst="rect">
            <a:avLst/>
          </a:prstGeom>
        </p:spPr>
        <p:txBody>
          <a:bodyPr/>
          <a:lstStyle/>
          <a:p>
            <a:r>
              <a:rPr lang="en-US"/>
              <a:t>Click icon to add picture</a:t>
            </a:r>
            <a:endParaRPr lang="en-US" dirty="0"/>
          </a:p>
        </p:txBody>
      </p:sp>
      <p:sp>
        <p:nvSpPr>
          <p:cNvPr id="10" name="Picture Placeholder 6"/>
          <p:cNvSpPr>
            <a:spLocks noGrp="1"/>
          </p:cNvSpPr>
          <p:nvPr>
            <p:ph type="pic" sz="quarter" idx="13"/>
          </p:nvPr>
        </p:nvSpPr>
        <p:spPr>
          <a:xfrm>
            <a:off x="4445000" y="3733800"/>
            <a:ext cx="1930400" cy="1905000"/>
          </a:xfrm>
          <a:prstGeom prst="rect">
            <a:avLst/>
          </a:prstGeom>
        </p:spPr>
        <p:txBody>
          <a:bodyPr/>
          <a:lstStyle/>
          <a:p>
            <a:r>
              <a:rPr lang="en-US"/>
              <a:t>Click icon to add picture</a:t>
            </a:r>
          </a:p>
        </p:txBody>
      </p:sp>
      <p:sp>
        <p:nvSpPr>
          <p:cNvPr id="11" name="Picture Placeholder 6"/>
          <p:cNvSpPr>
            <a:spLocks noGrp="1"/>
          </p:cNvSpPr>
          <p:nvPr>
            <p:ph type="pic" sz="quarter" idx="14"/>
          </p:nvPr>
        </p:nvSpPr>
        <p:spPr>
          <a:xfrm>
            <a:off x="8166100" y="1231900"/>
            <a:ext cx="1930400" cy="1905000"/>
          </a:xfrm>
          <a:prstGeom prst="rect">
            <a:avLst/>
          </a:prstGeom>
        </p:spPr>
        <p:txBody>
          <a:bodyPr/>
          <a:lstStyle/>
          <a:p>
            <a:r>
              <a:rPr lang="en-US"/>
              <a:t>Click icon to add picture</a:t>
            </a:r>
          </a:p>
        </p:txBody>
      </p:sp>
      <p:sp>
        <p:nvSpPr>
          <p:cNvPr id="12" name="Picture Placeholder 6"/>
          <p:cNvSpPr>
            <a:spLocks noGrp="1"/>
          </p:cNvSpPr>
          <p:nvPr>
            <p:ph type="pic" sz="quarter" idx="15"/>
          </p:nvPr>
        </p:nvSpPr>
        <p:spPr>
          <a:xfrm>
            <a:off x="8166100" y="3733800"/>
            <a:ext cx="1930400" cy="1905000"/>
          </a:xfrm>
          <a:prstGeom prst="rect">
            <a:avLst/>
          </a:prstGeom>
        </p:spPr>
        <p:txBody>
          <a:bodyPr/>
          <a:lstStyle/>
          <a:p>
            <a:r>
              <a:rPr lang="en-US"/>
              <a:t>Click icon to add picture</a:t>
            </a:r>
          </a:p>
        </p:txBody>
      </p:sp>
      <p:sp>
        <p:nvSpPr>
          <p:cNvPr id="2" name="Text Placeholder 5">
            <a:extLst>
              <a:ext uri="{FF2B5EF4-FFF2-40B4-BE49-F238E27FC236}">
                <a16:creationId xmlns:a16="http://schemas.microsoft.com/office/drawing/2014/main" id="{5477D538-9F94-C262-2A7B-377267413532}"/>
              </a:ext>
            </a:extLst>
          </p:cNvPr>
          <p:cNvSpPr>
            <a:spLocks noGrp="1"/>
          </p:cNvSpPr>
          <p:nvPr>
            <p:ph type="body" sz="quarter" idx="17" hasCustomPrompt="1"/>
          </p:nvPr>
        </p:nvSpPr>
        <p:spPr>
          <a:xfrm>
            <a:off x="2654300" y="1428556"/>
            <a:ext cx="1790700" cy="627196"/>
          </a:xfrm>
        </p:spPr>
        <p:txBody>
          <a:bodyPr>
            <a:noAutofit/>
          </a:bodyPr>
          <a:lstStyle>
            <a:lvl1pPr marL="0" indent="0">
              <a:buFontTx/>
              <a:buNone/>
              <a:defRPr sz="1600" b="1" cap="all" spc="50" baseline="0">
                <a:solidFill>
                  <a:srgbClr val="D9D9D9"/>
                </a:solidFill>
                <a:latin typeface="Lato" panose="020F0502020204030203" pitchFamily="34" charset="0"/>
              </a:defRPr>
            </a:lvl1pPr>
            <a:lvl2pPr marL="457200" indent="0">
              <a:buFontTx/>
              <a:buNone/>
              <a:defRPr sz="1600" cap="all" spc="50" baseline="0">
                <a:latin typeface="Lato" panose="020F0502020204030203" pitchFamily="34" charset="0"/>
              </a:defRPr>
            </a:lvl2pPr>
            <a:lvl3pPr marL="914400" indent="0">
              <a:buFontTx/>
              <a:buNone/>
              <a:defRPr sz="1600" cap="all" spc="50" baseline="0">
                <a:latin typeface="Lato" panose="020F0502020204030203" pitchFamily="34" charset="0"/>
              </a:defRPr>
            </a:lvl3pPr>
            <a:lvl4pPr marL="1371600" indent="0">
              <a:buFontTx/>
              <a:buNone/>
              <a:defRPr sz="1600" cap="all" spc="50" baseline="0">
                <a:latin typeface="Lato" panose="020F0502020204030203" pitchFamily="34" charset="0"/>
              </a:defRPr>
            </a:lvl4pPr>
            <a:lvl5pPr marL="1828800" indent="0">
              <a:buFontTx/>
              <a:buNone/>
              <a:defRPr sz="1600" cap="all" spc="50" baseline="0">
                <a:latin typeface="Lato" panose="020F0502020204030203" pitchFamily="34" charset="0"/>
              </a:defRPr>
            </a:lvl5pPr>
          </a:lstStyle>
          <a:p>
            <a:pPr lvl="0"/>
            <a:r>
              <a:rPr lang="en-US" dirty="0"/>
              <a:t>Enter </a:t>
            </a:r>
            <a:br>
              <a:rPr lang="en-US" dirty="0"/>
            </a:br>
            <a:r>
              <a:rPr lang="en-US" dirty="0"/>
              <a:t>title</a:t>
            </a:r>
          </a:p>
        </p:txBody>
      </p:sp>
      <p:sp>
        <p:nvSpPr>
          <p:cNvPr id="4" name="Text Placeholder 12">
            <a:extLst>
              <a:ext uri="{FF2B5EF4-FFF2-40B4-BE49-F238E27FC236}">
                <a16:creationId xmlns:a16="http://schemas.microsoft.com/office/drawing/2014/main" id="{02F20A7B-D3CB-CBEE-95E6-58F857B74540}"/>
              </a:ext>
            </a:extLst>
          </p:cNvPr>
          <p:cNvSpPr>
            <a:spLocks noGrp="1"/>
          </p:cNvSpPr>
          <p:nvPr>
            <p:ph type="body" sz="quarter" idx="18" hasCustomPrompt="1"/>
          </p:nvPr>
        </p:nvSpPr>
        <p:spPr>
          <a:xfrm>
            <a:off x="2654300" y="2055752"/>
            <a:ext cx="1681726" cy="1228855"/>
          </a:xfrm>
        </p:spPr>
        <p:txBody>
          <a:bodyPr>
            <a:noAutofit/>
          </a:bodyPr>
          <a:lstStyle>
            <a:lvl1pPr marL="0" marR="0" indent="0" algn="l" defTabSz="914400" rtl="0" eaLnBrk="1" fontAlgn="auto" latinLnBrk="0" hangingPunct="1">
              <a:lnSpc>
                <a:spcPct val="125000"/>
              </a:lnSpc>
              <a:spcBef>
                <a:spcPts val="1000"/>
              </a:spcBef>
              <a:spcAft>
                <a:spcPts val="0"/>
              </a:spcAft>
              <a:buClrTx/>
              <a:buSzTx/>
              <a:buFontTx/>
              <a:buNone/>
              <a:tabLst/>
              <a:defRPr sz="1400" spc="50" baseline="0">
                <a:solidFill>
                  <a:srgbClr val="D9D9D9"/>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d-ID" sz="1200" spc="0" dirty="0">
                <a:latin typeface="Open Sans" pitchFamily="2" charset="0"/>
                <a:ea typeface="Open Sans" pitchFamily="2" charset="0"/>
                <a:cs typeface="Open Sans" pitchFamily="2" charset="0"/>
              </a:rPr>
              <a:t>Lorem ipsum dolor sit amet, consectetur adipiscing elit</a:t>
            </a:r>
            <a:r>
              <a:rPr lang="en-US" sz="1200" spc="0" dirty="0">
                <a:latin typeface="Open Sans" pitchFamily="2" charset="0"/>
                <a:ea typeface="Open Sans" pitchFamily="2" charset="0"/>
                <a:cs typeface="Open Sans" pitchFamily="2" charset="0"/>
              </a:rPr>
              <a:t>.</a:t>
            </a:r>
            <a:endParaRPr lang="id-ID" sz="1200" spc="0" dirty="0">
              <a:latin typeface="Open Sans" pitchFamily="2" charset="0"/>
              <a:ea typeface="Open Sans" pitchFamily="2" charset="0"/>
              <a:cs typeface="Open Sans" pitchFamily="2" charset="0"/>
            </a:endParaRPr>
          </a:p>
        </p:txBody>
      </p:sp>
      <p:sp>
        <p:nvSpPr>
          <p:cNvPr id="5" name="Text Placeholder 5">
            <a:extLst>
              <a:ext uri="{FF2B5EF4-FFF2-40B4-BE49-F238E27FC236}">
                <a16:creationId xmlns:a16="http://schemas.microsoft.com/office/drawing/2014/main" id="{A7436FD7-8517-C699-1999-E6CB562550BF}"/>
              </a:ext>
            </a:extLst>
          </p:cNvPr>
          <p:cNvSpPr>
            <a:spLocks noGrp="1"/>
          </p:cNvSpPr>
          <p:nvPr>
            <p:ph type="body" sz="quarter" idx="19" hasCustomPrompt="1"/>
          </p:nvPr>
        </p:nvSpPr>
        <p:spPr>
          <a:xfrm>
            <a:off x="6375400" y="1428556"/>
            <a:ext cx="1790700" cy="627196"/>
          </a:xfrm>
        </p:spPr>
        <p:txBody>
          <a:bodyPr>
            <a:noAutofit/>
          </a:bodyPr>
          <a:lstStyle>
            <a:lvl1pPr marL="0" indent="0">
              <a:buFontTx/>
              <a:buNone/>
              <a:defRPr sz="1600" b="1" cap="all" spc="50" baseline="0">
                <a:solidFill>
                  <a:srgbClr val="D9D9D9"/>
                </a:solidFill>
                <a:latin typeface="Lato" panose="020F0502020204030203" pitchFamily="34" charset="0"/>
              </a:defRPr>
            </a:lvl1pPr>
            <a:lvl2pPr marL="457200" indent="0">
              <a:buFontTx/>
              <a:buNone/>
              <a:defRPr sz="1600" cap="all" spc="50" baseline="0">
                <a:latin typeface="Lato" panose="020F0502020204030203" pitchFamily="34" charset="0"/>
              </a:defRPr>
            </a:lvl2pPr>
            <a:lvl3pPr marL="914400" indent="0">
              <a:buFontTx/>
              <a:buNone/>
              <a:defRPr sz="1600" cap="all" spc="50" baseline="0">
                <a:latin typeface="Lato" panose="020F0502020204030203" pitchFamily="34" charset="0"/>
              </a:defRPr>
            </a:lvl3pPr>
            <a:lvl4pPr marL="1371600" indent="0">
              <a:buFontTx/>
              <a:buNone/>
              <a:defRPr sz="1600" cap="all" spc="50" baseline="0">
                <a:latin typeface="Lato" panose="020F0502020204030203" pitchFamily="34" charset="0"/>
              </a:defRPr>
            </a:lvl4pPr>
            <a:lvl5pPr marL="1828800" indent="0">
              <a:buFontTx/>
              <a:buNone/>
              <a:defRPr sz="1600" cap="all" spc="50" baseline="0">
                <a:latin typeface="Lato" panose="020F0502020204030203" pitchFamily="34" charset="0"/>
              </a:defRPr>
            </a:lvl5pPr>
          </a:lstStyle>
          <a:p>
            <a:pPr lvl="0"/>
            <a:r>
              <a:rPr lang="en-US" dirty="0"/>
              <a:t>Enter </a:t>
            </a:r>
            <a:br>
              <a:rPr lang="en-US" dirty="0"/>
            </a:br>
            <a:r>
              <a:rPr lang="en-US" dirty="0"/>
              <a:t>title</a:t>
            </a:r>
          </a:p>
        </p:txBody>
      </p:sp>
      <p:sp>
        <p:nvSpPr>
          <p:cNvPr id="6" name="Text Placeholder 12">
            <a:extLst>
              <a:ext uri="{FF2B5EF4-FFF2-40B4-BE49-F238E27FC236}">
                <a16:creationId xmlns:a16="http://schemas.microsoft.com/office/drawing/2014/main" id="{3A634338-875E-7F95-B826-34155467DE8E}"/>
              </a:ext>
            </a:extLst>
          </p:cNvPr>
          <p:cNvSpPr>
            <a:spLocks noGrp="1"/>
          </p:cNvSpPr>
          <p:nvPr>
            <p:ph type="body" sz="quarter" idx="20" hasCustomPrompt="1"/>
          </p:nvPr>
        </p:nvSpPr>
        <p:spPr>
          <a:xfrm>
            <a:off x="6375400" y="2055752"/>
            <a:ext cx="1681726" cy="1228855"/>
          </a:xfrm>
        </p:spPr>
        <p:txBody>
          <a:bodyPr>
            <a:noAutofit/>
          </a:bodyPr>
          <a:lstStyle>
            <a:lvl1pPr marL="0" marR="0" indent="0" algn="l" defTabSz="914400" rtl="0" eaLnBrk="1" fontAlgn="auto" latinLnBrk="0" hangingPunct="1">
              <a:lnSpc>
                <a:spcPct val="125000"/>
              </a:lnSpc>
              <a:spcBef>
                <a:spcPts val="1000"/>
              </a:spcBef>
              <a:spcAft>
                <a:spcPts val="0"/>
              </a:spcAft>
              <a:buClrTx/>
              <a:buSzTx/>
              <a:buFontTx/>
              <a:buNone/>
              <a:tabLst/>
              <a:defRPr sz="1400" spc="50" baseline="0">
                <a:solidFill>
                  <a:srgbClr val="D9D9D9"/>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d-ID" sz="1200" spc="0" dirty="0">
                <a:latin typeface="Open Sans" pitchFamily="2" charset="0"/>
                <a:ea typeface="Open Sans" pitchFamily="2" charset="0"/>
                <a:cs typeface="Open Sans" pitchFamily="2" charset="0"/>
              </a:rPr>
              <a:t>Lorem ipsum dolor sit amet, consectetur adipiscing elit. </a:t>
            </a:r>
          </a:p>
        </p:txBody>
      </p:sp>
      <p:sp>
        <p:nvSpPr>
          <p:cNvPr id="13" name="Text Placeholder 5">
            <a:extLst>
              <a:ext uri="{FF2B5EF4-FFF2-40B4-BE49-F238E27FC236}">
                <a16:creationId xmlns:a16="http://schemas.microsoft.com/office/drawing/2014/main" id="{91519ABF-DD5E-2D2A-16A0-D567923E9F27}"/>
              </a:ext>
            </a:extLst>
          </p:cNvPr>
          <p:cNvSpPr>
            <a:spLocks noGrp="1"/>
          </p:cNvSpPr>
          <p:nvPr>
            <p:ph type="body" sz="quarter" idx="21" hasCustomPrompt="1"/>
          </p:nvPr>
        </p:nvSpPr>
        <p:spPr>
          <a:xfrm>
            <a:off x="10096500" y="1428556"/>
            <a:ext cx="1790700" cy="627196"/>
          </a:xfrm>
        </p:spPr>
        <p:txBody>
          <a:bodyPr>
            <a:noAutofit/>
          </a:bodyPr>
          <a:lstStyle>
            <a:lvl1pPr marL="0" indent="0">
              <a:buFontTx/>
              <a:buNone/>
              <a:defRPr sz="1600" b="1" cap="all" spc="50" baseline="0">
                <a:solidFill>
                  <a:srgbClr val="D9D9D9"/>
                </a:solidFill>
                <a:latin typeface="Lato" panose="020F0502020204030203" pitchFamily="34" charset="0"/>
              </a:defRPr>
            </a:lvl1pPr>
            <a:lvl2pPr marL="457200" indent="0">
              <a:buFontTx/>
              <a:buNone/>
              <a:defRPr sz="1600" cap="all" spc="50" baseline="0">
                <a:latin typeface="Lato" panose="020F0502020204030203" pitchFamily="34" charset="0"/>
              </a:defRPr>
            </a:lvl2pPr>
            <a:lvl3pPr marL="914400" indent="0">
              <a:buFontTx/>
              <a:buNone/>
              <a:defRPr sz="1600" cap="all" spc="50" baseline="0">
                <a:latin typeface="Lato" panose="020F0502020204030203" pitchFamily="34" charset="0"/>
              </a:defRPr>
            </a:lvl3pPr>
            <a:lvl4pPr marL="1371600" indent="0">
              <a:buFontTx/>
              <a:buNone/>
              <a:defRPr sz="1600" cap="all" spc="50" baseline="0">
                <a:latin typeface="Lato" panose="020F0502020204030203" pitchFamily="34" charset="0"/>
              </a:defRPr>
            </a:lvl4pPr>
            <a:lvl5pPr marL="1828800" indent="0">
              <a:buFontTx/>
              <a:buNone/>
              <a:defRPr sz="1600" cap="all" spc="50" baseline="0">
                <a:latin typeface="Lato" panose="020F0502020204030203" pitchFamily="34" charset="0"/>
              </a:defRPr>
            </a:lvl5pPr>
          </a:lstStyle>
          <a:p>
            <a:pPr lvl="0"/>
            <a:r>
              <a:rPr lang="en-US" dirty="0"/>
              <a:t>Enter </a:t>
            </a:r>
            <a:br>
              <a:rPr lang="en-US" dirty="0"/>
            </a:br>
            <a:r>
              <a:rPr lang="en-US" dirty="0"/>
              <a:t>title</a:t>
            </a:r>
          </a:p>
        </p:txBody>
      </p:sp>
      <p:sp>
        <p:nvSpPr>
          <p:cNvPr id="14" name="Text Placeholder 12">
            <a:extLst>
              <a:ext uri="{FF2B5EF4-FFF2-40B4-BE49-F238E27FC236}">
                <a16:creationId xmlns:a16="http://schemas.microsoft.com/office/drawing/2014/main" id="{A35F5AB5-A9DF-91A7-CDE1-039762ADAA3B}"/>
              </a:ext>
            </a:extLst>
          </p:cNvPr>
          <p:cNvSpPr>
            <a:spLocks noGrp="1"/>
          </p:cNvSpPr>
          <p:nvPr>
            <p:ph type="body" sz="quarter" idx="22" hasCustomPrompt="1"/>
          </p:nvPr>
        </p:nvSpPr>
        <p:spPr>
          <a:xfrm>
            <a:off x="10096500" y="2055752"/>
            <a:ext cx="1681726" cy="1228855"/>
          </a:xfrm>
        </p:spPr>
        <p:txBody>
          <a:bodyPr>
            <a:noAutofit/>
          </a:bodyPr>
          <a:lstStyle>
            <a:lvl1pPr marL="0" marR="0" indent="0" algn="l" defTabSz="914400" rtl="0" eaLnBrk="1" fontAlgn="auto" latinLnBrk="0" hangingPunct="1">
              <a:lnSpc>
                <a:spcPct val="125000"/>
              </a:lnSpc>
              <a:spcBef>
                <a:spcPts val="1000"/>
              </a:spcBef>
              <a:spcAft>
                <a:spcPts val="0"/>
              </a:spcAft>
              <a:buClrTx/>
              <a:buSzTx/>
              <a:buFontTx/>
              <a:buNone/>
              <a:tabLst/>
              <a:defRPr sz="1400" spc="50" baseline="0">
                <a:solidFill>
                  <a:srgbClr val="D9D9D9"/>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d-ID" sz="1200" spc="0" dirty="0">
                <a:latin typeface="Open Sans" pitchFamily="2" charset="0"/>
                <a:ea typeface="Open Sans" pitchFamily="2" charset="0"/>
                <a:cs typeface="Open Sans" pitchFamily="2" charset="0"/>
              </a:rPr>
              <a:t>Lorem ipsum dolor sit amet, consectetur adipiscing elit. </a:t>
            </a:r>
          </a:p>
        </p:txBody>
      </p:sp>
      <p:sp>
        <p:nvSpPr>
          <p:cNvPr id="15" name="Text Placeholder 5">
            <a:extLst>
              <a:ext uri="{FF2B5EF4-FFF2-40B4-BE49-F238E27FC236}">
                <a16:creationId xmlns:a16="http://schemas.microsoft.com/office/drawing/2014/main" id="{66BE39F1-FDF7-A0F8-628F-ED25CC3D00D5}"/>
              </a:ext>
            </a:extLst>
          </p:cNvPr>
          <p:cNvSpPr>
            <a:spLocks noGrp="1"/>
          </p:cNvSpPr>
          <p:nvPr>
            <p:ph type="body" sz="quarter" idx="23" hasCustomPrompt="1"/>
          </p:nvPr>
        </p:nvSpPr>
        <p:spPr>
          <a:xfrm>
            <a:off x="2654300" y="3900400"/>
            <a:ext cx="1790700" cy="627196"/>
          </a:xfrm>
        </p:spPr>
        <p:txBody>
          <a:bodyPr>
            <a:noAutofit/>
          </a:bodyPr>
          <a:lstStyle>
            <a:lvl1pPr marL="0" indent="0">
              <a:buFontTx/>
              <a:buNone/>
              <a:defRPr sz="1600" b="1" cap="all" spc="50" baseline="0">
                <a:solidFill>
                  <a:srgbClr val="D9D9D9"/>
                </a:solidFill>
                <a:latin typeface="Lato" panose="020F0502020204030203" pitchFamily="34" charset="0"/>
              </a:defRPr>
            </a:lvl1pPr>
            <a:lvl2pPr marL="457200" indent="0">
              <a:buFontTx/>
              <a:buNone/>
              <a:defRPr sz="1600" cap="all" spc="50" baseline="0">
                <a:latin typeface="Lato" panose="020F0502020204030203" pitchFamily="34" charset="0"/>
              </a:defRPr>
            </a:lvl2pPr>
            <a:lvl3pPr marL="914400" indent="0">
              <a:buFontTx/>
              <a:buNone/>
              <a:defRPr sz="1600" cap="all" spc="50" baseline="0">
                <a:latin typeface="Lato" panose="020F0502020204030203" pitchFamily="34" charset="0"/>
              </a:defRPr>
            </a:lvl3pPr>
            <a:lvl4pPr marL="1371600" indent="0">
              <a:buFontTx/>
              <a:buNone/>
              <a:defRPr sz="1600" cap="all" spc="50" baseline="0">
                <a:latin typeface="Lato" panose="020F0502020204030203" pitchFamily="34" charset="0"/>
              </a:defRPr>
            </a:lvl4pPr>
            <a:lvl5pPr marL="1828800" indent="0">
              <a:buFontTx/>
              <a:buNone/>
              <a:defRPr sz="1600" cap="all" spc="50" baseline="0">
                <a:latin typeface="Lato" panose="020F0502020204030203" pitchFamily="34" charset="0"/>
              </a:defRPr>
            </a:lvl5pPr>
          </a:lstStyle>
          <a:p>
            <a:pPr lvl="0"/>
            <a:r>
              <a:rPr lang="en-US" dirty="0"/>
              <a:t>Enter </a:t>
            </a:r>
            <a:br>
              <a:rPr lang="en-US" dirty="0"/>
            </a:br>
            <a:r>
              <a:rPr lang="en-US" dirty="0"/>
              <a:t>title</a:t>
            </a:r>
          </a:p>
        </p:txBody>
      </p:sp>
      <p:sp>
        <p:nvSpPr>
          <p:cNvPr id="16" name="Text Placeholder 12">
            <a:extLst>
              <a:ext uri="{FF2B5EF4-FFF2-40B4-BE49-F238E27FC236}">
                <a16:creationId xmlns:a16="http://schemas.microsoft.com/office/drawing/2014/main" id="{367BB7D5-3831-DB5E-7C91-AF9716122763}"/>
              </a:ext>
            </a:extLst>
          </p:cNvPr>
          <p:cNvSpPr>
            <a:spLocks noGrp="1"/>
          </p:cNvSpPr>
          <p:nvPr>
            <p:ph type="body" sz="quarter" idx="24" hasCustomPrompt="1"/>
          </p:nvPr>
        </p:nvSpPr>
        <p:spPr>
          <a:xfrm>
            <a:off x="2654300" y="4527596"/>
            <a:ext cx="1681726" cy="1228855"/>
          </a:xfrm>
        </p:spPr>
        <p:txBody>
          <a:bodyPr>
            <a:noAutofit/>
          </a:bodyPr>
          <a:lstStyle>
            <a:lvl1pPr marL="0" marR="0" indent="0" algn="l" defTabSz="914400" rtl="0" eaLnBrk="1" fontAlgn="auto" latinLnBrk="0" hangingPunct="1">
              <a:lnSpc>
                <a:spcPct val="125000"/>
              </a:lnSpc>
              <a:spcBef>
                <a:spcPts val="1000"/>
              </a:spcBef>
              <a:spcAft>
                <a:spcPts val="0"/>
              </a:spcAft>
              <a:buClrTx/>
              <a:buSzTx/>
              <a:buFontTx/>
              <a:buNone/>
              <a:tabLst/>
              <a:defRPr sz="1400" spc="50" baseline="0">
                <a:solidFill>
                  <a:srgbClr val="D9D9D9"/>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d-ID" sz="1200" spc="0" dirty="0">
                <a:latin typeface="Open Sans" pitchFamily="2" charset="0"/>
                <a:ea typeface="Open Sans" pitchFamily="2" charset="0"/>
                <a:cs typeface="Open Sans" pitchFamily="2" charset="0"/>
              </a:rPr>
              <a:t>Lorem ipsum dolor sit amet, consectetur adipiscing elit.</a:t>
            </a:r>
          </a:p>
        </p:txBody>
      </p:sp>
      <p:sp>
        <p:nvSpPr>
          <p:cNvPr id="17" name="Text Placeholder 5">
            <a:extLst>
              <a:ext uri="{FF2B5EF4-FFF2-40B4-BE49-F238E27FC236}">
                <a16:creationId xmlns:a16="http://schemas.microsoft.com/office/drawing/2014/main" id="{E26103D0-4743-821E-DA5A-5E33EAD6849B}"/>
              </a:ext>
            </a:extLst>
          </p:cNvPr>
          <p:cNvSpPr>
            <a:spLocks noGrp="1"/>
          </p:cNvSpPr>
          <p:nvPr>
            <p:ph type="body" sz="quarter" idx="25" hasCustomPrompt="1"/>
          </p:nvPr>
        </p:nvSpPr>
        <p:spPr>
          <a:xfrm>
            <a:off x="6375400" y="3900400"/>
            <a:ext cx="1790700" cy="627196"/>
          </a:xfrm>
        </p:spPr>
        <p:txBody>
          <a:bodyPr>
            <a:noAutofit/>
          </a:bodyPr>
          <a:lstStyle>
            <a:lvl1pPr marL="0" indent="0">
              <a:buFontTx/>
              <a:buNone/>
              <a:defRPr sz="1600" b="1" cap="all" spc="50" baseline="0">
                <a:solidFill>
                  <a:srgbClr val="D9D9D9"/>
                </a:solidFill>
                <a:latin typeface="Lato" panose="020F0502020204030203" pitchFamily="34" charset="0"/>
              </a:defRPr>
            </a:lvl1pPr>
            <a:lvl2pPr marL="457200" indent="0">
              <a:buFontTx/>
              <a:buNone/>
              <a:defRPr sz="1600" cap="all" spc="50" baseline="0">
                <a:latin typeface="Lato" panose="020F0502020204030203" pitchFamily="34" charset="0"/>
              </a:defRPr>
            </a:lvl2pPr>
            <a:lvl3pPr marL="914400" indent="0">
              <a:buFontTx/>
              <a:buNone/>
              <a:defRPr sz="1600" cap="all" spc="50" baseline="0">
                <a:latin typeface="Lato" panose="020F0502020204030203" pitchFamily="34" charset="0"/>
              </a:defRPr>
            </a:lvl3pPr>
            <a:lvl4pPr marL="1371600" indent="0">
              <a:buFontTx/>
              <a:buNone/>
              <a:defRPr sz="1600" cap="all" spc="50" baseline="0">
                <a:latin typeface="Lato" panose="020F0502020204030203" pitchFamily="34" charset="0"/>
              </a:defRPr>
            </a:lvl4pPr>
            <a:lvl5pPr marL="1828800" indent="0">
              <a:buFontTx/>
              <a:buNone/>
              <a:defRPr sz="1600" cap="all" spc="50" baseline="0">
                <a:latin typeface="Lato" panose="020F0502020204030203" pitchFamily="34" charset="0"/>
              </a:defRPr>
            </a:lvl5pPr>
          </a:lstStyle>
          <a:p>
            <a:pPr lvl="0"/>
            <a:r>
              <a:rPr lang="en-US" dirty="0"/>
              <a:t>Enter </a:t>
            </a:r>
            <a:br>
              <a:rPr lang="en-US" dirty="0"/>
            </a:br>
            <a:r>
              <a:rPr lang="en-US" dirty="0"/>
              <a:t>title</a:t>
            </a:r>
          </a:p>
        </p:txBody>
      </p:sp>
      <p:sp>
        <p:nvSpPr>
          <p:cNvPr id="18" name="Text Placeholder 12">
            <a:extLst>
              <a:ext uri="{FF2B5EF4-FFF2-40B4-BE49-F238E27FC236}">
                <a16:creationId xmlns:a16="http://schemas.microsoft.com/office/drawing/2014/main" id="{925D0E05-06B1-1ECA-CA36-5AEBE67FC6D0}"/>
              </a:ext>
            </a:extLst>
          </p:cNvPr>
          <p:cNvSpPr>
            <a:spLocks noGrp="1"/>
          </p:cNvSpPr>
          <p:nvPr>
            <p:ph type="body" sz="quarter" idx="26" hasCustomPrompt="1"/>
          </p:nvPr>
        </p:nvSpPr>
        <p:spPr>
          <a:xfrm>
            <a:off x="6375400" y="4527596"/>
            <a:ext cx="1681726" cy="1228855"/>
          </a:xfrm>
        </p:spPr>
        <p:txBody>
          <a:bodyPr>
            <a:noAutofit/>
          </a:bodyPr>
          <a:lstStyle>
            <a:lvl1pPr marL="0" marR="0" indent="0" algn="l" defTabSz="914400" rtl="0" eaLnBrk="1" fontAlgn="auto" latinLnBrk="0" hangingPunct="1">
              <a:lnSpc>
                <a:spcPct val="125000"/>
              </a:lnSpc>
              <a:spcBef>
                <a:spcPts val="1000"/>
              </a:spcBef>
              <a:spcAft>
                <a:spcPts val="0"/>
              </a:spcAft>
              <a:buClrTx/>
              <a:buSzTx/>
              <a:buFontTx/>
              <a:buNone/>
              <a:tabLst/>
              <a:defRPr sz="1400" spc="50" baseline="0">
                <a:solidFill>
                  <a:srgbClr val="D9D9D9"/>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d-ID" sz="1200" spc="0" dirty="0">
                <a:latin typeface="Open Sans" pitchFamily="2" charset="0"/>
                <a:ea typeface="Open Sans" pitchFamily="2" charset="0"/>
                <a:cs typeface="Open Sans" pitchFamily="2" charset="0"/>
              </a:rPr>
              <a:t>Lorem ipsum dolor sit amet, consectetur adipiscing elit. </a:t>
            </a:r>
          </a:p>
        </p:txBody>
      </p:sp>
      <p:sp>
        <p:nvSpPr>
          <p:cNvPr id="19" name="Text Placeholder 5">
            <a:extLst>
              <a:ext uri="{FF2B5EF4-FFF2-40B4-BE49-F238E27FC236}">
                <a16:creationId xmlns:a16="http://schemas.microsoft.com/office/drawing/2014/main" id="{6914248A-8842-7A09-2E5F-6BF0F3285002}"/>
              </a:ext>
            </a:extLst>
          </p:cNvPr>
          <p:cNvSpPr>
            <a:spLocks noGrp="1"/>
          </p:cNvSpPr>
          <p:nvPr>
            <p:ph type="body" sz="quarter" idx="27" hasCustomPrompt="1"/>
          </p:nvPr>
        </p:nvSpPr>
        <p:spPr>
          <a:xfrm>
            <a:off x="10096500" y="3900400"/>
            <a:ext cx="1790700" cy="627196"/>
          </a:xfrm>
        </p:spPr>
        <p:txBody>
          <a:bodyPr>
            <a:noAutofit/>
          </a:bodyPr>
          <a:lstStyle>
            <a:lvl1pPr marL="0" indent="0">
              <a:buFontTx/>
              <a:buNone/>
              <a:defRPr sz="1600" b="1" cap="all" spc="50" baseline="0">
                <a:solidFill>
                  <a:srgbClr val="D9D9D9"/>
                </a:solidFill>
                <a:latin typeface="Lato" panose="020F0502020204030203" pitchFamily="34" charset="0"/>
              </a:defRPr>
            </a:lvl1pPr>
            <a:lvl2pPr marL="457200" indent="0">
              <a:buFontTx/>
              <a:buNone/>
              <a:defRPr sz="1600" cap="all" spc="50" baseline="0">
                <a:latin typeface="Lato" panose="020F0502020204030203" pitchFamily="34" charset="0"/>
              </a:defRPr>
            </a:lvl2pPr>
            <a:lvl3pPr marL="914400" indent="0">
              <a:buFontTx/>
              <a:buNone/>
              <a:defRPr sz="1600" cap="all" spc="50" baseline="0">
                <a:latin typeface="Lato" panose="020F0502020204030203" pitchFamily="34" charset="0"/>
              </a:defRPr>
            </a:lvl3pPr>
            <a:lvl4pPr marL="1371600" indent="0">
              <a:buFontTx/>
              <a:buNone/>
              <a:defRPr sz="1600" cap="all" spc="50" baseline="0">
                <a:latin typeface="Lato" panose="020F0502020204030203" pitchFamily="34" charset="0"/>
              </a:defRPr>
            </a:lvl4pPr>
            <a:lvl5pPr marL="1828800" indent="0">
              <a:buFontTx/>
              <a:buNone/>
              <a:defRPr sz="1600" cap="all" spc="50" baseline="0">
                <a:latin typeface="Lato" panose="020F0502020204030203" pitchFamily="34" charset="0"/>
              </a:defRPr>
            </a:lvl5pPr>
          </a:lstStyle>
          <a:p>
            <a:pPr lvl="0"/>
            <a:r>
              <a:rPr lang="en-US" dirty="0"/>
              <a:t>Enter </a:t>
            </a:r>
            <a:br>
              <a:rPr lang="en-US" dirty="0"/>
            </a:br>
            <a:r>
              <a:rPr lang="en-US" dirty="0"/>
              <a:t>title</a:t>
            </a:r>
          </a:p>
        </p:txBody>
      </p:sp>
      <p:sp>
        <p:nvSpPr>
          <p:cNvPr id="20" name="Text Placeholder 12">
            <a:extLst>
              <a:ext uri="{FF2B5EF4-FFF2-40B4-BE49-F238E27FC236}">
                <a16:creationId xmlns:a16="http://schemas.microsoft.com/office/drawing/2014/main" id="{FBA76AD7-19C3-9BF9-D8B8-05A5F0C1CC34}"/>
              </a:ext>
            </a:extLst>
          </p:cNvPr>
          <p:cNvSpPr>
            <a:spLocks noGrp="1"/>
          </p:cNvSpPr>
          <p:nvPr>
            <p:ph type="body" sz="quarter" idx="28" hasCustomPrompt="1"/>
          </p:nvPr>
        </p:nvSpPr>
        <p:spPr>
          <a:xfrm>
            <a:off x="10096500" y="4527596"/>
            <a:ext cx="1681726" cy="1228855"/>
          </a:xfrm>
        </p:spPr>
        <p:txBody>
          <a:bodyPr>
            <a:noAutofit/>
          </a:bodyPr>
          <a:lstStyle>
            <a:lvl1pPr marL="0" marR="0" indent="0" algn="l" defTabSz="914400" rtl="0" eaLnBrk="1" fontAlgn="auto" latinLnBrk="0" hangingPunct="1">
              <a:lnSpc>
                <a:spcPct val="125000"/>
              </a:lnSpc>
              <a:spcBef>
                <a:spcPts val="1000"/>
              </a:spcBef>
              <a:spcAft>
                <a:spcPts val="0"/>
              </a:spcAft>
              <a:buClrTx/>
              <a:buSzTx/>
              <a:buFontTx/>
              <a:buNone/>
              <a:tabLst/>
              <a:defRPr sz="1400" spc="50" baseline="0">
                <a:solidFill>
                  <a:srgbClr val="D9D9D9"/>
                </a:solidFill>
              </a:defRPr>
            </a:lvl1pPr>
          </a:lstStyle>
          <a:p>
            <a:pPr marL="0" marR="0" lvl="0" indent="0" algn="l" defTabSz="914400" rtl="0" eaLnBrk="1" fontAlgn="auto" latinLnBrk="0" hangingPunct="1">
              <a:lnSpc>
                <a:spcPct val="90000"/>
              </a:lnSpc>
              <a:spcBef>
                <a:spcPts val="1000"/>
              </a:spcBef>
              <a:spcAft>
                <a:spcPts val="0"/>
              </a:spcAft>
              <a:buClrTx/>
              <a:buSzTx/>
              <a:buFontTx/>
              <a:buNone/>
              <a:tabLst/>
              <a:defRPr/>
            </a:pPr>
            <a:r>
              <a:rPr lang="id-ID" sz="1200" spc="0" dirty="0">
                <a:latin typeface="Open Sans" pitchFamily="2" charset="0"/>
                <a:ea typeface="Open Sans" pitchFamily="2" charset="0"/>
                <a:cs typeface="Open Sans" pitchFamily="2" charset="0"/>
              </a:rPr>
              <a:t>Lorem ipsum dolor sit amet, consectetur adipiscing elit. </a:t>
            </a:r>
          </a:p>
        </p:txBody>
      </p:sp>
      <p:cxnSp>
        <p:nvCxnSpPr>
          <p:cNvPr id="26" name="Straight Connector 25">
            <a:extLst>
              <a:ext uri="{FF2B5EF4-FFF2-40B4-BE49-F238E27FC236}">
                <a16:creationId xmlns:a16="http://schemas.microsoft.com/office/drawing/2014/main" id="{2C5F78F0-AFFD-CFEF-EF97-22C5E152C703}"/>
              </a:ext>
            </a:extLst>
          </p:cNvPr>
          <p:cNvCxnSpPr>
            <a:cxnSpLocks/>
          </p:cNvCxnSpPr>
          <p:nvPr userDrawn="1"/>
        </p:nvCxnSpPr>
        <p:spPr>
          <a:xfrm flipH="1">
            <a:off x="2872683" y="570482"/>
            <a:ext cx="8732520" cy="0"/>
          </a:xfrm>
          <a:prstGeom prst="line">
            <a:avLst/>
          </a:prstGeom>
          <a:solidFill>
            <a:schemeClr val="tx1"/>
          </a:solidFill>
          <a:ln>
            <a:solidFill>
              <a:srgbClr val="D9D9D9"/>
            </a:solidFill>
          </a:ln>
        </p:spPr>
        <p:style>
          <a:lnRef idx="1">
            <a:schemeClr val="accent1"/>
          </a:lnRef>
          <a:fillRef idx="0">
            <a:schemeClr val="accent1"/>
          </a:fillRef>
          <a:effectRef idx="0">
            <a:schemeClr val="accent1"/>
          </a:effectRef>
          <a:fontRef idx="minor">
            <a:schemeClr val="tx1"/>
          </a:fontRef>
        </p:style>
      </p:cxnSp>
      <p:sp>
        <p:nvSpPr>
          <p:cNvPr id="28" name="Slide Number Placeholder 5">
            <a:extLst>
              <a:ext uri="{FF2B5EF4-FFF2-40B4-BE49-F238E27FC236}">
                <a16:creationId xmlns:a16="http://schemas.microsoft.com/office/drawing/2014/main" id="{FE254E0F-040C-AE9A-B818-3A48779B1F9E}"/>
              </a:ext>
            </a:extLst>
          </p:cNvPr>
          <p:cNvSpPr>
            <a:spLocks noGrp="1"/>
          </p:cNvSpPr>
          <p:nvPr>
            <p:ph type="sldNum" sz="quarter" idx="30"/>
          </p:nvPr>
        </p:nvSpPr>
        <p:spPr>
          <a:xfrm>
            <a:off x="11353798" y="6211726"/>
            <a:ext cx="471056" cy="365125"/>
          </a:xfrm>
        </p:spPr>
        <p:txBody>
          <a:bodyPr/>
          <a:lstStyle>
            <a:lvl1pPr algn="ctr">
              <a:defRPr sz="1200">
                <a:solidFill>
                  <a:srgbClr val="D9D9D9"/>
                </a:solidFill>
                <a:latin typeface="Roboto" panose="02000000000000000000" pitchFamily="2" charset="0"/>
                <a:ea typeface="Roboto" panose="02000000000000000000" pitchFamily="2" charset="0"/>
                <a:cs typeface="Roboto" panose="02000000000000000000" pitchFamily="2" charset="0"/>
              </a:defRPr>
            </a:lvl1pPr>
          </a:lstStyle>
          <a:p>
            <a:fld id="{23498A07-2AE1-4906-99DD-A7F4C55F52F9}" type="slidenum">
              <a:rPr lang="en-US" smtClean="0"/>
              <a:pPr/>
              <a:t>‹#›</a:t>
            </a:fld>
            <a:endParaRPr lang="en-US" dirty="0"/>
          </a:p>
        </p:txBody>
      </p:sp>
      <p:cxnSp>
        <p:nvCxnSpPr>
          <p:cNvPr id="30" name="Straight Connector 29">
            <a:extLst>
              <a:ext uri="{FF2B5EF4-FFF2-40B4-BE49-F238E27FC236}">
                <a16:creationId xmlns:a16="http://schemas.microsoft.com/office/drawing/2014/main" id="{3EDEFA89-D690-8F5F-C42D-9EBAD5AE9F8D}"/>
              </a:ext>
            </a:extLst>
          </p:cNvPr>
          <p:cNvCxnSpPr>
            <a:cxnSpLocks/>
          </p:cNvCxnSpPr>
          <p:nvPr userDrawn="1"/>
        </p:nvCxnSpPr>
        <p:spPr>
          <a:xfrm>
            <a:off x="2843784" y="6045200"/>
            <a:ext cx="8962231" cy="0"/>
          </a:xfrm>
          <a:prstGeom prst="line">
            <a:avLst/>
          </a:prstGeom>
          <a:ln>
            <a:solidFill>
              <a:srgbClr val="D9D9D9"/>
            </a:solidFill>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B8011811-AA09-24EF-5B9A-80A46AB9EE7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4363" y="186191"/>
            <a:ext cx="2011679" cy="804672"/>
          </a:xfrm>
          <a:prstGeom prst="rect">
            <a:avLst/>
          </a:prstGeom>
        </p:spPr>
      </p:pic>
      <p:sp>
        <p:nvSpPr>
          <p:cNvPr id="33" name="Text Placeholder 24">
            <a:extLst>
              <a:ext uri="{FF2B5EF4-FFF2-40B4-BE49-F238E27FC236}">
                <a16:creationId xmlns:a16="http://schemas.microsoft.com/office/drawing/2014/main" id="{11866C49-D5F3-17A2-1DDB-19EFCB47228F}"/>
              </a:ext>
            </a:extLst>
          </p:cNvPr>
          <p:cNvSpPr>
            <a:spLocks noGrp="1"/>
          </p:cNvSpPr>
          <p:nvPr>
            <p:ph type="body" sz="quarter" idx="31"/>
          </p:nvPr>
        </p:nvSpPr>
        <p:spPr>
          <a:xfrm>
            <a:off x="385985" y="5657727"/>
            <a:ext cx="5316075" cy="553999"/>
          </a:xfrm>
          <a:solidFill>
            <a:schemeClr val="tx1"/>
          </a:solidFill>
        </p:spPr>
        <p:txBody>
          <a:bodyPr anchor="ctr">
            <a:noAutofit/>
          </a:bodyPr>
          <a:lstStyle>
            <a:lvl1pPr marL="0" indent="0">
              <a:buNone/>
              <a:defRPr sz="2800" b="1" i="0" cap="all" spc="100" baseline="0">
                <a:solidFill>
                  <a:srgbClr val="07AFE2"/>
                </a:solidFill>
                <a:latin typeface="Lato" panose="020F0502020204030203" pitchFamily="34" charset="0"/>
                <a:cs typeface="Lato Medium" panose="020F0502020204030203"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Tree>
    <p:extLst>
      <p:ext uri="{BB962C8B-B14F-4D97-AF65-F5344CB8AC3E}">
        <p14:creationId xmlns:p14="http://schemas.microsoft.com/office/powerpoint/2010/main" val="256264447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par>
                                <p:cTn id="8" presetID="2" presetClass="entr" presetSubtype="8" fill="hold" grpId="0" nodeType="withEffect">
                                  <p:stCondLst>
                                    <p:cond delay="0"/>
                                  </p:stCondLst>
                                  <p:childTnLst>
                                    <p:set>
                                      <p:cBhvr>
                                        <p:cTn id="9" dur="1" fill="hold">
                                          <p:stCondLst>
                                            <p:cond delay="0"/>
                                          </p:stCondLst>
                                        </p:cTn>
                                        <p:tgtEl>
                                          <p:spTgt spid="33"/>
                                        </p:tgtEl>
                                        <p:attrNameLst>
                                          <p:attrName>style.visibility</p:attrName>
                                        </p:attrNameLst>
                                      </p:cBhvr>
                                      <p:to>
                                        <p:strVal val="visible"/>
                                      </p:to>
                                    </p:set>
                                    <p:anim calcmode="lin" valueType="num">
                                      <p:cBhvr additive="base">
                                        <p:cTn id="10" dur="500" fill="hold"/>
                                        <p:tgtEl>
                                          <p:spTgt spid="33"/>
                                        </p:tgtEl>
                                        <p:attrNameLst>
                                          <p:attrName>ppt_x</p:attrName>
                                        </p:attrNameLst>
                                      </p:cBhvr>
                                      <p:tavLst>
                                        <p:tav tm="0">
                                          <p:val>
                                            <p:strVal val="0-#ppt_w/2"/>
                                          </p:val>
                                        </p:tav>
                                        <p:tav tm="100000">
                                          <p:val>
                                            <p:strVal val="#ppt_x"/>
                                          </p:val>
                                        </p:tav>
                                      </p:tavLst>
                                    </p:anim>
                                    <p:anim calcmode="lin" valueType="num">
                                      <p:cBhvr additive="base">
                                        <p:cTn id="11"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tmplLst>
          <p:tmpl>
            <p:tnLst>
              <p:par>
                <p:cTn presetID="2" presetClass="entr" presetSubtype="8" fill="hold" nodeType="withEffect">
                  <p:stCondLst>
                    <p:cond delay="0"/>
                  </p:stCondLst>
                  <p:childTnLst>
                    <p:set>
                      <p:cBhvr>
                        <p:cTn dur="1" fill="hold">
                          <p:stCondLst>
                            <p:cond delay="0"/>
                          </p:stCondLst>
                        </p:cTn>
                        <p:tgtEl>
                          <p:spTgt spid="33"/>
                        </p:tgtEl>
                        <p:attrNameLst>
                          <p:attrName>style.visibility</p:attrName>
                        </p:attrNameLst>
                      </p:cBhvr>
                      <p:to>
                        <p:strVal val="visible"/>
                      </p:to>
                    </p:set>
                    <p:anim calcmode="lin" valueType="num">
                      <p:cBhvr additive="base">
                        <p:cTn dur="500" fill="hold"/>
                        <p:tgtEl>
                          <p:spTgt spid="33"/>
                        </p:tgtEl>
                        <p:attrNameLst>
                          <p:attrName>ppt_x</p:attrName>
                        </p:attrNameLst>
                      </p:cBhvr>
                      <p:tavLst>
                        <p:tav tm="0">
                          <p:val>
                            <p:strVal val="0-#ppt_w/2"/>
                          </p:val>
                        </p:tav>
                        <p:tav tm="100000">
                          <p:val>
                            <p:strVal val="#ppt_x"/>
                          </p:val>
                        </p:tav>
                      </p:tavLst>
                    </p:anim>
                    <p:anim calcmode="lin" valueType="num">
                      <p:cBhvr additive="base">
                        <p:cTn dur="500" fill="hold"/>
                        <p:tgtEl>
                          <p:spTgt spid="33"/>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1188720" y="1280160"/>
            <a:ext cx="4572000" cy="4297680"/>
          </a:xfrm>
          <a:prstGeom prst="rect">
            <a:avLst/>
          </a:prstGeom>
        </p:spPr>
        <p:txBody>
          <a:bodyPr/>
          <a:lstStyle>
            <a:lvl1pPr>
              <a:defRPr>
                <a:solidFill>
                  <a:srgbClr val="D9D9D9"/>
                </a:solidFill>
              </a:defRPr>
            </a:lvl1pPr>
          </a:lstStyle>
          <a:p>
            <a:r>
              <a:rPr lang="en-US"/>
              <a:t>Click icon to add picture</a:t>
            </a:r>
          </a:p>
        </p:txBody>
      </p:sp>
      <p:sp>
        <p:nvSpPr>
          <p:cNvPr id="4" name="Slide Number Placeholder 5">
            <a:extLst>
              <a:ext uri="{FF2B5EF4-FFF2-40B4-BE49-F238E27FC236}">
                <a16:creationId xmlns:a16="http://schemas.microsoft.com/office/drawing/2014/main" id="{1B5D1402-5D81-444D-77F5-1223C1CC5B5C}"/>
              </a:ext>
            </a:extLst>
          </p:cNvPr>
          <p:cNvSpPr>
            <a:spLocks noGrp="1"/>
          </p:cNvSpPr>
          <p:nvPr>
            <p:ph type="sldNum" sz="quarter" idx="12"/>
          </p:nvPr>
        </p:nvSpPr>
        <p:spPr>
          <a:xfrm>
            <a:off x="11353798" y="6211726"/>
            <a:ext cx="471056" cy="365125"/>
          </a:xfrm>
        </p:spPr>
        <p:txBody>
          <a:bodyPr/>
          <a:lstStyle>
            <a:lvl1pPr algn="ctr">
              <a:defRPr sz="1200">
                <a:solidFill>
                  <a:srgbClr val="D9D9D9"/>
                </a:solidFill>
                <a:latin typeface="Roboto" panose="02000000000000000000" pitchFamily="2" charset="0"/>
                <a:ea typeface="Roboto" panose="02000000000000000000" pitchFamily="2" charset="0"/>
                <a:cs typeface="Roboto" panose="02000000000000000000" pitchFamily="2" charset="0"/>
              </a:defRPr>
            </a:lvl1pPr>
          </a:lstStyle>
          <a:p>
            <a:fld id="{23498A07-2AE1-4906-99DD-A7F4C55F52F9}" type="slidenum">
              <a:rPr lang="en-US" smtClean="0"/>
              <a:pPr/>
              <a:t>‹#›</a:t>
            </a:fld>
            <a:endParaRPr lang="en-US" dirty="0"/>
          </a:p>
        </p:txBody>
      </p:sp>
      <p:cxnSp>
        <p:nvCxnSpPr>
          <p:cNvPr id="9" name="Straight Connector 8">
            <a:extLst>
              <a:ext uri="{FF2B5EF4-FFF2-40B4-BE49-F238E27FC236}">
                <a16:creationId xmlns:a16="http://schemas.microsoft.com/office/drawing/2014/main" id="{6DAC4874-B75A-7BBD-CD9A-54909917862B}"/>
              </a:ext>
            </a:extLst>
          </p:cNvPr>
          <p:cNvCxnSpPr>
            <a:cxnSpLocks/>
          </p:cNvCxnSpPr>
          <p:nvPr userDrawn="1"/>
        </p:nvCxnSpPr>
        <p:spPr>
          <a:xfrm flipH="1">
            <a:off x="2872683" y="570482"/>
            <a:ext cx="8732520" cy="0"/>
          </a:xfrm>
          <a:prstGeom prst="line">
            <a:avLst/>
          </a:prstGeom>
          <a:solidFill>
            <a:schemeClr val="tx1"/>
          </a:solidFill>
          <a:ln>
            <a:solidFill>
              <a:srgbClr val="D9D9D9"/>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65A2F0C2-0919-B512-110D-B84206365CC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624070" y="186191"/>
            <a:ext cx="2011680" cy="764438"/>
          </a:xfrm>
          <a:prstGeom prst="rect">
            <a:avLst/>
          </a:prstGeom>
        </p:spPr>
      </p:pic>
    </p:spTree>
    <p:extLst>
      <p:ext uri="{BB962C8B-B14F-4D97-AF65-F5344CB8AC3E}">
        <p14:creationId xmlns:p14="http://schemas.microsoft.com/office/powerpoint/2010/main" val="108957632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RANSITION_Top">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12192000" cy="3403600"/>
          </a:xfrm>
          <a:prstGeom prst="rect">
            <a:avLst/>
          </a:prstGeom>
        </p:spPr>
        <p:txBody>
          <a:bodyPr/>
          <a:lstStyle>
            <a:lvl1pPr>
              <a:defRPr>
                <a:solidFill>
                  <a:srgbClr val="D9D9D9"/>
                </a:solidFill>
              </a:defRPr>
            </a:lvl1pPr>
          </a:lstStyle>
          <a:p>
            <a:r>
              <a:rPr lang="en-US"/>
              <a:t>Click icon to add picture</a:t>
            </a:r>
          </a:p>
        </p:txBody>
      </p:sp>
      <p:sp>
        <p:nvSpPr>
          <p:cNvPr id="2" name="Slide Number Placeholder 5">
            <a:extLst>
              <a:ext uri="{FF2B5EF4-FFF2-40B4-BE49-F238E27FC236}">
                <a16:creationId xmlns:a16="http://schemas.microsoft.com/office/drawing/2014/main" id="{0B30862A-E747-52B3-DB15-C1CB1212F48A}"/>
              </a:ext>
            </a:extLst>
          </p:cNvPr>
          <p:cNvSpPr>
            <a:spLocks noGrp="1"/>
          </p:cNvSpPr>
          <p:nvPr>
            <p:ph type="sldNum" sz="quarter" idx="12"/>
          </p:nvPr>
        </p:nvSpPr>
        <p:spPr>
          <a:xfrm>
            <a:off x="11353798" y="6211726"/>
            <a:ext cx="471056" cy="365125"/>
          </a:xfrm>
        </p:spPr>
        <p:txBody>
          <a:bodyPr/>
          <a:lstStyle>
            <a:lvl1pPr algn="ctr">
              <a:defRPr sz="1200">
                <a:solidFill>
                  <a:srgbClr val="D9D9D9"/>
                </a:solidFill>
                <a:latin typeface="Roboto" panose="02000000000000000000" pitchFamily="2" charset="0"/>
                <a:ea typeface="Roboto" panose="02000000000000000000" pitchFamily="2" charset="0"/>
                <a:cs typeface="Roboto" panose="02000000000000000000" pitchFamily="2" charset="0"/>
              </a:defRPr>
            </a:lvl1pPr>
          </a:lstStyle>
          <a:p>
            <a:fld id="{23498A07-2AE1-4906-99DD-A7F4C55F52F9}" type="slidenum">
              <a:rPr lang="en-US" smtClean="0"/>
              <a:pPr/>
              <a:t>‹#›</a:t>
            </a:fld>
            <a:endParaRPr lang="en-US" dirty="0"/>
          </a:p>
        </p:txBody>
      </p:sp>
      <p:sp>
        <p:nvSpPr>
          <p:cNvPr id="3" name="Rectangle 2">
            <a:extLst>
              <a:ext uri="{FF2B5EF4-FFF2-40B4-BE49-F238E27FC236}">
                <a16:creationId xmlns:a16="http://schemas.microsoft.com/office/drawing/2014/main" id="{3E5232B0-3D8E-334A-2876-87665D75E7F9}"/>
              </a:ext>
            </a:extLst>
          </p:cNvPr>
          <p:cNvSpPr/>
          <p:nvPr userDrawn="1"/>
        </p:nvSpPr>
        <p:spPr>
          <a:xfrm>
            <a:off x="0" y="3403600"/>
            <a:ext cx="12192000" cy="254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9658918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_Left-al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914400" y="1270000"/>
            <a:ext cx="4389120" cy="4389120"/>
          </a:xfrm>
          <a:prstGeom prst="rect">
            <a:avLst/>
          </a:prstGeom>
        </p:spPr>
        <p:txBody>
          <a:bodyPr/>
          <a:lstStyle>
            <a:lvl1pPr>
              <a:defRPr>
                <a:solidFill>
                  <a:srgbClr val="D9D9D9"/>
                </a:solidFill>
              </a:defRPr>
            </a:lvl1pPr>
          </a:lstStyle>
          <a:p>
            <a:r>
              <a:rPr lang="en-US"/>
              <a:t>Click icon to add picture</a:t>
            </a:r>
            <a:endParaRPr lang="en-US" dirty="0"/>
          </a:p>
        </p:txBody>
      </p:sp>
      <p:cxnSp>
        <p:nvCxnSpPr>
          <p:cNvPr id="6" name="Straight Connector 5">
            <a:extLst>
              <a:ext uri="{FF2B5EF4-FFF2-40B4-BE49-F238E27FC236}">
                <a16:creationId xmlns:a16="http://schemas.microsoft.com/office/drawing/2014/main" id="{00D8F68C-A3D6-ACBA-E696-C87F81E95B94}"/>
              </a:ext>
            </a:extLst>
          </p:cNvPr>
          <p:cNvCxnSpPr>
            <a:cxnSpLocks/>
          </p:cNvCxnSpPr>
          <p:nvPr userDrawn="1"/>
        </p:nvCxnSpPr>
        <p:spPr>
          <a:xfrm flipH="1">
            <a:off x="2872683" y="570482"/>
            <a:ext cx="8732520" cy="0"/>
          </a:xfrm>
          <a:prstGeom prst="line">
            <a:avLst/>
          </a:prstGeom>
          <a:solidFill>
            <a:schemeClr val="tx1"/>
          </a:solidFill>
          <a:ln>
            <a:solidFill>
              <a:srgbClr val="D9D9D9"/>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28BDF7B2-79FB-B7F8-8722-53C8915E1BFB}"/>
              </a:ext>
            </a:extLst>
          </p:cNvPr>
          <p:cNvSpPr>
            <a:spLocks noGrp="1"/>
          </p:cNvSpPr>
          <p:nvPr>
            <p:ph type="sldNum" sz="quarter" idx="12"/>
          </p:nvPr>
        </p:nvSpPr>
        <p:spPr>
          <a:xfrm>
            <a:off x="11353798" y="6211726"/>
            <a:ext cx="471056" cy="365125"/>
          </a:xfrm>
        </p:spPr>
        <p:txBody>
          <a:bodyPr/>
          <a:lstStyle>
            <a:lvl1pPr algn="ctr">
              <a:defRPr sz="1200">
                <a:solidFill>
                  <a:srgbClr val="D9D9D9"/>
                </a:solidFill>
                <a:latin typeface="Roboto" panose="02000000000000000000" pitchFamily="2" charset="0"/>
                <a:ea typeface="Roboto" panose="02000000000000000000" pitchFamily="2" charset="0"/>
                <a:cs typeface="Roboto" panose="02000000000000000000" pitchFamily="2" charset="0"/>
              </a:defRPr>
            </a:lvl1pPr>
          </a:lstStyle>
          <a:p>
            <a:fld id="{23498A07-2AE1-4906-99DD-A7F4C55F52F9}" type="slidenum">
              <a:rPr lang="en-US" smtClean="0"/>
              <a:pPr/>
              <a:t>‹#›</a:t>
            </a:fld>
            <a:endParaRPr lang="en-US" dirty="0"/>
          </a:p>
        </p:txBody>
      </p:sp>
      <p:pic>
        <p:nvPicPr>
          <p:cNvPr id="10" name="Picture 9">
            <a:extLst>
              <a:ext uri="{FF2B5EF4-FFF2-40B4-BE49-F238E27FC236}">
                <a16:creationId xmlns:a16="http://schemas.microsoft.com/office/drawing/2014/main" id="{77C38BE0-94FC-42E8-6898-BF3241AF933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4363" y="186191"/>
            <a:ext cx="2011679" cy="804672"/>
          </a:xfrm>
          <a:prstGeom prst="rect">
            <a:avLst/>
          </a:prstGeom>
        </p:spPr>
      </p:pic>
    </p:spTree>
    <p:extLst>
      <p:ext uri="{BB962C8B-B14F-4D97-AF65-F5344CB8AC3E}">
        <p14:creationId xmlns:p14="http://schemas.microsoft.com/office/powerpoint/2010/main" val="214530751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CONTENT_Righ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7620000" y="1270000"/>
            <a:ext cx="4572000" cy="4305300"/>
          </a:xfrm>
          <a:prstGeom prst="rect">
            <a:avLst/>
          </a:prstGeom>
        </p:spPr>
        <p:txBody>
          <a:bodyPr/>
          <a:lstStyle>
            <a:lvl1pPr>
              <a:defRPr>
                <a:solidFill>
                  <a:srgbClr val="D9D9D9"/>
                </a:solidFill>
              </a:defRPr>
            </a:lvl1pPr>
          </a:lstStyle>
          <a:p>
            <a:r>
              <a:rPr lang="en-US"/>
              <a:t>Click icon to add picture</a:t>
            </a:r>
          </a:p>
        </p:txBody>
      </p:sp>
      <p:cxnSp>
        <p:nvCxnSpPr>
          <p:cNvPr id="6" name="Straight Connector 5">
            <a:extLst>
              <a:ext uri="{FF2B5EF4-FFF2-40B4-BE49-F238E27FC236}">
                <a16:creationId xmlns:a16="http://schemas.microsoft.com/office/drawing/2014/main" id="{1CE69924-D4F0-D3FC-DC75-FA351E62EDF9}"/>
              </a:ext>
            </a:extLst>
          </p:cNvPr>
          <p:cNvCxnSpPr>
            <a:cxnSpLocks/>
          </p:cNvCxnSpPr>
          <p:nvPr userDrawn="1"/>
        </p:nvCxnSpPr>
        <p:spPr>
          <a:xfrm flipH="1">
            <a:off x="2872683" y="570482"/>
            <a:ext cx="8732520" cy="0"/>
          </a:xfrm>
          <a:prstGeom prst="line">
            <a:avLst/>
          </a:prstGeom>
          <a:solidFill>
            <a:schemeClr val="tx1"/>
          </a:solidFill>
          <a:ln>
            <a:solidFill>
              <a:srgbClr val="D9D9D9"/>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5D0753C9-A1F0-977C-E2A4-00576E8FA0D0}"/>
              </a:ext>
            </a:extLst>
          </p:cNvPr>
          <p:cNvSpPr>
            <a:spLocks noGrp="1"/>
          </p:cNvSpPr>
          <p:nvPr>
            <p:ph type="sldNum" sz="quarter" idx="12"/>
          </p:nvPr>
        </p:nvSpPr>
        <p:spPr>
          <a:xfrm>
            <a:off x="11353798" y="6211726"/>
            <a:ext cx="471056" cy="365125"/>
          </a:xfrm>
        </p:spPr>
        <p:txBody>
          <a:bodyPr/>
          <a:lstStyle>
            <a:lvl1pPr algn="ctr">
              <a:defRPr sz="1200">
                <a:solidFill>
                  <a:srgbClr val="D9D9D9"/>
                </a:solidFill>
                <a:latin typeface="Roboto" panose="02000000000000000000" pitchFamily="2" charset="0"/>
                <a:ea typeface="Roboto" panose="02000000000000000000" pitchFamily="2" charset="0"/>
                <a:cs typeface="Roboto" panose="02000000000000000000" pitchFamily="2" charset="0"/>
              </a:defRPr>
            </a:lvl1pPr>
          </a:lstStyle>
          <a:p>
            <a:fld id="{23498A07-2AE1-4906-99DD-A7F4C55F52F9}" type="slidenum">
              <a:rPr lang="en-US" smtClean="0"/>
              <a:pPr/>
              <a:t>‹#›</a:t>
            </a:fld>
            <a:endParaRPr lang="en-US" dirty="0"/>
          </a:p>
        </p:txBody>
      </p:sp>
      <p:pic>
        <p:nvPicPr>
          <p:cNvPr id="10" name="Picture 9">
            <a:extLst>
              <a:ext uri="{FF2B5EF4-FFF2-40B4-BE49-F238E27FC236}">
                <a16:creationId xmlns:a16="http://schemas.microsoft.com/office/drawing/2014/main" id="{8409DD62-83C2-6B3D-9423-2DD5729BDFA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4363" y="186191"/>
            <a:ext cx="2011679" cy="804672"/>
          </a:xfrm>
          <a:prstGeom prst="rect">
            <a:avLst/>
          </a:prstGeom>
        </p:spPr>
      </p:pic>
    </p:spTree>
    <p:extLst>
      <p:ext uri="{BB962C8B-B14F-4D97-AF65-F5344CB8AC3E}">
        <p14:creationId xmlns:p14="http://schemas.microsoft.com/office/powerpoint/2010/main" val="4969006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_Right-al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702552" y="1270000"/>
            <a:ext cx="4572000" cy="4297680"/>
          </a:xfrm>
          <a:prstGeom prst="rect">
            <a:avLst/>
          </a:prstGeom>
        </p:spPr>
        <p:txBody>
          <a:bodyPr/>
          <a:lstStyle/>
          <a:p>
            <a:r>
              <a:rPr lang="en-US"/>
              <a:t>Click icon to add picture</a:t>
            </a:r>
          </a:p>
        </p:txBody>
      </p:sp>
      <p:cxnSp>
        <p:nvCxnSpPr>
          <p:cNvPr id="6" name="Straight Connector 5">
            <a:extLst>
              <a:ext uri="{FF2B5EF4-FFF2-40B4-BE49-F238E27FC236}">
                <a16:creationId xmlns:a16="http://schemas.microsoft.com/office/drawing/2014/main" id="{14D6900D-D3C4-0FFE-BC48-2E5A48EF82D5}"/>
              </a:ext>
            </a:extLst>
          </p:cNvPr>
          <p:cNvCxnSpPr>
            <a:cxnSpLocks/>
          </p:cNvCxnSpPr>
          <p:nvPr userDrawn="1"/>
        </p:nvCxnSpPr>
        <p:spPr>
          <a:xfrm flipH="1">
            <a:off x="2872683" y="570482"/>
            <a:ext cx="8732520" cy="0"/>
          </a:xfrm>
          <a:prstGeom prst="line">
            <a:avLst/>
          </a:prstGeom>
          <a:solidFill>
            <a:schemeClr val="tx1"/>
          </a:solidFill>
          <a:ln>
            <a:solidFill>
              <a:srgbClr val="D9D9D9"/>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DB1DC9E6-672B-54B4-27D8-FE723C3278D7}"/>
              </a:ext>
            </a:extLst>
          </p:cNvPr>
          <p:cNvSpPr>
            <a:spLocks noGrp="1"/>
          </p:cNvSpPr>
          <p:nvPr>
            <p:ph type="sldNum" sz="quarter" idx="12"/>
          </p:nvPr>
        </p:nvSpPr>
        <p:spPr>
          <a:xfrm>
            <a:off x="11353798" y="6211726"/>
            <a:ext cx="471056" cy="365125"/>
          </a:xfrm>
        </p:spPr>
        <p:txBody>
          <a:bodyPr/>
          <a:lstStyle>
            <a:lvl1pPr algn="ctr">
              <a:defRPr sz="1200">
                <a:solidFill>
                  <a:srgbClr val="D9D9D9"/>
                </a:solidFill>
                <a:latin typeface="Roboto" panose="02000000000000000000" pitchFamily="2" charset="0"/>
                <a:ea typeface="Roboto" panose="02000000000000000000" pitchFamily="2" charset="0"/>
                <a:cs typeface="Roboto" panose="02000000000000000000" pitchFamily="2" charset="0"/>
              </a:defRPr>
            </a:lvl1pPr>
          </a:lstStyle>
          <a:p>
            <a:fld id="{23498A07-2AE1-4906-99DD-A7F4C55F52F9}" type="slidenum">
              <a:rPr lang="en-US" smtClean="0"/>
              <a:pPr/>
              <a:t>‹#›</a:t>
            </a:fld>
            <a:endParaRPr lang="en-US" dirty="0"/>
          </a:p>
        </p:txBody>
      </p:sp>
      <p:pic>
        <p:nvPicPr>
          <p:cNvPr id="10" name="Picture 9">
            <a:extLst>
              <a:ext uri="{FF2B5EF4-FFF2-40B4-BE49-F238E27FC236}">
                <a16:creationId xmlns:a16="http://schemas.microsoft.com/office/drawing/2014/main" id="{077BD18D-9927-2794-EC34-0B76AA92FA4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4363" y="186191"/>
            <a:ext cx="2011679" cy="804672"/>
          </a:xfrm>
          <a:prstGeom prst="rect">
            <a:avLst/>
          </a:prstGeom>
        </p:spPr>
      </p:pic>
    </p:spTree>
    <p:extLst>
      <p:ext uri="{BB962C8B-B14F-4D97-AF65-F5344CB8AC3E}">
        <p14:creationId xmlns:p14="http://schemas.microsoft.com/office/powerpoint/2010/main" val="164245382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CONTENT_Left &amp; Right">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8255000" y="1270000"/>
            <a:ext cx="3937000" cy="4318000"/>
          </a:xfrm>
          <a:prstGeom prst="rect">
            <a:avLst/>
          </a:prstGeom>
        </p:spPr>
        <p:txBody>
          <a:bodyPr/>
          <a:lstStyle/>
          <a:p>
            <a:r>
              <a:rPr lang="en-US"/>
              <a:t>Click icon to add picture</a:t>
            </a:r>
          </a:p>
        </p:txBody>
      </p:sp>
      <p:sp>
        <p:nvSpPr>
          <p:cNvPr id="8" name="Picture Placeholder 6"/>
          <p:cNvSpPr>
            <a:spLocks noGrp="1"/>
          </p:cNvSpPr>
          <p:nvPr>
            <p:ph type="pic" sz="quarter" idx="11"/>
          </p:nvPr>
        </p:nvSpPr>
        <p:spPr>
          <a:xfrm>
            <a:off x="0" y="1270000"/>
            <a:ext cx="3200400" cy="4318000"/>
          </a:xfrm>
          <a:prstGeom prst="rect">
            <a:avLst/>
          </a:prstGeom>
        </p:spPr>
        <p:txBody>
          <a:bodyPr/>
          <a:lstStyle/>
          <a:p>
            <a:r>
              <a:rPr lang="en-US"/>
              <a:t>Click icon to add picture</a:t>
            </a:r>
          </a:p>
        </p:txBody>
      </p:sp>
      <p:cxnSp>
        <p:nvCxnSpPr>
          <p:cNvPr id="6" name="Straight Connector 5">
            <a:extLst>
              <a:ext uri="{FF2B5EF4-FFF2-40B4-BE49-F238E27FC236}">
                <a16:creationId xmlns:a16="http://schemas.microsoft.com/office/drawing/2014/main" id="{B45CD459-E8A0-92C0-0927-442E144FC425}"/>
              </a:ext>
            </a:extLst>
          </p:cNvPr>
          <p:cNvCxnSpPr>
            <a:cxnSpLocks/>
          </p:cNvCxnSpPr>
          <p:nvPr userDrawn="1"/>
        </p:nvCxnSpPr>
        <p:spPr>
          <a:xfrm flipH="1">
            <a:off x="2872683" y="570482"/>
            <a:ext cx="8732520" cy="0"/>
          </a:xfrm>
          <a:prstGeom prst="line">
            <a:avLst/>
          </a:prstGeom>
          <a:solidFill>
            <a:schemeClr val="tx1"/>
          </a:solidFill>
          <a:ln>
            <a:solidFill>
              <a:srgbClr val="D9D9D9"/>
            </a:solidFill>
          </a:ln>
        </p:spPr>
        <p:style>
          <a:lnRef idx="1">
            <a:schemeClr val="accent1"/>
          </a:lnRef>
          <a:fillRef idx="0">
            <a:schemeClr val="accent1"/>
          </a:fillRef>
          <a:effectRef idx="0">
            <a:schemeClr val="accent1"/>
          </a:effectRef>
          <a:fontRef idx="minor">
            <a:schemeClr val="tx1"/>
          </a:fontRef>
        </p:style>
      </p:cxnSp>
      <p:sp>
        <p:nvSpPr>
          <p:cNvPr id="10" name="Slide Number Placeholder 5">
            <a:extLst>
              <a:ext uri="{FF2B5EF4-FFF2-40B4-BE49-F238E27FC236}">
                <a16:creationId xmlns:a16="http://schemas.microsoft.com/office/drawing/2014/main" id="{6AD42A73-C58F-7A93-F00D-57DBDC99914D}"/>
              </a:ext>
            </a:extLst>
          </p:cNvPr>
          <p:cNvSpPr>
            <a:spLocks noGrp="1"/>
          </p:cNvSpPr>
          <p:nvPr>
            <p:ph type="sldNum" sz="quarter" idx="12"/>
          </p:nvPr>
        </p:nvSpPr>
        <p:spPr>
          <a:xfrm>
            <a:off x="11353798" y="6211726"/>
            <a:ext cx="471056" cy="365125"/>
          </a:xfrm>
        </p:spPr>
        <p:txBody>
          <a:bodyPr/>
          <a:lstStyle>
            <a:lvl1pPr algn="ctr">
              <a:defRPr sz="1200">
                <a:solidFill>
                  <a:srgbClr val="D9D9D9"/>
                </a:solidFill>
                <a:latin typeface="Roboto" panose="02000000000000000000" pitchFamily="2" charset="0"/>
                <a:ea typeface="Roboto" panose="02000000000000000000" pitchFamily="2" charset="0"/>
                <a:cs typeface="Roboto" panose="02000000000000000000" pitchFamily="2" charset="0"/>
              </a:defRPr>
            </a:lvl1pPr>
          </a:lstStyle>
          <a:p>
            <a:fld id="{23498A07-2AE1-4906-99DD-A7F4C55F52F9}" type="slidenum">
              <a:rPr lang="en-US" smtClean="0"/>
              <a:pPr/>
              <a:t>‹#›</a:t>
            </a:fld>
            <a:endParaRPr lang="en-US" dirty="0"/>
          </a:p>
        </p:txBody>
      </p:sp>
      <p:pic>
        <p:nvPicPr>
          <p:cNvPr id="11" name="Picture 10">
            <a:extLst>
              <a:ext uri="{FF2B5EF4-FFF2-40B4-BE49-F238E27FC236}">
                <a16:creationId xmlns:a16="http://schemas.microsoft.com/office/drawing/2014/main" id="{93CBEADE-1D19-3E92-D0DC-36DAADA0AC1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4363" y="186191"/>
            <a:ext cx="2011679" cy="804672"/>
          </a:xfrm>
          <a:prstGeom prst="rect">
            <a:avLst/>
          </a:prstGeom>
        </p:spPr>
      </p:pic>
    </p:spTree>
    <p:extLst>
      <p:ext uri="{BB962C8B-B14F-4D97-AF65-F5344CB8AC3E}">
        <p14:creationId xmlns:p14="http://schemas.microsoft.com/office/powerpoint/2010/main" val="291189499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_Full">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BA61156-5D3B-974A-481A-878E610B7738}"/>
              </a:ext>
            </a:extLst>
          </p:cNvPr>
          <p:cNvSpPr>
            <a:spLocks noGrp="1"/>
          </p:cNvSpPr>
          <p:nvPr>
            <p:ph sz="quarter" idx="13"/>
          </p:nvPr>
        </p:nvSpPr>
        <p:spPr>
          <a:xfrm>
            <a:off x="827518" y="1478422"/>
            <a:ext cx="10536964" cy="4554449"/>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7" name="Straight Connector 6">
            <a:extLst>
              <a:ext uri="{FF2B5EF4-FFF2-40B4-BE49-F238E27FC236}">
                <a16:creationId xmlns:a16="http://schemas.microsoft.com/office/drawing/2014/main" id="{43771925-F7FF-4111-CF07-523C7440BD2F}"/>
              </a:ext>
            </a:extLst>
          </p:cNvPr>
          <p:cNvCxnSpPr>
            <a:cxnSpLocks/>
          </p:cNvCxnSpPr>
          <p:nvPr userDrawn="1"/>
        </p:nvCxnSpPr>
        <p:spPr>
          <a:xfrm flipH="1">
            <a:off x="2872683" y="570482"/>
            <a:ext cx="8732520" cy="0"/>
          </a:xfrm>
          <a:prstGeom prst="line">
            <a:avLst/>
          </a:prstGeom>
          <a:solidFill>
            <a:schemeClr val="tx1"/>
          </a:solidFill>
          <a:ln>
            <a:solidFill>
              <a:srgbClr val="D9D9D9"/>
            </a:solidFill>
          </a:ln>
        </p:spPr>
        <p:style>
          <a:lnRef idx="1">
            <a:schemeClr val="accent1"/>
          </a:lnRef>
          <a:fillRef idx="0">
            <a:schemeClr val="accent1"/>
          </a:fillRef>
          <a:effectRef idx="0">
            <a:schemeClr val="accent1"/>
          </a:effectRef>
          <a:fontRef idx="minor">
            <a:schemeClr val="tx1"/>
          </a:fontRef>
        </p:style>
      </p:cxnSp>
      <p:sp>
        <p:nvSpPr>
          <p:cNvPr id="9" name="Slide Number Placeholder 5">
            <a:extLst>
              <a:ext uri="{FF2B5EF4-FFF2-40B4-BE49-F238E27FC236}">
                <a16:creationId xmlns:a16="http://schemas.microsoft.com/office/drawing/2014/main" id="{B09AD456-A324-A90B-6DC1-3D4885BB2EDE}"/>
              </a:ext>
            </a:extLst>
          </p:cNvPr>
          <p:cNvSpPr>
            <a:spLocks noGrp="1"/>
          </p:cNvSpPr>
          <p:nvPr>
            <p:ph type="sldNum" sz="quarter" idx="12"/>
          </p:nvPr>
        </p:nvSpPr>
        <p:spPr>
          <a:xfrm>
            <a:off x="11353798" y="6211726"/>
            <a:ext cx="471056" cy="365125"/>
          </a:xfrm>
        </p:spPr>
        <p:txBody>
          <a:bodyPr/>
          <a:lstStyle>
            <a:lvl1pPr algn="ctr">
              <a:defRPr sz="1200">
                <a:solidFill>
                  <a:srgbClr val="D9D9D9"/>
                </a:solidFill>
                <a:latin typeface="Roboto" panose="02000000000000000000" pitchFamily="2" charset="0"/>
                <a:ea typeface="Roboto" panose="02000000000000000000" pitchFamily="2" charset="0"/>
                <a:cs typeface="Roboto" panose="02000000000000000000" pitchFamily="2" charset="0"/>
              </a:defRPr>
            </a:lvl1pPr>
          </a:lstStyle>
          <a:p>
            <a:fld id="{23498A07-2AE1-4906-99DD-A7F4C55F52F9}" type="slidenum">
              <a:rPr lang="en-US" smtClean="0"/>
              <a:pPr/>
              <a:t>‹#›</a:t>
            </a:fld>
            <a:endParaRPr lang="en-US" dirty="0"/>
          </a:p>
        </p:txBody>
      </p:sp>
      <p:pic>
        <p:nvPicPr>
          <p:cNvPr id="10" name="Picture 9">
            <a:extLst>
              <a:ext uri="{FF2B5EF4-FFF2-40B4-BE49-F238E27FC236}">
                <a16:creationId xmlns:a16="http://schemas.microsoft.com/office/drawing/2014/main" id="{ACC92E63-5A9B-E2B9-2C4D-889116471A5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74363" y="186191"/>
            <a:ext cx="2011679" cy="804672"/>
          </a:xfrm>
          <a:prstGeom prst="rect">
            <a:avLst/>
          </a:prstGeom>
        </p:spPr>
      </p:pic>
    </p:spTree>
    <p:extLst>
      <p:ext uri="{BB962C8B-B14F-4D97-AF65-F5344CB8AC3E}">
        <p14:creationId xmlns:p14="http://schemas.microsoft.com/office/powerpoint/2010/main" val="232058924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Lato" panose="020F0502020204030203" pitchFamily="34" charset="0"/>
              </a:defRPr>
            </a:lvl1pPr>
          </a:lstStyle>
          <a:p>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Lato" panose="020F0502020204030203" pitchFamily="34" charset="0"/>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Lato" panose="020F0502020204030203" pitchFamily="34" charset="0"/>
              </a:defRPr>
            </a:lvl1pPr>
          </a:lstStyle>
          <a:p>
            <a:fld id="{23498A07-2AE1-4906-99DD-A7F4C55F52F9}" type="slidenum">
              <a:rPr lang="en-US" smtClean="0"/>
              <a:pPr/>
              <a:t>‹#›</a:t>
            </a:fld>
            <a:endParaRPr lang="en-US" dirty="0"/>
          </a:p>
        </p:txBody>
      </p:sp>
    </p:spTree>
    <p:extLst>
      <p:ext uri="{BB962C8B-B14F-4D97-AF65-F5344CB8AC3E}">
        <p14:creationId xmlns:p14="http://schemas.microsoft.com/office/powerpoint/2010/main" val="732377234"/>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89" r:id="rId16"/>
    <p:sldLayoutId id="2147483790" r:id="rId17"/>
    <p:sldLayoutId id="2147483791" r:id="rId18"/>
    <p:sldLayoutId id="2147483792" r:id="rId19"/>
    <p:sldLayoutId id="2147483793" r:id="rId20"/>
    <p:sldLayoutId id="2147483794" r:id="rId21"/>
    <p:sldLayoutId id="2147483795" r:id="rId22"/>
    <p:sldLayoutId id="2147483796" r:id="rId23"/>
    <p:sldLayoutId id="2147483797" r:id="rId24"/>
    <p:sldLayoutId id="2147483798" r:id="rId25"/>
    <p:sldLayoutId id="2147483799" r:id="rId26"/>
    <p:sldLayoutId id="2147483800" r:id="rId27"/>
    <p:sldLayoutId id="2147483801" r:id="rId28"/>
    <p:sldLayoutId id="2147483802" r:id="rId29"/>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000" b="1" kern="1200" cap="all" spc="100" baseline="0">
          <a:solidFill>
            <a:srgbClr val="D9D9D9"/>
          </a:solidFill>
          <a:latin typeface="Lato" panose="020F0502020204030203" pitchFamily="34" charset="0"/>
          <a:ea typeface="Roboto" panose="02000000000000000000" pitchFamily="2" charset="0"/>
          <a:cs typeface="Lato" panose="020F0502020204030203"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rgbClr val="D9D9D9"/>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rgbClr val="D9D9D9"/>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D9D9D9"/>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rgbClr val="D9D9D9"/>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rgbClr val="D9D9D9"/>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11.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7.png"/><Relationship Id="rId5" Type="http://schemas.openxmlformats.org/officeDocument/2006/relationships/image" Target="../media/image14.sv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9.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jpeg"/><Relationship Id="rId7"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1">
            <a:extLst>
              <a:ext uri="{FF2B5EF4-FFF2-40B4-BE49-F238E27FC236}">
                <a16:creationId xmlns:a16="http://schemas.microsoft.com/office/drawing/2014/main" id="{40A65BFE-F9B0-CA5C-7863-4093597EA7F7}"/>
              </a:ext>
            </a:extLst>
          </p:cNvPr>
          <p:cNvPicPr>
            <a:picLocks/>
          </p:cNvPicPr>
          <p:nvPr/>
        </p:nvPicPr>
        <p:blipFill rotWithShape="1">
          <a:blip r:embed="rId3" cstate="print">
            <a:extLst>
              <a:ext uri="{28A0092B-C50C-407E-A947-70E740481C1C}">
                <a14:useLocalDpi xmlns:a14="http://schemas.microsoft.com/office/drawing/2010/main" val="0"/>
              </a:ext>
            </a:extLst>
          </a:blip>
          <a:srcRect l="8300" t="30446" r="8365" b="16378"/>
          <a:stretch/>
        </p:blipFill>
        <p:spPr>
          <a:xfrm>
            <a:off x="0" y="274320"/>
            <a:ext cx="12192000" cy="3200400"/>
          </a:xfrm>
          <a:prstGeom prst="rect">
            <a:avLst/>
          </a:prstGeom>
          <a:effectLst/>
        </p:spPr>
      </p:pic>
      <p:pic>
        <p:nvPicPr>
          <p:cNvPr id="7" name="Picture Placeholder 11" hidden="1">
            <a:extLst>
              <a:ext uri="{FF2B5EF4-FFF2-40B4-BE49-F238E27FC236}">
                <a16:creationId xmlns:a16="http://schemas.microsoft.com/office/drawing/2014/main" id="{D79EFFC5-B42C-3F7B-905A-8EE04C8D323A}"/>
              </a:ext>
            </a:extLst>
          </p:cNvPr>
          <p:cNvPicPr>
            <a:picLocks/>
          </p:cNvPicPr>
          <p:nvPr/>
        </p:nvPicPr>
        <p:blipFill rotWithShape="1">
          <a:blip r:embed="rId4">
            <a:extLst>
              <a:ext uri="{28A0092B-C50C-407E-A947-70E740481C1C}">
                <a14:useLocalDpi xmlns:a14="http://schemas.microsoft.com/office/drawing/2010/main" val="0"/>
              </a:ext>
            </a:extLst>
          </a:blip>
          <a:srcRect l="-20" t="43639" r="20" b="-57"/>
          <a:stretch/>
        </p:blipFill>
        <p:spPr>
          <a:xfrm>
            <a:off x="-2385" y="260172"/>
            <a:ext cx="12192000" cy="3200400"/>
          </a:xfrm>
          <a:prstGeom prst="rect">
            <a:avLst/>
          </a:prstGeom>
        </p:spPr>
      </p:pic>
      <p:pic>
        <p:nvPicPr>
          <p:cNvPr id="2" name="Picture Placeholder 11" hidden="1">
            <a:extLst>
              <a:ext uri="{FF2B5EF4-FFF2-40B4-BE49-F238E27FC236}">
                <a16:creationId xmlns:a16="http://schemas.microsoft.com/office/drawing/2014/main" id="{491F1C62-2E05-8707-5112-A7E3EA607DE3}"/>
              </a:ext>
            </a:extLst>
          </p:cNvPr>
          <p:cNvPicPr>
            <a:picLocks/>
          </p:cNvPicPr>
          <p:nvPr/>
        </p:nvPicPr>
        <p:blipFill rotWithShape="1">
          <a:blip r:embed="rId5">
            <a:extLst>
              <a:ext uri="{28A0092B-C50C-407E-A947-70E740481C1C}">
                <a14:useLocalDpi xmlns:a14="http://schemas.microsoft.com/office/drawing/2010/main" val="0"/>
              </a:ext>
            </a:extLst>
          </a:blip>
          <a:srcRect l="3585" t="31888" r="5807" b="32436"/>
          <a:stretch/>
        </p:blipFill>
        <p:spPr>
          <a:xfrm>
            <a:off x="2385" y="274320"/>
            <a:ext cx="12192000" cy="3200400"/>
          </a:xfrm>
          <a:prstGeom prst="rect">
            <a:avLst/>
          </a:prstGeom>
          <a:effectLst/>
        </p:spPr>
      </p:pic>
      <p:sp>
        <p:nvSpPr>
          <p:cNvPr id="4" name="Black Overlay Gradient">
            <a:extLst>
              <a:ext uri="{FF2B5EF4-FFF2-40B4-BE49-F238E27FC236}">
                <a16:creationId xmlns:a16="http://schemas.microsoft.com/office/drawing/2014/main" id="{1E8A3B14-E056-7878-6D94-65B7B7C27CAA}"/>
              </a:ext>
            </a:extLst>
          </p:cNvPr>
          <p:cNvSpPr/>
          <p:nvPr/>
        </p:nvSpPr>
        <p:spPr>
          <a:xfrm>
            <a:off x="0" y="274320"/>
            <a:ext cx="12192000" cy="3200400"/>
          </a:xfrm>
          <a:prstGeom prst="rect">
            <a:avLst/>
          </a:prstGeom>
          <a:solidFill>
            <a:srgbClr val="000000">
              <a:alpha val="1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endParaRPr>
          </a:p>
        </p:txBody>
      </p:sp>
      <p:sp>
        <p:nvSpPr>
          <p:cNvPr id="3" name="Rectangle 2">
            <a:extLst>
              <a:ext uri="{FF2B5EF4-FFF2-40B4-BE49-F238E27FC236}">
                <a16:creationId xmlns:a16="http://schemas.microsoft.com/office/drawing/2014/main" id="{D0AD8FEE-DD54-DFB6-EB21-4B7C4129CB06}"/>
              </a:ext>
            </a:extLst>
          </p:cNvPr>
          <p:cNvSpPr/>
          <p:nvPr/>
        </p:nvSpPr>
        <p:spPr>
          <a:xfrm>
            <a:off x="-2385" y="3383280"/>
            <a:ext cx="12192000" cy="254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endParaRPr>
          </a:p>
        </p:txBody>
      </p:sp>
      <p:sp>
        <p:nvSpPr>
          <p:cNvPr id="10" name="Text Placeholder 9">
            <a:extLst>
              <a:ext uri="{FF2B5EF4-FFF2-40B4-BE49-F238E27FC236}">
                <a16:creationId xmlns:a16="http://schemas.microsoft.com/office/drawing/2014/main" id="{9E4C13BF-50ED-AAB3-7179-D13A0044046F}"/>
              </a:ext>
            </a:extLst>
          </p:cNvPr>
          <p:cNvSpPr>
            <a:spLocks noGrp="1"/>
          </p:cNvSpPr>
          <p:nvPr>
            <p:ph type="body" sz="quarter" idx="15"/>
          </p:nvPr>
        </p:nvSpPr>
        <p:spPr/>
        <p:txBody>
          <a:bodyPr/>
          <a:lstStyle/>
          <a:p>
            <a:r>
              <a:rPr lang="en-US" dirty="0"/>
              <a:t>Supporting natural Artemia resources and man-made Artemia production</a:t>
            </a:r>
          </a:p>
          <a:p>
            <a:endParaRPr lang="en-US" dirty="0"/>
          </a:p>
        </p:txBody>
      </p:sp>
      <p:sp>
        <p:nvSpPr>
          <p:cNvPr id="11" name="Text Placeholder 10">
            <a:extLst>
              <a:ext uri="{FF2B5EF4-FFF2-40B4-BE49-F238E27FC236}">
                <a16:creationId xmlns:a16="http://schemas.microsoft.com/office/drawing/2014/main" id="{4EA3BB38-B504-FC16-A6A7-6ED2869D3829}"/>
              </a:ext>
            </a:extLst>
          </p:cNvPr>
          <p:cNvSpPr>
            <a:spLocks noGrp="1"/>
          </p:cNvSpPr>
          <p:nvPr>
            <p:ph type="body" sz="quarter" idx="16"/>
          </p:nvPr>
        </p:nvSpPr>
        <p:spPr/>
        <p:txBody>
          <a:bodyPr>
            <a:normAutofit fontScale="62500" lnSpcReduction="20000"/>
          </a:bodyPr>
          <a:lstStyle/>
          <a:p>
            <a:r>
              <a:rPr lang="en-US" dirty="0"/>
              <a:t>Thomas Bosteels </a:t>
            </a:r>
          </a:p>
          <a:p>
            <a:r>
              <a:rPr lang="en-US" dirty="0"/>
              <a:t>Vice Chairman Great Salt Lake Brine Shrimp Cooperative, Inc.</a:t>
            </a:r>
          </a:p>
        </p:txBody>
      </p:sp>
      <p:pic>
        <p:nvPicPr>
          <p:cNvPr id="20" name="Picture Placeholder 19">
            <a:extLst>
              <a:ext uri="{FF2B5EF4-FFF2-40B4-BE49-F238E27FC236}">
                <a16:creationId xmlns:a16="http://schemas.microsoft.com/office/drawing/2014/main" id="{412C40C0-3C54-9412-1BFB-DF1CB10B12CA}"/>
              </a:ext>
            </a:extLst>
          </p:cNvPr>
          <p:cNvPicPr>
            <a:picLocks noGrp="1" noChangeAspect="1"/>
          </p:cNvPicPr>
          <p:nvPr>
            <p:ph type="pic" sz="quarter" idx="17"/>
          </p:nvPr>
        </p:nvPicPr>
        <p:blipFill>
          <a:blip r:embed="rId6">
            <a:extLst>
              <a:ext uri="{28A0092B-C50C-407E-A947-70E740481C1C}">
                <a14:useLocalDpi xmlns:a14="http://schemas.microsoft.com/office/drawing/2010/main" val="0"/>
              </a:ext>
            </a:extLst>
          </a:blip>
          <a:srcRect t="1508" b="1508"/>
          <a:stretch/>
        </p:blipFill>
        <p:spPr/>
      </p:pic>
      <p:cxnSp>
        <p:nvCxnSpPr>
          <p:cNvPr id="19" name="Straight Connector 18">
            <a:extLst>
              <a:ext uri="{FF2B5EF4-FFF2-40B4-BE49-F238E27FC236}">
                <a16:creationId xmlns:a16="http://schemas.microsoft.com/office/drawing/2014/main" id="{DCA95529-890F-338F-205B-84FB70129005}"/>
              </a:ext>
            </a:extLst>
          </p:cNvPr>
          <p:cNvCxnSpPr>
            <a:cxnSpLocks/>
          </p:cNvCxnSpPr>
          <p:nvPr/>
        </p:nvCxnSpPr>
        <p:spPr>
          <a:xfrm>
            <a:off x="0" y="274320"/>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1D7EB405-C6F1-C579-3D4A-11F24792A214}"/>
              </a:ext>
            </a:extLst>
          </p:cNvPr>
          <p:cNvGrpSpPr/>
          <p:nvPr/>
        </p:nvGrpSpPr>
        <p:grpSpPr>
          <a:xfrm>
            <a:off x="188535" y="5993597"/>
            <a:ext cx="3310751" cy="354020"/>
            <a:chOff x="188535" y="5993597"/>
            <a:chExt cx="3310751" cy="354020"/>
          </a:xfrm>
        </p:grpSpPr>
        <p:grpSp>
          <p:nvGrpSpPr>
            <p:cNvPr id="22" name="Group 21">
              <a:extLst>
                <a:ext uri="{FF2B5EF4-FFF2-40B4-BE49-F238E27FC236}">
                  <a16:creationId xmlns:a16="http://schemas.microsoft.com/office/drawing/2014/main" id="{05E73260-D20D-D3A5-83F8-29CDD0A34EF8}"/>
                </a:ext>
              </a:extLst>
            </p:cNvPr>
            <p:cNvGrpSpPr/>
            <p:nvPr/>
          </p:nvGrpSpPr>
          <p:grpSpPr>
            <a:xfrm>
              <a:off x="376767" y="6301897"/>
              <a:ext cx="3026834" cy="45720"/>
              <a:chOff x="376767" y="6301897"/>
              <a:chExt cx="3026834" cy="45720"/>
            </a:xfrm>
          </p:grpSpPr>
          <p:sp>
            <p:nvSpPr>
              <p:cNvPr id="24" name="Rectangle 23">
                <a:extLst>
                  <a:ext uri="{FF2B5EF4-FFF2-40B4-BE49-F238E27FC236}">
                    <a16:creationId xmlns:a16="http://schemas.microsoft.com/office/drawing/2014/main" id="{DAD25632-C2BE-0E66-B7E9-EC0897E61051}"/>
                  </a:ext>
                </a:extLst>
              </p:cNvPr>
              <p:cNvSpPr/>
              <p:nvPr/>
            </p:nvSpPr>
            <p:spPr>
              <a:xfrm>
                <a:off x="376767" y="6301898"/>
                <a:ext cx="2743200" cy="45719"/>
              </a:xfrm>
              <a:prstGeom prst="rect">
                <a:avLst/>
              </a:prstGeom>
              <a:solidFill>
                <a:srgbClr val="07AF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endParaRPr>
              </a:p>
            </p:txBody>
          </p:sp>
          <p:sp>
            <p:nvSpPr>
              <p:cNvPr id="25" name="Rectangle 24">
                <a:extLst>
                  <a:ext uri="{FF2B5EF4-FFF2-40B4-BE49-F238E27FC236}">
                    <a16:creationId xmlns:a16="http://schemas.microsoft.com/office/drawing/2014/main" id="{861329DD-FA1B-0E14-8E7A-CCE6165009C4}"/>
                  </a:ext>
                </a:extLst>
              </p:cNvPr>
              <p:cNvSpPr/>
              <p:nvPr/>
            </p:nvSpPr>
            <p:spPr>
              <a:xfrm>
                <a:off x="1117601" y="6301897"/>
                <a:ext cx="2286000" cy="45719"/>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Open Sans"/>
                  <a:ea typeface="+mn-ea"/>
                </a:endParaRPr>
              </a:p>
            </p:txBody>
          </p:sp>
        </p:grpSp>
        <p:sp>
          <p:nvSpPr>
            <p:cNvPr id="23" name="Text Placeholder 6">
              <a:extLst>
                <a:ext uri="{FF2B5EF4-FFF2-40B4-BE49-F238E27FC236}">
                  <a16:creationId xmlns:a16="http://schemas.microsoft.com/office/drawing/2014/main" id="{83025544-F336-FD25-9DB8-183A4F512CB4}"/>
                </a:ext>
              </a:extLst>
            </p:cNvPr>
            <p:cNvSpPr txBox="1">
              <a:spLocks/>
            </p:cNvSpPr>
            <p:nvPr/>
          </p:nvSpPr>
          <p:spPr>
            <a:xfrm>
              <a:off x="188535" y="5993597"/>
              <a:ext cx="3310751" cy="2721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spcBef>
                  <a:spcPts val="0"/>
                </a:spcBef>
                <a:buNone/>
                <a:defRPr sz="3200"/>
              </a:pPr>
              <a:r>
                <a:rPr lang="en-US" sz="1000" b="1" spc="100" dirty="0">
                  <a:solidFill>
                    <a:srgbClr val="D9D9D9"/>
                  </a:solidFill>
                  <a:latin typeface="Lato" panose="020F0502020204030203" pitchFamily="34" charset="0"/>
                  <a:ea typeface="Roboto" panose="02000000000000000000" pitchFamily="2" charset="0"/>
                  <a:cs typeface="Open Sans" panose="020B0606030504020204" pitchFamily="34" charset="0"/>
                </a:rPr>
                <a:t>COMMITTED TO SUSTAINABILITY</a:t>
              </a:r>
            </a:p>
          </p:txBody>
        </p:sp>
      </p:grpSp>
      <p:pic>
        <p:nvPicPr>
          <p:cNvPr id="9" name="Google Shape;861;g33dbb633c57_7_43" title="WBG-PRO|GREEN-BLUE-FF-Blue.png">
            <a:extLst>
              <a:ext uri="{FF2B5EF4-FFF2-40B4-BE49-F238E27FC236}">
                <a16:creationId xmlns:a16="http://schemas.microsoft.com/office/drawing/2014/main" id="{C4720E6D-4B27-A74B-D258-B3497A1E6A05}"/>
              </a:ext>
            </a:extLst>
          </p:cNvPr>
          <p:cNvPicPr preferRelativeResize="0"/>
          <p:nvPr/>
        </p:nvPicPr>
        <p:blipFill>
          <a:blip r:embed="rId7">
            <a:alphaModFix/>
          </a:blip>
          <a:stretch>
            <a:fillRect/>
          </a:stretch>
        </p:blipFill>
        <p:spPr>
          <a:xfrm>
            <a:off x="7241270" y="5782528"/>
            <a:ext cx="4838701" cy="1223375"/>
          </a:xfrm>
          <a:prstGeom prst="rect">
            <a:avLst/>
          </a:prstGeom>
          <a:noFill/>
          <a:ln>
            <a:noFill/>
          </a:ln>
        </p:spPr>
      </p:pic>
    </p:spTree>
    <p:extLst>
      <p:ext uri="{BB962C8B-B14F-4D97-AF65-F5344CB8AC3E}">
        <p14:creationId xmlns:p14="http://schemas.microsoft.com/office/powerpoint/2010/main" val="16548803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91524B95-8150-C3BC-0C22-472CE93D2D4F}"/>
              </a:ext>
            </a:extLst>
          </p:cNvPr>
          <p:cNvSpPr/>
          <p:nvPr/>
        </p:nvSpPr>
        <p:spPr>
          <a:xfrm>
            <a:off x="3749040" y="1051560"/>
            <a:ext cx="2286000" cy="475488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p:cNvSpPr txBox="1"/>
          <p:nvPr/>
        </p:nvSpPr>
        <p:spPr>
          <a:xfrm>
            <a:off x="6309360" y="1604552"/>
            <a:ext cx="4229032" cy="707886"/>
          </a:xfrm>
          <a:prstGeom prst="rect">
            <a:avLst/>
          </a:prstGeom>
          <a:noFill/>
        </p:spPr>
        <p:txBody>
          <a:bodyPr wrap="square" rtlCol="0">
            <a:spAutoFit/>
          </a:bodyPr>
          <a:lstStyle/>
          <a:p>
            <a:r>
              <a:rPr lang="en-US" sz="4000" b="1" cap="all" spc="100" dirty="0">
                <a:solidFill>
                  <a:srgbClr val="D9D9D9"/>
                </a:solidFill>
                <a:latin typeface="Lato" panose="020F0502020204030203" pitchFamily="34" charset="0"/>
                <a:ea typeface="Roboto" panose="02000000000000000000" pitchFamily="2" charset="0"/>
              </a:rPr>
              <a:t>AGENDA SLIDE</a:t>
            </a:r>
            <a:endParaRPr lang="id-ID" sz="4000" b="1" cap="all" spc="100" dirty="0">
              <a:solidFill>
                <a:srgbClr val="D9D9D9"/>
              </a:solidFill>
              <a:latin typeface="Lato" panose="020F0502020204030203" pitchFamily="34" charset="0"/>
              <a:ea typeface="Roboto" panose="02000000000000000000" pitchFamily="2" charset="0"/>
            </a:endParaRPr>
          </a:p>
        </p:txBody>
      </p:sp>
      <p:cxnSp>
        <p:nvCxnSpPr>
          <p:cNvPr id="23" name="Straight Connector 22"/>
          <p:cNvCxnSpPr>
            <a:cxnSpLocks/>
          </p:cNvCxnSpPr>
          <p:nvPr/>
        </p:nvCxnSpPr>
        <p:spPr>
          <a:xfrm>
            <a:off x="6400800" y="2489200"/>
            <a:ext cx="4572000" cy="0"/>
          </a:xfrm>
          <a:prstGeom prst="line">
            <a:avLst/>
          </a:prstGeom>
          <a:ln w="12700">
            <a:solidFill>
              <a:srgbClr val="C9AC8A"/>
            </a:solidFill>
          </a:ln>
        </p:spPr>
        <p:style>
          <a:lnRef idx="1">
            <a:schemeClr val="accent1"/>
          </a:lnRef>
          <a:fillRef idx="0">
            <a:schemeClr val="accent1"/>
          </a:fillRef>
          <a:effectRef idx="0">
            <a:schemeClr val="accent1"/>
          </a:effectRef>
          <a:fontRef idx="minor">
            <a:schemeClr val="tx1"/>
          </a:fontRef>
        </p:style>
      </p:cxnSp>
      <p:pic>
        <p:nvPicPr>
          <p:cNvPr id="3" name="Picture Placeholder 2">
            <a:extLst>
              <a:ext uri="{FF2B5EF4-FFF2-40B4-BE49-F238E27FC236}">
                <a16:creationId xmlns:a16="http://schemas.microsoft.com/office/drawing/2014/main" id="{731F6F23-2EB3-8BF1-7C42-537D8953C2A5}"/>
              </a:ext>
            </a:extLst>
          </p:cNvPr>
          <p:cNvPicPr>
            <a:picLocks noGrp="1" noChangeAspect="1"/>
          </p:cNvPicPr>
          <p:nvPr>
            <p:ph type="pic" sz="quarter" idx="10"/>
          </p:nvPr>
        </p:nvPicPr>
        <p:blipFill>
          <a:blip r:embed="rId3" cstate="print">
            <a:extLst>
              <a:ext uri="{28A0092B-C50C-407E-A947-70E740481C1C}">
                <a14:useLocalDpi xmlns:a14="http://schemas.microsoft.com/office/drawing/2010/main" val="0"/>
              </a:ext>
            </a:extLst>
          </a:blip>
          <a:srcRect l="21363" t="3078" r="14037" b="-16738"/>
          <a:stretch>
            <a:fillRect/>
          </a:stretch>
        </p:blipFill>
        <p:spPr>
          <a:xfrm rot="5400000">
            <a:off x="1325563" y="1143000"/>
            <a:ext cx="4298950" cy="4572000"/>
          </a:xfrm>
        </p:spPr>
      </p:pic>
      <p:sp>
        <p:nvSpPr>
          <p:cNvPr id="8" name="Slide Number Placeholder 7">
            <a:extLst>
              <a:ext uri="{FF2B5EF4-FFF2-40B4-BE49-F238E27FC236}">
                <a16:creationId xmlns:a16="http://schemas.microsoft.com/office/drawing/2014/main" id="{914582C5-CCA0-5B8A-15DD-BF440D1F4890}"/>
              </a:ext>
            </a:extLst>
          </p:cNvPr>
          <p:cNvSpPr>
            <a:spLocks noGrp="1"/>
          </p:cNvSpPr>
          <p:nvPr>
            <p:ph type="sldNum" sz="quarter" idx="12"/>
          </p:nvPr>
        </p:nvSpPr>
        <p:spPr/>
        <p:txBody>
          <a:bodyPr/>
          <a:lstStyle/>
          <a:p>
            <a:fld id="{23498A07-2AE1-4906-99DD-A7F4C55F52F9}" type="slidenum">
              <a:rPr lang="en-US" smtClean="0"/>
              <a:pPr/>
              <a:t>2</a:t>
            </a:fld>
            <a:endParaRPr lang="en-US" dirty="0"/>
          </a:p>
        </p:txBody>
      </p:sp>
      <p:sp>
        <p:nvSpPr>
          <p:cNvPr id="10" name="TextBox 9">
            <a:extLst>
              <a:ext uri="{FF2B5EF4-FFF2-40B4-BE49-F238E27FC236}">
                <a16:creationId xmlns:a16="http://schemas.microsoft.com/office/drawing/2014/main" id="{291ED9C8-51D1-1E50-A571-DB35BC2A929B}"/>
              </a:ext>
            </a:extLst>
          </p:cNvPr>
          <p:cNvSpPr txBox="1"/>
          <p:nvPr/>
        </p:nvSpPr>
        <p:spPr>
          <a:xfrm>
            <a:off x="6400799" y="2743200"/>
            <a:ext cx="4702629" cy="2495107"/>
          </a:xfrm>
          <a:prstGeom prst="rect">
            <a:avLst/>
          </a:prstGeom>
          <a:noFill/>
        </p:spPr>
        <p:txBody>
          <a:bodyPr wrap="square" rtlCol="0">
            <a:spAutoFit/>
          </a:bodyPr>
          <a:lstStyle/>
          <a:p>
            <a:pPr marL="171450" indent="-171450">
              <a:lnSpc>
                <a:spcPct val="125000"/>
              </a:lnSpc>
              <a:buFont typeface="Arial" panose="020B0604020202020204" pitchFamily="34" charset="0"/>
              <a:buChar char="•"/>
            </a:pPr>
            <a:r>
              <a:rPr lang="en-US" sz="1400" spc="50" dirty="0">
                <a:solidFill>
                  <a:srgbClr val="D9D9D9"/>
                </a:solidFill>
                <a:latin typeface="Open Sans" pitchFamily="2" charset="0"/>
                <a:ea typeface="Open Sans" pitchFamily="2" charset="0"/>
                <a:cs typeface="Open Sans" pitchFamily="2" charset="0"/>
              </a:rPr>
              <a:t>Growth aquaculture</a:t>
            </a:r>
          </a:p>
          <a:p>
            <a:pPr marL="171450" indent="-171450">
              <a:lnSpc>
                <a:spcPct val="125000"/>
              </a:lnSpc>
              <a:buFont typeface="Arial" panose="020B0604020202020204" pitchFamily="34" charset="0"/>
              <a:buChar char="•"/>
            </a:pPr>
            <a:endParaRPr lang="en-US" sz="1400" spc="50" dirty="0">
              <a:solidFill>
                <a:srgbClr val="D9D9D9"/>
              </a:solidFill>
              <a:latin typeface="Open Sans" pitchFamily="2" charset="0"/>
              <a:ea typeface="Open Sans" pitchFamily="2" charset="0"/>
              <a:cs typeface="Open Sans" pitchFamily="2" charset="0"/>
            </a:endParaRPr>
          </a:p>
          <a:p>
            <a:pPr marL="171450" indent="-171450">
              <a:lnSpc>
                <a:spcPct val="125000"/>
              </a:lnSpc>
              <a:buFont typeface="Arial" panose="020B0604020202020204" pitchFamily="34" charset="0"/>
              <a:buChar char="•"/>
            </a:pPr>
            <a:r>
              <a:rPr lang="en-US" sz="1400" spc="50" dirty="0">
                <a:solidFill>
                  <a:srgbClr val="D9D9D9"/>
                </a:solidFill>
                <a:latin typeface="Open Sans" pitchFamily="2" charset="0"/>
                <a:ea typeface="Open Sans" pitchFamily="2" charset="0"/>
                <a:cs typeface="Open Sans" pitchFamily="2" charset="0"/>
              </a:rPr>
              <a:t>Importance of Artemia in support of marine Aquaculture</a:t>
            </a:r>
          </a:p>
          <a:p>
            <a:pPr marL="171450" indent="-171450">
              <a:lnSpc>
                <a:spcPct val="125000"/>
              </a:lnSpc>
              <a:buFont typeface="Arial" panose="020B0604020202020204" pitchFamily="34" charset="0"/>
              <a:buChar char="•"/>
            </a:pPr>
            <a:endParaRPr lang="en-US" sz="1400" spc="50" dirty="0">
              <a:solidFill>
                <a:srgbClr val="D9D9D9"/>
              </a:solidFill>
              <a:latin typeface="Open Sans" pitchFamily="2" charset="0"/>
              <a:ea typeface="Open Sans" pitchFamily="2" charset="0"/>
              <a:cs typeface="Open Sans" pitchFamily="2" charset="0"/>
            </a:endParaRPr>
          </a:p>
          <a:p>
            <a:pPr marL="171450" indent="-171450">
              <a:lnSpc>
                <a:spcPct val="125000"/>
              </a:lnSpc>
              <a:buFont typeface="Arial" panose="020B0604020202020204" pitchFamily="34" charset="0"/>
              <a:buChar char="•"/>
            </a:pPr>
            <a:r>
              <a:rPr lang="en-US" sz="1400" spc="50" dirty="0">
                <a:solidFill>
                  <a:srgbClr val="D9D9D9"/>
                </a:solidFill>
                <a:latin typeface="Open Sans" pitchFamily="2" charset="0"/>
                <a:ea typeface="Open Sans" pitchFamily="2" charset="0"/>
                <a:cs typeface="Open Sans" pitchFamily="2" charset="0"/>
              </a:rPr>
              <a:t>Management of natural resources</a:t>
            </a:r>
          </a:p>
          <a:p>
            <a:pPr marL="171450" indent="-171450">
              <a:lnSpc>
                <a:spcPct val="125000"/>
              </a:lnSpc>
              <a:buFont typeface="Arial" panose="020B0604020202020204" pitchFamily="34" charset="0"/>
              <a:buChar char="•"/>
            </a:pPr>
            <a:endParaRPr lang="en-US" sz="1400" spc="50" dirty="0">
              <a:solidFill>
                <a:srgbClr val="D9D9D9"/>
              </a:solidFill>
              <a:latin typeface="Open Sans" pitchFamily="2" charset="0"/>
              <a:ea typeface="Open Sans" pitchFamily="2" charset="0"/>
              <a:cs typeface="Open Sans" pitchFamily="2" charset="0"/>
            </a:endParaRPr>
          </a:p>
          <a:p>
            <a:pPr marL="171450" indent="-171450">
              <a:lnSpc>
                <a:spcPct val="125000"/>
              </a:lnSpc>
              <a:buFont typeface="Arial" panose="020B0604020202020204" pitchFamily="34" charset="0"/>
              <a:buChar char="•"/>
            </a:pPr>
            <a:r>
              <a:rPr lang="en-US" sz="1400" spc="50" dirty="0">
                <a:solidFill>
                  <a:srgbClr val="D9D9D9"/>
                </a:solidFill>
                <a:latin typeface="Open Sans" pitchFamily="2" charset="0"/>
                <a:ea typeface="Open Sans" pitchFamily="2" charset="0"/>
                <a:cs typeface="Open Sans" pitchFamily="2" charset="0"/>
              </a:rPr>
              <a:t>Importance of man-made Artemia production</a:t>
            </a:r>
          </a:p>
          <a:p>
            <a:pPr marL="171450" indent="-171450">
              <a:lnSpc>
                <a:spcPct val="125000"/>
              </a:lnSpc>
              <a:buFont typeface="Arial" panose="020B0604020202020204" pitchFamily="34" charset="0"/>
              <a:buChar char="•"/>
            </a:pPr>
            <a:endParaRPr lang="id-ID" sz="1400" spc="50" dirty="0">
              <a:solidFill>
                <a:srgbClr val="D9D9D9"/>
              </a:solidFill>
              <a:latin typeface="Open Sans" pitchFamily="2" charset="0"/>
              <a:ea typeface="Open Sans" pitchFamily="2" charset="0"/>
              <a:cs typeface="Open Sans" pitchFamily="2" charset="0"/>
            </a:endParaRPr>
          </a:p>
        </p:txBody>
      </p:sp>
      <p:grpSp>
        <p:nvGrpSpPr>
          <p:cNvPr id="11" name="Group 10">
            <a:extLst>
              <a:ext uri="{FF2B5EF4-FFF2-40B4-BE49-F238E27FC236}">
                <a16:creationId xmlns:a16="http://schemas.microsoft.com/office/drawing/2014/main" id="{3ECC2EA4-7F65-A2D1-D4D9-ACC94BAF44FF}"/>
              </a:ext>
            </a:extLst>
          </p:cNvPr>
          <p:cNvGrpSpPr/>
          <p:nvPr/>
        </p:nvGrpSpPr>
        <p:grpSpPr>
          <a:xfrm>
            <a:off x="188535" y="5993597"/>
            <a:ext cx="3310751" cy="354020"/>
            <a:chOff x="188535" y="5993597"/>
            <a:chExt cx="3310751" cy="354020"/>
          </a:xfrm>
        </p:grpSpPr>
        <p:grpSp>
          <p:nvGrpSpPr>
            <p:cNvPr id="12" name="Group 11">
              <a:extLst>
                <a:ext uri="{FF2B5EF4-FFF2-40B4-BE49-F238E27FC236}">
                  <a16:creationId xmlns:a16="http://schemas.microsoft.com/office/drawing/2014/main" id="{0510F82B-7E89-68D9-C1C6-DDEA6AEA1082}"/>
                </a:ext>
              </a:extLst>
            </p:cNvPr>
            <p:cNvGrpSpPr/>
            <p:nvPr/>
          </p:nvGrpSpPr>
          <p:grpSpPr>
            <a:xfrm>
              <a:off x="376767" y="6301897"/>
              <a:ext cx="3026834" cy="45720"/>
              <a:chOff x="376767" y="6301897"/>
              <a:chExt cx="3026834" cy="45720"/>
            </a:xfrm>
          </p:grpSpPr>
          <p:sp>
            <p:nvSpPr>
              <p:cNvPr id="14" name="Rectangle 13">
                <a:extLst>
                  <a:ext uri="{FF2B5EF4-FFF2-40B4-BE49-F238E27FC236}">
                    <a16:creationId xmlns:a16="http://schemas.microsoft.com/office/drawing/2014/main" id="{050E291F-D66D-FE88-95FE-1039B06C454C}"/>
                  </a:ext>
                </a:extLst>
              </p:cNvPr>
              <p:cNvSpPr/>
              <p:nvPr/>
            </p:nvSpPr>
            <p:spPr>
              <a:xfrm>
                <a:off x="376767" y="6301898"/>
                <a:ext cx="2743200" cy="45719"/>
              </a:xfrm>
              <a:prstGeom prst="rect">
                <a:avLst/>
              </a:prstGeom>
              <a:solidFill>
                <a:srgbClr val="0073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6F0DC04F-6FFE-E783-C587-09F758AA9A40}"/>
                  </a:ext>
                </a:extLst>
              </p:cNvPr>
              <p:cNvSpPr/>
              <p:nvPr/>
            </p:nvSpPr>
            <p:spPr>
              <a:xfrm>
                <a:off x="1117601" y="6301897"/>
                <a:ext cx="2286000" cy="45719"/>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3" name="Text Placeholder 6">
              <a:extLst>
                <a:ext uri="{FF2B5EF4-FFF2-40B4-BE49-F238E27FC236}">
                  <a16:creationId xmlns:a16="http://schemas.microsoft.com/office/drawing/2014/main" id="{BA70EB2D-5E5F-09C1-2DD9-50CFBA5985EF}"/>
                </a:ext>
              </a:extLst>
            </p:cNvPr>
            <p:cNvSpPr txBox="1">
              <a:spLocks/>
            </p:cNvSpPr>
            <p:nvPr/>
          </p:nvSpPr>
          <p:spPr>
            <a:xfrm>
              <a:off x="188535" y="5993597"/>
              <a:ext cx="3310751" cy="2721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spcBef>
                  <a:spcPts val="0"/>
                </a:spcBef>
                <a:buNone/>
                <a:defRPr sz="3200"/>
              </a:pPr>
              <a:r>
                <a:rPr lang="en-US" sz="1000" b="1" spc="100" dirty="0">
                  <a:solidFill>
                    <a:srgbClr val="D9D9D9"/>
                  </a:solidFill>
                  <a:latin typeface="Lato" panose="020F0502020204030203" pitchFamily="34" charset="0"/>
                  <a:ea typeface="Roboto" panose="02000000000000000000" pitchFamily="2" charset="0"/>
                  <a:cs typeface="Open Sans" panose="020B0606030504020204" pitchFamily="34" charset="0"/>
                </a:rPr>
                <a:t>COMMITTED TO SUSTAINABILITY</a:t>
              </a:r>
            </a:p>
          </p:txBody>
        </p:sp>
      </p:grpSp>
      <p:pic>
        <p:nvPicPr>
          <p:cNvPr id="4" name="Google Shape;861;g33dbb633c57_7_43" title="WBG-PRO|GREEN-BLUE-FF-Blue.png">
            <a:extLst>
              <a:ext uri="{FF2B5EF4-FFF2-40B4-BE49-F238E27FC236}">
                <a16:creationId xmlns:a16="http://schemas.microsoft.com/office/drawing/2014/main" id="{74139B7E-465F-AA67-ACD4-7F52FB6FA6EB}"/>
              </a:ext>
            </a:extLst>
          </p:cNvPr>
          <p:cNvPicPr preferRelativeResize="0"/>
          <p:nvPr/>
        </p:nvPicPr>
        <p:blipFill>
          <a:blip r:embed="rId4">
            <a:alphaModFix/>
          </a:blip>
          <a:stretch>
            <a:fillRect/>
          </a:stretch>
        </p:blipFill>
        <p:spPr>
          <a:xfrm>
            <a:off x="6750625" y="5735928"/>
            <a:ext cx="4838701" cy="1223375"/>
          </a:xfrm>
          <a:prstGeom prst="rect">
            <a:avLst/>
          </a:prstGeom>
          <a:noFill/>
          <a:ln>
            <a:noFill/>
          </a:ln>
        </p:spPr>
      </p:pic>
    </p:spTree>
    <p:extLst>
      <p:ext uri="{BB962C8B-B14F-4D97-AF65-F5344CB8AC3E}">
        <p14:creationId xmlns:p14="http://schemas.microsoft.com/office/powerpoint/2010/main" val="37730838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22"/>
                                        </p:tgtEl>
                                        <p:attrNameLst>
                                          <p:attrName>style.visibility</p:attrName>
                                        </p:attrNameLst>
                                      </p:cBhvr>
                                      <p:to>
                                        <p:strVal val="visible"/>
                                      </p:to>
                                    </p:set>
                                    <p:animEffect transition="in" filter="wipe(left)">
                                      <p:cBhvr>
                                        <p:cTn id="7" dur="500"/>
                                        <p:tgtEl>
                                          <p:spTgt spid="22"/>
                                        </p:tgtEl>
                                      </p:cBhvr>
                                    </p:animEffect>
                                  </p:childTnLst>
                                </p:cTn>
                              </p:par>
                              <p:par>
                                <p:cTn id="8" presetID="22" presetClass="entr" presetSubtype="8" fill="hold" nodeType="withEffect">
                                  <p:stCondLst>
                                    <p:cond delay="500"/>
                                  </p:stCondLst>
                                  <p:childTnLst>
                                    <p:set>
                                      <p:cBhvr>
                                        <p:cTn id="9" dur="1" fill="hold">
                                          <p:stCondLst>
                                            <p:cond delay="0"/>
                                          </p:stCondLst>
                                        </p:cTn>
                                        <p:tgtEl>
                                          <p:spTgt spid="23"/>
                                        </p:tgtEl>
                                        <p:attrNameLst>
                                          <p:attrName>style.visibility</p:attrName>
                                        </p:attrNameLst>
                                      </p:cBhvr>
                                      <p:to>
                                        <p:strVal val="visible"/>
                                      </p:to>
                                    </p:set>
                                    <p:animEffect transition="in" filter="wipe(left)">
                                      <p:cBhvr>
                                        <p:cTn id="10" dur="500"/>
                                        <p:tgtEl>
                                          <p:spTgt spid="23"/>
                                        </p:tgtEl>
                                      </p:cBhvr>
                                    </p:animEffect>
                                  </p:childTnLst>
                                </p:cTn>
                              </p:par>
                            </p:childTnLst>
                          </p:cTn>
                        </p:par>
                        <p:par>
                          <p:cTn id="11" fill="hold">
                            <p:stCondLst>
                              <p:cond delay="1000"/>
                            </p:stCondLst>
                            <p:childTnLst>
                              <p:par>
                                <p:cTn id="12" presetID="53" presetClass="entr" presetSubtype="16" fill="hold" nodeType="afterEffect">
                                  <p:stCondLst>
                                    <p:cond delay="0"/>
                                  </p:stCondLst>
                                  <p:childTnLst>
                                    <p:set>
                                      <p:cBhvr>
                                        <p:cTn id="13" dur="1" fill="hold">
                                          <p:stCondLst>
                                            <p:cond delay="0"/>
                                          </p:stCondLst>
                                        </p:cTn>
                                        <p:tgtEl>
                                          <p:spTgt spid="10">
                                            <p:txEl>
                                              <p:pRg st="0" end="0"/>
                                            </p:txEl>
                                          </p:spTgt>
                                        </p:tgtEl>
                                        <p:attrNameLst>
                                          <p:attrName>style.visibility</p:attrName>
                                        </p:attrNameLst>
                                      </p:cBhvr>
                                      <p:to>
                                        <p:strVal val="visible"/>
                                      </p:to>
                                    </p:set>
                                    <p:anim calcmode="lin" valueType="num">
                                      <p:cBhvr>
                                        <p:cTn id="14" dur="250" fill="hold"/>
                                        <p:tgtEl>
                                          <p:spTgt spid="10">
                                            <p:txEl>
                                              <p:pRg st="0" end="0"/>
                                            </p:txEl>
                                          </p:spTgt>
                                        </p:tgtEl>
                                        <p:attrNameLst>
                                          <p:attrName>ppt_w</p:attrName>
                                        </p:attrNameLst>
                                      </p:cBhvr>
                                      <p:tavLst>
                                        <p:tav tm="0">
                                          <p:val>
                                            <p:fltVal val="0"/>
                                          </p:val>
                                        </p:tav>
                                        <p:tav tm="100000">
                                          <p:val>
                                            <p:strVal val="#ppt_w"/>
                                          </p:val>
                                        </p:tav>
                                      </p:tavLst>
                                    </p:anim>
                                    <p:anim calcmode="lin" valueType="num">
                                      <p:cBhvr>
                                        <p:cTn id="15" dur="25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16" dur="250"/>
                                        <p:tgtEl>
                                          <p:spTgt spid="10">
                                            <p:txEl>
                                              <p:pRg st="0" end="0"/>
                                            </p:txEl>
                                          </p:spTgt>
                                        </p:tgtEl>
                                      </p:cBhvr>
                                    </p:animEffect>
                                  </p:childTnLst>
                                </p:cTn>
                              </p:par>
                              <p:par>
                                <p:cTn id="17" presetID="53" presetClass="entr" presetSubtype="16" fill="hold" nodeType="with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anim calcmode="lin" valueType="num">
                                      <p:cBhvr>
                                        <p:cTn id="19" dur="250" fill="hold"/>
                                        <p:tgtEl>
                                          <p:spTgt spid="10">
                                            <p:txEl>
                                              <p:pRg st="2" end="2"/>
                                            </p:txEl>
                                          </p:spTgt>
                                        </p:tgtEl>
                                        <p:attrNameLst>
                                          <p:attrName>ppt_w</p:attrName>
                                        </p:attrNameLst>
                                      </p:cBhvr>
                                      <p:tavLst>
                                        <p:tav tm="0">
                                          <p:val>
                                            <p:fltVal val="0"/>
                                          </p:val>
                                        </p:tav>
                                        <p:tav tm="100000">
                                          <p:val>
                                            <p:strVal val="#ppt_w"/>
                                          </p:val>
                                        </p:tav>
                                      </p:tavLst>
                                    </p:anim>
                                    <p:anim calcmode="lin" valueType="num">
                                      <p:cBhvr>
                                        <p:cTn id="20" dur="250" fill="hold"/>
                                        <p:tgtEl>
                                          <p:spTgt spid="10">
                                            <p:txEl>
                                              <p:pRg st="2" end="2"/>
                                            </p:txEl>
                                          </p:spTgt>
                                        </p:tgtEl>
                                        <p:attrNameLst>
                                          <p:attrName>ppt_h</p:attrName>
                                        </p:attrNameLst>
                                      </p:cBhvr>
                                      <p:tavLst>
                                        <p:tav tm="0">
                                          <p:val>
                                            <p:fltVal val="0"/>
                                          </p:val>
                                        </p:tav>
                                        <p:tav tm="100000">
                                          <p:val>
                                            <p:strVal val="#ppt_h"/>
                                          </p:val>
                                        </p:tav>
                                      </p:tavLst>
                                    </p:anim>
                                    <p:animEffect transition="in" filter="fade">
                                      <p:cBhvr>
                                        <p:cTn id="21" dur="250"/>
                                        <p:tgtEl>
                                          <p:spTgt spid="10">
                                            <p:txEl>
                                              <p:pRg st="2" end="2"/>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10">
                                            <p:txEl>
                                              <p:pRg st="4" end="4"/>
                                            </p:txEl>
                                          </p:spTgt>
                                        </p:tgtEl>
                                        <p:attrNameLst>
                                          <p:attrName>style.visibility</p:attrName>
                                        </p:attrNameLst>
                                      </p:cBhvr>
                                      <p:to>
                                        <p:strVal val="visible"/>
                                      </p:to>
                                    </p:set>
                                    <p:anim calcmode="lin" valueType="num">
                                      <p:cBhvr>
                                        <p:cTn id="24" dur="250" fill="hold"/>
                                        <p:tgtEl>
                                          <p:spTgt spid="10">
                                            <p:txEl>
                                              <p:pRg st="4" end="4"/>
                                            </p:txEl>
                                          </p:spTgt>
                                        </p:tgtEl>
                                        <p:attrNameLst>
                                          <p:attrName>ppt_w</p:attrName>
                                        </p:attrNameLst>
                                      </p:cBhvr>
                                      <p:tavLst>
                                        <p:tav tm="0">
                                          <p:val>
                                            <p:fltVal val="0"/>
                                          </p:val>
                                        </p:tav>
                                        <p:tav tm="100000">
                                          <p:val>
                                            <p:strVal val="#ppt_w"/>
                                          </p:val>
                                        </p:tav>
                                      </p:tavLst>
                                    </p:anim>
                                    <p:anim calcmode="lin" valueType="num">
                                      <p:cBhvr>
                                        <p:cTn id="25" dur="250" fill="hold"/>
                                        <p:tgtEl>
                                          <p:spTgt spid="10">
                                            <p:txEl>
                                              <p:pRg st="4" end="4"/>
                                            </p:txEl>
                                          </p:spTgt>
                                        </p:tgtEl>
                                        <p:attrNameLst>
                                          <p:attrName>ppt_h</p:attrName>
                                        </p:attrNameLst>
                                      </p:cBhvr>
                                      <p:tavLst>
                                        <p:tav tm="0">
                                          <p:val>
                                            <p:fltVal val="0"/>
                                          </p:val>
                                        </p:tav>
                                        <p:tav tm="100000">
                                          <p:val>
                                            <p:strVal val="#ppt_h"/>
                                          </p:val>
                                        </p:tav>
                                      </p:tavLst>
                                    </p:anim>
                                    <p:animEffect transition="in" filter="fade">
                                      <p:cBhvr>
                                        <p:cTn id="26" dur="250"/>
                                        <p:tgtEl>
                                          <p:spTgt spid="10">
                                            <p:txEl>
                                              <p:pRg st="4" end="4"/>
                                            </p:txEl>
                                          </p:spTgt>
                                        </p:tgtEl>
                                      </p:cBhvr>
                                    </p:animEffect>
                                  </p:childTnLst>
                                </p:cTn>
                              </p:par>
                              <p:par>
                                <p:cTn id="27" presetID="53" presetClass="entr" presetSubtype="16" fill="hold" nodeType="withEffect">
                                  <p:stCondLst>
                                    <p:cond delay="0"/>
                                  </p:stCondLst>
                                  <p:childTnLst>
                                    <p:set>
                                      <p:cBhvr>
                                        <p:cTn id="28" dur="1" fill="hold">
                                          <p:stCondLst>
                                            <p:cond delay="0"/>
                                          </p:stCondLst>
                                        </p:cTn>
                                        <p:tgtEl>
                                          <p:spTgt spid="10">
                                            <p:txEl>
                                              <p:pRg st="6" end="6"/>
                                            </p:txEl>
                                          </p:spTgt>
                                        </p:tgtEl>
                                        <p:attrNameLst>
                                          <p:attrName>style.visibility</p:attrName>
                                        </p:attrNameLst>
                                      </p:cBhvr>
                                      <p:to>
                                        <p:strVal val="visible"/>
                                      </p:to>
                                    </p:set>
                                    <p:anim calcmode="lin" valueType="num">
                                      <p:cBhvr>
                                        <p:cTn id="29" dur="250" fill="hold"/>
                                        <p:tgtEl>
                                          <p:spTgt spid="10">
                                            <p:txEl>
                                              <p:pRg st="6" end="6"/>
                                            </p:txEl>
                                          </p:spTgt>
                                        </p:tgtEl>
                                        <p:attrNameLst>
                                          <p:attrName>ppt_w</p:attrName>
                                        </p:attrNameLst>
                                      </p:cBhvr>
                                      <p:tavLst>
                                        <p:tav tm="0">
                                          <p:val>
                                            <p:fltVal val="0"/>
                                          </p:val>
                                        </p:tav>
                                        <p:tav tm="100000">
                                          <p:val>
                                            <p:strVal val="#ppt_w"/>
                                          </p:val>
                                        </p:tav>
                                      </p:tavLst>
                                    </p:anim>
                                    <p:anim calcmode="lin" valueType="num">
                                      <p:cBhvr>
                                        <p:cTn id="30" dur="250" fill="hold"/>
                                        <p:tgtEl>
                                          <p:spTgt spid="10">
                                            <p:txEl>
                                              <p:pRg st="6" end="6"/>
                                            </p:txEl>
                                          </p:spTgt>
                                        </p:tgtEl>
                                        <p:attrNameLst>
                                          <p:attrName>ppt_h</p:attrName>
                                        </p:attrNameLst>
                                      </p:cBhvr>
                                      <p:tavLst>
                                        <p:tav tm="0">
                                          <p:val>
                                            <p:fltVal val="0"/>
                                          </p:val>
                                        </p:tav>
                                        <p:tav tm="100000">
                                          <p:val>
                                            <p:strVal val="#ppt_h"/>
                                          </p:val>
                                        </p:tav>
                                      </p:tavLst>
                                    </p:anim>
                                    <p:animEffect transition="in" filter="fade">
                                      <p:cBhvr>
                                        <p:cTn id="31" dur="250"/>
                                        <p:tgtEl>
                                          <p:spTgt spid="10">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82160A-1ED0-C6C6-03D7-28E106C2FF0B}"/>
            </a:ext>
          </a:extLst>
        </p:cNvPr>
        <p:cNvGrpSpPr/>
        <p:nvPr/>
      </p:nvGrpSpPr>
      <p:grpSpPr>
        <a:xfrm>
          <a:off x="0" y="0"/>
          <a:ext cx="0" cy="0"/>
          <a:chOff x="0" y="0"/>
          <a:chExt cx="0" cy="0"/>
        </a:xfrm>
      </p:grpSpPr>
      <p:sp>
        <p:nvSpPr>
          <p:cNvPr id="2" name="Subtitle 2">
            <a:extLst>
              <a:ext uri="{FF2B5EF4-FFF2-40B4-BE49-F238E27FC236}">
                <a16:creationId xmlns:a16="http://schemas.microsoft.com/office/drawing/2014/main" id="{09638D0A-B87D-77F9-3AE2-46F58DC402E7}"/>
              </a:ext>
            </a:extLst>
          </p:cNvPr>
          <p:cNvSpPr txBox="1">
            <a:spLocks/>
          </p:cNvSpPr>
          <p:nvPr/>
        </p:nvSpPr>
        <p:spPr>
          <a:xfrm>
            <a:off x="2849786" y="268435"/>
            <a:ext cx="8975068" cy="584775"/>
          </a:xfrm>
          <a:prstGeom prst="rect">
            <a:avLst/>
          </a:prstGeom>
          <a:solidFill>
            <a:schemeClr val="tx1"/>
          </a:solidFill>
        </p:spPr>
        <p:txBody>
          <a:bodyPr wrap="square" rtlCol="0">
            <a:spAutoFit/>
          </a:bodyPr>
          <a:lstStyle>
            <a:defPPr>
              <a:defRPr lang="en-US"/>
            </a:defPPr>
            <a:lvl1pPr>
              <a:defRPr sz="4000" b="1" spc="200">
                <a:solidFill>
                  <a:schemeClr val="accent1"/>
                </a:solidFill>
                <a:latin typeface="Roboto" panose="02000000000000000000" pitchFamily="2" charset="0"/>
                <a:ea typeface="Roboto" panose="02000000000000000000"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3200" cap="all" spc="100" dirty="0">
                <a:solidFill>
                  <a:srgbClr val="07AFE2"/>
                </a:solidFill>
                <a:latin typeface="Lato" panose="020F0502020204030203" pitchFamily="34" charset="0"/>
              </a:rPr>
              <a:t>Aquaculture vs capture fisheries</a:t>
            </a:r>
            <a:endParaRPr lang="id-ID" sz="3200" cap="all" spc="100" dirty="0">
              <a:solidFill>
                <a:srgbClr val="07AFE2"/>
              </a:solidFill>
              <a:latin typeface="Lato" panose="020F0502020204030203" pitchFamily="34" charset="0"/>
            </a:endParaRPr>
          </a:p>
        </p:txBody>
      </p:sp>
      <p:sp>
        <p:nvSpPr>
          <p:cNvPr id="23" name="Slide Number Placeholder 22">
            <a:extLst>
              <a:ext uri="{FF2B5EF4-FFF2-40B4-BE49-F238E27FC236}">
                <a16:creationId xmlns:a16="http://schemas.microsoft.com/office/drawing/2014/main" id="{120C14EF-07BF-FEC7-DD84-C4E90BA3B1F5}"/>
              </a:ext>
            </a:extLst>
          </p:cNvPr>
          <p:cNvSpPr>
            <a:spLocks noGrp="1"/>
          </p:cNvSpPr>
          <p:nvPr>
            <p:ph type="sldNum" sz="quarter" idx="12"/>
          </p:nvPr>
        </p:nvSpPr>
        <p:spPr>
          <a:xfrm>
            <a:off x="11353798" y="6211726"/>
            <a:ext cx="471056" cy="365125"/>
          </a:xfrm>
        </p:spPr>
        <p:txBody>
          <a:bodyPr/>
          <a:lstStyle/>
          <a:p>
            <a:fld id="{23498A07-2AE1-4906-99DD-A7F4C55F52F9}" type="slidenum">
              <a:rPr lang="en-US" smtClean="0"/>
              <a:pPr/>
              <a:t>3</a:t>
            </a:fld>
            <a:endParaRPr lang="en-US" dirty="0"/>
          </a:p>
        </p:txBody>
      </p:sp>
      <p:pic>
        <p:nvPicPr>
          <p:cNvPr id="3" name="Picture 2">
            <a:extLst>
              <a:ext uri="{FF2B5EF4-FFF2-40B4-BE49-F238E27FC236}">
                <a16:creationId xmlns:a16="http://schemas.microsoft.com/office/drawing/2014/main" id="{E2B29079-CB4C-BBC6-E1A2-2B5F78B04A30}"/>
              </a:ext>
            </a:extLst>
          </p:cNvPr>
          <p:cNvPicPr>
            <a:picLocks noChangeAspect="1"/>
          </p:cNvPicPr>
          <p:nvPr/>
        </p:nvPicPr>
        <p:blipFill>
          <a:blip r:embed="rId3"/>
          <a:stretch>
            <a:fillRect/>
          </a:stretch>
        </p:blipFill>
        <p:spPr>
          <a:xfrm>
            <a:off x="2476690" y="1344600"/>
            <a:ext cx="7517151" cy="4502120"/>
          </a:xfrm>
          <a:prstGeom prst="rect">
            <a:avLst/>
          </a:prstGeom>
        </p:spPr>
      </p:pic>
      <p:sp>
        <p:nvSpPr>
          <p:cNvPr id="6" name="TextBox 5">
            <a:extLst>
              <a:ext uri="{FF2B5EF4-FFF2-40B4-BE49-F238E27FC236}">
                <a16:creationId xmlns:a16="http://schemas.microsoft.com/office/drawing/2014/main" id="{9D2799D9-EADD-1DAA-A256-6D4EF982CFB4}"/>
              </a:ext>
            </a:extLst>
          </p:cNvPr>
          <p:cNvSpPr txBox="1"/>
          <p:nvPr/>
        </p:nvSpPr>
        <p:spPr>
          <a:xfrm>
            <a:off x="7857285" y="3502575"/>
            <a:ext cx="710451" cy="369332"/>
          </a:xfrm>
          <a:prstGeom prst="rect">
            <a:avLst/>
          </a:prstGeom>
          <a:noFill/>
        </p:spPr>
        <p:txBody>
          <a:bodyPr wrap="none" rtlCol="0">
            <a:spAutoFit/>
          </a:bodyPr>
          <a:lstStyle/>
          <a:p>
            <a:r>
              <a:rPr lang="en-US" dirty="0"/>
              <a:t>2014</a:t>
            </a:r>
          </a:p>
        </p:txBody>
      </p:sp>
      <p:sp>
        <p:nvSpPr>
          <p:cNvPr id="8" name="TextBox 7">
            <a:extLst>
              <a:ext uri="{FF2B5EF4-FFF2-40B4-BE49-F238E27FC236}">
                <a16:creationId xmlns:a16="http://schemas.microsoft.com/office/drawing/2014/main" id="{C7D521A5-91AA-6B61-2455-D650EE4AEF09}"/>
              </a:ext>
            </a:extLst>
          </p:cNvPr>
          <p:cNvSpPr txBox="1"/>
          <p:nvPr/>
        </p:nvSpPr>
        <p:spPr>
          <a:xfrm>
            <a:off x="9251653" y="2935351"/>
            <a:ext cx="710451" cy="369332"/>
          </a:xfrm>
          <a:prstGeom prst="rect">
            <a:avLst/>
          </a:prstGeom>
          <a:noFill/>
        </p:spPr>
        <p:txBody>
          <a:bodyPr wrap="none" rtlCol="0">
            <a:spAutoFit/>
          </a:bodyPr>
          <a:lstStyle/>
          <a:p>
            <a:r>
              <a:rPr lang="en-US" dirty="0"/>
              <a:t>2022</a:t>
            </a:r>
          </a:p>
        </p:txBody>
      </p:sp>
      <p:pic>
        <p:nvPicPr>
          <p:cNvPr id="10" name="Picture 9">
            <a:extLst>
              <a:ext uri="{FF2B5EF4-FFF2-40B4-BE49-F238E27FC236}">
                <a16:creationId xmlns:a16="http://schemas.microsoft.com/office/drawing/2014/main" id="{8884B34D-F8B5-CD5E-2A32-85ADDE25E4A5}"/>
              </a:ext>
            </a:extLst>
          </p:cNvPr>
          <p:cNvPicPr>
            <a:picLocks noChangeAspect="1"/>
          </p:cNvPicPr>
          <p:nvPr/>
        </p:nvPicPr>
        <p:blipFill>
          <a:blip r:embed="rId4"/>
          <a:stretch>
            <a:fillRect/>
          </a:stretch>
        </p:blipFill>
        <p:spPr>
          <a:xfrm>
            <a:off x="134789" y="1421994"/>
            <a:ext cx="1780777" cy="717493"/>
          </a:xfrm>
          <a:prstGeom prst="rect">
            <a:avLst/>
          </a:prstGeom>
        </p:spPr>
      </p:pic>
      <p:sp>
        <p:nvSpPr>
          <p:cNvPr id="16" name="TextBox 15">
            <a:extLst>
              <a:ext uri="{FF2B5EF4-FFF2-40B4-BE49-F238E27FC236}">
                <a16:creationId xmlns:a16="http://schemas.microsoft.com/office/drawing/2014/main" id="{1AA6B533-D419-7ED7-9EC9-5F0980F9CECB}"/>
              </a:ext>
            </a:extLst>
          </p:cNvPr>
          <p:cNvSpPr txBox="1"/>
          <p:nvPr/>
        </p:nvSpPr>
        <p:spPr>
          <a:xfrm>
            <a:off x="4680799" y="4895434"/>
            <a:ext cx="5313042" cy="369332"/>
          </a:xfrm>
          <a:prstGeom prst="rect">
            <a:avLst/>
          </a:prstGeom>
          <a:noFill/>
        </p:spPr>
        <p:txBody>
          <a:bodyPr wrap="square">
            <a:spAutoFit/>
          </a:bodyPr>
          <a:lstStyle/>
          <a:p>
            <a:r>
              <a:rPr lang="en-US" sz="1800" b="1" dirty="0"/>
              <a:t>4.6% Compound annual growth rate (CAGR)</a:t>
            </a:r>
            <a:endParaRPr lang="en-US" b="1" dirty="0"/>
          </a:p>
        </p:txBody>
      </p:sp>
      <p:pic>
        <p:nvPicPr>
          <p:cNvPr id="17" name="Picture 16">
            <a:extLst>
              <a:ext uri="{FF2B5EF4-FFF2-40B4-BE49-F238E27FC236}">
                <a16:creationId xmlns:a16="http://schemas.microsoft.com/office/drawing/2014/main" id="{D3A36C2D-F22B-6B65-98D1-BBECD4602DE3}"/>
              </a:ext>
            </a:extLst>
          </p:cNvPr>
          <p:cNvPicPr>
            <a:picLocks noChangeAspect="1"/>
          </p:cNvPicPr>
          <p:nvPr/>
        </p:nvPicPr>
        <p:blipFill>
          <a:blip r:embed="rId5"/>
          <a:stretch>
            <a:fillRect/>
          </a:stretch>
        </p:blipFill>
        <p:spPr>
          <a:xfrm>
            <a:off x="193521" y="2504166"/>
            <a:ext cx="1780777" cy="2100269"/>
          </a:xfrm>
          <a:prstGeom prst="rect">
            <a:avLst/>
          </a:prstGeom>
        </p:spPr>
      </p:pic>
      <p:sp>
        <p:nvSpPr>
          <p:cNvPr id="4" name="TextBox 3">
            <a:extLst>
              <a:ext uri="{FF2B5EF4-FFF2-40B4-BE49-F238E27FC236}">
                <a16:creationId xmlns:a16="http://schemas.microsoft.com/office/drawing/2014/main" id="{1FEEE6A6-604C-2D89-D440-0201E1010E37}"/>
              </a:ext>
            </a:extLst>
          </p:cNvPr>
          <p:cNvSpPr txBox="1"/>
          <p:nvPr/>
        </p:nvSpPr>
        <p:spPr>
          <a:xfrm>
            <a:off x="2868167" y="2160688"/>
            <a:ext cx="712054" cy="307777"/>
          </a:xfrm>
          <a:prstGeom prst="rect">
            <a:avLst/>
          </a:prstGeom>
          <a:noFill/>
        </p:spPr>
        <p:txBody>
          <a:bodyPr wrap="none" rtlCol="0">
            <a:spAutoFit/>
          </a:bodyPr>
          <a:lstStyle/>
          <a:p>
            <a:r>
              <a:rPr lang="en-US" sz="1200" dirty="0"/>
              <a:t>Million</a:t>
            </a:r>
            <a:r>
              <a:rPr lang="en-US" sz="1400" dirty="0"/>
              <a:t> </a:t>
            </a:r>
            <a:endParaRPr lang="en-US" dirty="0"/>
          </a:p>
        </p:txBody>
      </p:sp>
      <p:sp>
        <p:nvSpPr>
          <p:cNvPr id="9" name="Text Placeholder 46">
            <a:extLst>
              <a:ext uri="{FF2B5EF4-FFF2-40B4-BE49-F238E27FC236}">
                <a16:creationId xmlns:a16="http://schemas.microsoft.com/office/drawing/2014/main" id="{FECF5F80-3F01-6305-78FA-5BF5B062D140}"/>
              </a:ext>
            </a:extLst>
          </p:cNvPr>
          <p:cNvSpPr txBox="1">
            <a:spLocks/>
          </p:cNvSpPr>
          <p:nvPr/>
        </p:nvSpPr>
        <p:spPr>
          <a:xfrm>
            <a:off x="1516924" y="6183095"/>
            <a:ext cx="10003357" cy="55399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1400" kern="1200">
                <a:solidFill>
                  <a:srgbClr val="D9D9D9"/>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rgbClr val="D9D9D9"/>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D9D9D9"/>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rgbClr val="D9D9D9"/>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rgbClr val="D9D9D9"/>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dirty="0"/>
              <a:t> HIGH QUALITY ANIMAL PROTEIN – LOW FCR – PROJECT CONTINUED GROWTH OF AQUACULTURE</a:t>
            </a:r>
          </a:p>
        </p:txBody>
      </p:sp>
    </p:spTree>
    <p:extLst>
      <p:ext uri="{BB962C8B-B14F-4D97-AF65-F5344CB8AC3E}">
        <p14:creationId xmlns:p14="http://schemas.microsoft.com/office/powerpoint/2010/main" val="21648631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D7126F-E1E2-6074-DE71-75A0D8A846ED}"/>
            </a:ext>
          </a:extLst>
        </p:cNvPr>
        <p:cNvGrpSpPr/>
        <p:nvPr/>
      </p:nvGrpSpPr>
      <p:grpSpPr>
        <a:xfrm>
          <a:off x="0" y="0"/>
          <a:ext cx="0" cy="0"/>
          <a:chOff x="0" y="0"/>
          <a:chExt cx="0" cy="0"/>
        </a:xfrm>
      </p:grpSpPr>
      <p:cxnSp>
        <p:nvCxnSpPr>
          <p:cNvPr id="25" name="Straight Connector 24">
            <a:extLst>
              <a:ext uri="{FF2B5EF4-FFF2-40B4-BE49-F238E27FC236}">
                <a16:creationId xmlns:a16="http://schemas.microsoft.com/office/drawing/2014/main" id="{2B680E0C-1C31-9102-8CA0-F3FB44724961}"/>
              </a:ext>
            </a:extLst>
          </p:cNvPr>
          <p:cNvCxnSpPr/>
          <p:nvPr/>
        </p:nvCxnSpPr>
        <p:spPr>
          <a:xfrm>
            <a:off x="4212242" y="1131502"/>
            <a:ext cx="3767516" cy="0"/>
          </a:xfrm>
          <a:prstGeom prst="line">
            <a:avLst/>
          </a:prstGeom>
          <a:ln w="127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704B0189-BE63-E8AD-CA48-FBF83061A531}"/>
              </a:ext>
            </a:extLst>
          </p:cNvPr>
          <p:cNvSpPr txBox="1"/>
          <p:nvPr/>
        </p:nvSpPr>
        <p:spPr>
          <a:xfrm>
            <a:off x="4147576" y="758738"/>
            <a:ext cx="4568879" cy="400110"/>
          </a:xfrm>
          <a:prstGeom prst="rect">
            <a:avLst/>
          </a:prstGeom>
          <a:noFill/>
        </p:spPr>
        <p:txBody>
          <a:bodyPr wrap="none" rtlCol="0">
            <a:spAutoFit/>
          </a:bodyPr>
          <a:lstStyle>
            <a:defPPr>
              <a:defRPr lang="en-US"/>
            </a:defPPr>
            <a:lvl1pPr>
              <a:defRPr sz="2000" spc="100">
                <a:solidFill>
                  <a:schemeClr val="tx1">
                    <a:lumMod val="75000"/>
                    <a:lumOff val="25000"/>
                  </a:schemeClr>
                </a:solidFill>
                <a:latin typeface="Roboto" panose="02000000000000000000" pitchFamily="2" charset="0"/>
                <a:ea typeface="Roboto" panose="02000000000000000000" pitchFamily="2" charset="0"/>
              </a:defRPr>
            </a:lvl1pPr>
          </a:lstStyle>
          <a:p>
            <a:r>
              <a:rPr lang="en-US" cap="all" dirty="0">
                <a:solidFill>
                  <a:srgbClr val="07AFE2"/>
                </a:solidFill>
                <a:latin typeface="Lato" panose="020F0502020204030203" pitchFamily="34" charset="0"/>
              </a:rPr>
              <a:t>Why live feeds, why Artemia?</a:t>
            </a:r>
          </a:p>
        </p:txBody>
      </p:sp>
      <p:sp>
        <p:nvSpPr>
          <p:cNvPr id="27" name="TextBox 26">
            <a:extLst>
              <a:ext uri="{FF2B5EF4-FFF2-40B4-BE49-F238E27FC236}">
                <a16:creationId xmlns:a16="http://schemas.microsoft.com/office/drawing/2014/main" id="{7C847A77-7151-A8AA-EE02-85864E29B874}"/>
              </a:ext>
            </a:extLst>
          </p:cNvPr>
          <p:cNvSpPr txBox="1"/>
          <p:nvPr/>
        </p:nvSpPr>
        <p:spPr>
          <a:xfrm>
            <a:off x="4135955" y="1185722"/>
            <a:ext cx="4468990" cy="5063759"/>
          </a:xfrm>
          <a:prstGeom prst="rect">
            <a:avLst/>
          </a:prstGeom>
          <a:noFill/>
        </p:spPr>
        <p:txBody>
          <a:bodyPr wrap="square" rtlCol="0">
            <a:spAutoFit/>
          </a:bodyPr>
          <a:lstStyle>
            <a:defPPr>
              <a:defRPr lang="en-US"/>
            </a:defPPr>
            <a:lvl1pPr>
              <a:lnSpc>
                <a:spcPct val="150000"/>
              </a:lnSpc>
              <a:defRPr sz="1050" spc="50">
                <a:solidFill>
                  <a:schemeClr val="tx1">
                    <a:lumMod val="75000"/>
                    <a:lumOff val="25000"/>
                  </a:schemeClr>
                </a:solidFill>
                <a:latin typeface="Montserrat" panose="00000500000000000000" pitchFamily="50" charset="0"/>
                <a:ea typeface="Open Sans" panose="020B0606030504020204" pitchFamily="34" charset="0"/>
                <a:cs typeface="Open Sans" panose="020B0606030504020204" pitchFamily="34" charset="0"/>
              </a:defRPr>
            </a:lvl1pPr>
          </a:lstStyle>
          <a:p>
            <a:pPr>
              <a:lnSpc>
                <a:spcPct val="125000"/>
              </a:lnSpc>
              <a:spcAft>
                <a:spcPts val="600"/>
              </a:spcAft>
            </a:pPr>
            <a:r>
              <a:rPr lang="en-US" sz="1600" dirty="0">
                <a:solidFill>
                  <a:schemeClr val="bg1"/>
                </a:solidFill>
                <a:latin typeface="Open Sans" pitchFamily="2" charset="0"/>
                <a:ea typeface="Open Sans" pitchFamily="2" charset="0"/>
                <a:cs typeface="Open Sans" pitchFamily="2" charset="0"/>
              </a:rPr>
              <a:t>Larvae commercial marine species:  </a:t>
            </a:r>
          </a:p>
          <a:p>
            <a:pPr marL="285750" indent="-285750">
              <a:lnSpc>
                <a:spcPct val="125000"/>
              </a:lnSpc>
              <a:spcAft>
                <a:spcPts val="600"/>
              </a:spcAft>
              <a:buFont typeface="Wingdings" panose="05000000000000000000" pitchFamily="2" charset="2"/>
              <a:buChar char="è"/>
            </a:pPr>
            <a:r>
              <a:rPr lang="en-US" sz="1600" dirty="0">
                <a:solidFill>
                  <a:schemeClr val="bg1"/>
                </a:solidFill>
                <a:latin typeface="Open Sans" pitchFamily="2" charset="0"/>
                <a:ea typeface="Open Sans" pitchFamily="2" charset="0"/>
                <a:cs typeface="Open Sans" pitchFamily="2" charset="0"/>
                <a:sym typeface="Wingdings" panose="05000000000000000000" pitchFamily="2" charset="2"/>
              </a:rPr>
              <a:t>Small Carnivores with an underdeveloped digestive system that benefit from the predator prey reflex when fed live feeds</a:t>
            </a:r>
          </a:p>
          <a:p>
            <a:pPr>
              <a:lnSpc>
                <a:spcPct val="125000"/>
              </a:lnSpc>
              <a:spcAft>
                <a:spcPts val="600"/>
              </a:spcAft>
            </a:pPr>
            <a:r>
              <a:rPr lang="en-US" sz="1600" dirty="0">
                <a:solidFill>
                  <a:schemeClr val="bg1"/>
                </a:solidFill>
                <a:latin typeface="Open Sans" pitchFamily="2" charset="0"/>
                <a:ea typeface="Open Sans" pitchFamily="2" charset="0"/>
                <a:cs typeface="Open Sans" pitchFamily="2" charset="0"/>
                <a:sym typeface="Wingdings" panose="05000000000000000000" pitchFamily="2" charset="2"/>
              </a:rPr>
              <a:t>Artemia is:</a:t>
            </a:r>
          </a:p>
          <a:p>
            <a:pPr marL="285750" indent="-285750">
              <a:lnSpc>
                <a:spcPct val="125000"/>
              </a:lnSpc>
              <a:spcAft>
                <a:spcPts val="600"/>
              </a:spcAft>
              <a:buFont typeface="Wingdings" panose="05000000000000000000" pitchFamily="2" charset="2"/>
              <a:buChar char="è"/>
            </a:pPr>
            <a:r>
              <a:rPr lang="en-US" sz="1600" dirty="0">
                <a:solidFill>
                  <a:schemeClr val="bg1"/>
                </a:solidFill>
                <a:latin typeface="Open Sans" pitchFamily="2" charset="0"/>
                <a:ea typeface="Open Sans" pitchFamily="2" charset="0"/>
                <a:cs typeface="Open Sans" pitchFamily="2" charset="0"/>
                <a:sym typeface="Wingdings" panose="05000000000000000000" pitchFamily="2" charset="2"/>
              </a:rPr>
              <a:t>Small</a:t>
            </a:r>
          </a:p>
          <a:p>
            <a:pPr marL="285750" indent="-285750">
              <a:lnSpc>
                <a:spcPct val="125000"/>
              </a:lnSpc>
              <a:spcAft>
                <a:spcPts val="600"/>
              </a:spcAft>
              <a:buFont typeface="Wingdings" panose="05000000000000000000" pitchFamily="2" charset="2"/>
              <a:buChar char="è"/>
            </a:pPr>
            <a:r>
              <a:rPr lang="en-US" sz="1600" dirty="0">
                <a:solidFill>
                  <a:schemeClr val="bg1"/>
                </a:solidFill>
                <a:latin typeface="Open Sans" pitchFamily="2" charset="0"/>
                <a:ea typeface="Open Sans" pitchFamily="2" charset="0"/>
                <a:cs typeface="Open Sans" pitchFamily="2" charset="0"/>
                <a:sym typeface="Wingdings" panose="05000000000000000000" pitchFamily="2" charset="2"/>
              </a:rPr>
              <a:t>Highly digestible</a:t>
            </a:r>
          </a:p>
          <a:p>
            <a:pPr marL="285750" indent="-285750">
              <a:lnSpc>
                <a:spcPct val="125000"/>
              </a:lnSpc>
              <a:spcAft>
                <a:spcPts val="600"/>
              </a:spcAft>
              <a:buFont typeface="Wingdings" panose="05000000000000000000" pitchFamily="2" charset="2"/>
              <a:buChar char="è"/>
            </a:pPr>
            <a:r>
              <a:rPr lang="en-US" sz="1600" dirty="0">
                <a:solidFill>
                  <a:schemeClr val="bg1"/>
                </a:solidFill>
                <a:latin typeface="Open Sans" pitchFamily="2" charset="0"/>
                <a:ea typeface="Open Sans" pitchFamily="2" charset="0"/>
                <a:cs typeface="Open Sans" pitchFamily="2" charset="0"/>
                <a:sym typeface="Wingdings" panose="05000000000000000000" pitchFamily="2" charset="2"/>
              </a:rPr>
              <a:t>Can be enriched to tailor the nutritional composition</a:t>
            </a:r>
          </a:p>
          <a:p>
            <a:pPr marL="285750" indent="-285750">
              <a:lnSpc>
                <a:spcPct val="125000"/>
              </a:lnSpc>
              <a:spcAft>
                <a:spcPts val="600"/>
              </a:spcAft>
              <a:buFont typeface="Wingdings" panose="05000000000000000000" pitchFamily="2" charset="2"/>
              <a:buChar char="è"/>
            </a:pPr>
            <a:r>
              <a:rPr lang="en-US" sz="1600" dirty="0">
                <a:solidFill>
                  <a:schemeClr val="bg2"/>
                </a:solidFill>
                <a:latin typeface="Open Sans" pitchFamily="2" charset="0"/>
                <a:ea typeface="Open Sans" pitchFamily="2" charset="0"/>
                <a:cs typeface="Open Sans" pitchFamily="2" charset="0"/>
                <a:sym typeface="Wingdings" panose="05000000000000000000" pitchFamily="2" charset="2"/>
              </a:rPr>
              <a:t>Can be hatched on demand (convenient)</a:t>
            </a:r>
          </a:p>
          <a:p>
            <a:pPr marL="285750" indent="-285750">
              <a:lnSpc>
                <a:spcPct val="125000"/>
              </a:lnSpc>
              <a:spcAft>
                <a:spcPts val="600"/>
              </a:spcAft>
              <a:buFont typeface="Wingdings" panose="05000000000000000000" pitchFamily="2" charset="2"/>
              <a:buChar char="è"/>
            </a:pPr>
            <a:r>
              <a:rPr lang="en-US" sz="2000" dirty="0">
                <a:solidFill>
                  <a:srgbClr val="00B0F0"/>
                </a:solidFill>
                <a:latin typeface="Open Sans" pitchFamily="2" charset="0"/>
                <a:ea typeface="Open Sans" pitchFamily="2" charset="0"/>
                <a:cs typeface="Open Sans" pitchFamily="2" charset="0"/>
                <a:sym typeface="Wingdings" panose="05000000000000000000" pitchFamily="2" charset="2"/>
              </a:rPr>
              <a:t>Beyond nutrition “ARTEMIA (live feed) factor”</a:t>
            </a:r>
            <a:endParaRPr lang="en-US" sz="2000" dirty="0">
              <a:solidFill>
                <a:srgbClr val="00B0F0"/>
              </a:solidFill>
              <a:latin typeface="Open Sans" pitchFamily="2" charset="0"/>
              <a:ea typeface="Open Sans" pitchFamily="2" charset="0"/>
              <a:cs typeface="Open Sans" pitchFamily="2" charset="0"/>
            </a:endParaRPr>
          </a:p>
        </p:txBody>
      </p:sp>
      <p:pic>
        <p:nvPicPr>
          <p:cNvPr id="15" name="Picture Placeholder 14">
            <a:extLst>
              <a:ext uri="{FF2B5EF4-FFF2-40B4-BE49-F238E27FC236}">
                <a16:creationId xmlns:a16="http://schemas.microsoft.com/office/drawing/2014/main" id="{B0013AED-8843-AC1A-6892-9ABE390EEAD8}"/>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11" r="-382"/>
          <a:stretch>
            <a:fillRect/>
          </a:stretch>
        </p:blipFill>
        <p:spPr>
          <a:xfrm>
            <a:off x="8575702" y="1270000"/>
            <a:ext cx="3616298" cy="4318000"/>
          </a:xfrm>
        </p:spPr>
      </p:pic>
      <p:sp>
        <p:nvSpPr>
          <p:cNvPr id="4" name="Slide Number Placeholder 3">
            <a:extLst>
              <a:ext uri="{FF2B5EF4-FFF2-40B4-BE49-F238E27FC236}">
                <a16:creationId xmlns:a16="http://schemas.microsoft.com/office/drawing/2014/main" id="{C66E5256-6B6F-F5F5-970F-D1C6698B844F}"/>
              </a:ext>
            </a:extLst>
          </p:cNvPr>
          <p:cNvSpPr>
            <a:spLocks noGrp="1"/>
          </p:cNvSpPr>
          <p:nvPr>
            <p:ph type="sldNum" sz="quarter" idx="12"/>
          </p:nvPr>
        </p:nvSpPr>
        <p:spPr/>
        <p:txBody>
          <a:bodyPr/>
          <a:lstStyle/>
          <a:p>
            <a:fld id="{23498A07-2AE1-4906-99DD-A7F4C55F52F9}" type="slidenum">
              <a:rPr lang="en-US" smtClean="0"/>
              <a:pPr/>
              <a:t>4</a:t>
            </a:fld>
            <a:endParaRPr lang="en-US" dirty="0"/>
          </a:p>
        </p:txBody>
      </p:sp>
      <p:pic>
        <p:nvPicPr>
          <p:cNvPr id="13" name="Picture Placeholder 12">
            <a:extLst>
              <a:ext uri="{FF2B5EF4-FFF2-40B4-BE49-F238E27FC236}">
                <a16:creationId xmlns:a16="http://schemas.microsoft.com/office/drawing/2014/main" id="{A337728E-6DCD-481E-4C97-C29D2B11D0B1}"/>
              </a:ext>
            </a:extLst>
          </p:cNvPr>
          <p:cNvPicPr>
            <a:picLocks noGrp="1" noChangeAspect="1"/>
          </p:cNvPicPr>
          <p:nvPr>
            <p:ph type="pic" sz="quarter" idx="11"/>
          </p:nvPr>
        </p:nvPicPr>
        <p:blipFill>
          <a:blip r:embed="rId4">
            <a:extLst>
              <a:ext uri="{96DAC541-7B7A-43D3-8B79-37D633B846F1}">
                <asvg:svgBlip xmlns:asvg="http://schemas.microsoft.com/office/drawing/2016/SVG/main" r:embed="rId5"/>
              </a:ext>
            </a:extLst>
          </a:blip>
          <a:srcRect t="3774" r="2979" b="3255"/>
          <a:stretch>
            <a:fillRect/>
          </a:stretch>
        </p:blipFill>
        <p:spPr>
          <a:xfrm>
            <a:off x="0" y="1270000"/>
            <a:ext cx="4026090" cy="4318000"/>
          </a:xfrm>
          <a:ln>
            <a:solidFill>
              <a:schemeClr val="accent1"/>
            </a:solidFill>
          </a:ln>
        </p:spPr>
      </p:pic>
      <p:grpSp>
        <p:nvGrpSpPr>
          <p:cNvPr id="7" name="Group 6">
            <a:extLst>
              <a:ext uri="{FF2B5EF4-FFF2-40B4-BE49-F238E27FC236}">
                <a16:creationId xmlns:a16="http://schemas.microsoft.com/office/drawing/2014/main" id="{50088FD2-7790-EF27-E80A-B25E1148391B}"/>
              </a:ext>
            </a:extLst>
          </p:cNvPr>
          <p:cNvGrpSpPr/>
          <p:nvPr/>
        </p:nvGrpSpPr>
        <p:grpSpPr>
          <a:xfrm>
            <a:off x="188535" y="5993597"/>
            <a:ext cx="3310751" cy="354020"/>
            <a:chOff x="188535" y="5993597"/>
            <a:chExt cx="3310751" cy="354020"/>
          </a:xfrm>
        </p:grpSpPr>
        <p:grpSp>
          <p:nvGrpSpPr>
            <p:cNvPr id="8" name="Group 7">
              <a:extLst>
                <a:ext uri="{FF2B5EF4-FFF2-40B4-BE49-F238E27FC236}">
                  <a16:creationId xmlns:a16="http://schemas.microsoft.com/office/drawing/2014/main" id="{47C530F1-FC43-D909-3037-DB52B94340D0}"/>
                </a:ext>
              </a:extLst>
            </p:cNvPr>
            <p:cNvGrpSpPr/>
            <p:nvPr/>
          </p:nvGrpSpPr>
          <p:grpSpPr>
            <a:xfrm>
              <a:off x="376767" y="6301897"/>
              <a:ext cx="3026834" cy="45720"/>
              <a:chOff x="376767" y="6301897"/>
              <a:chExt cx="3026834" cy="45720"/>
            </a:xfrm>
          </p:grpSpPr>
          <p:sp>
            <p:nvSpPr>
              <p:cNvPr id="10" name="Rectangle 9">
                <a:extLst>
                  <a:ext uri="{FF2B5EF4-FFF2-40B4-BE49-F238E27FC236}">
                    <a16:creationId xmlns:a16="http://schemas.microsoft.com/office/drawing/2014/main" id="{806C103B-F56F-B1D8-7E04-AF325E6CC62A}"/>
                  </a:ext>
                </a:extLst>
              </p:cNvPr>
              <p:cNvSpPr/>
              <p:nvPr/>
            </p:nvSpPr>
            <p:spPr>
              <a:xfrm>
                <a:off x="376767" y="6301898"/>
                <a:ext cx="2743200" cy="45719"/>
              </a:xfrm>
              <a:prstGeom prst="rect">
                <a:avLst/>
              </a:prstGeom>
              <a:solidFill>
                <a:srgbClr val="07AFE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B4CB27F3-E0C5-E48B-00B3-5278AEB4B9C8}"/>
                  </a:ext>
                </a:extLst>
              </p:cNvPr>
              <p:cNvSpPr/>
              <p:nvPr/>
            </p:nvSpPr>
            <p:spPr>
              <a:xfrm>
                <a:off x="1117601" y="6301897"/>
                <a:ext cx="2286000" cy="45719"/>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9" name="Text Placeholder 6">
              <a:extLst>
                <a:ext uri="{FF2B5EF4-FFF2-40B4-BE49-F238E27FC236}">
                  <a16:creationId xmlns:a16="http://schemas.microsoft.com/office/drawing/2014/main" id="{E7B39A6B-08B0-E8F0-D4D1-25A3C9DB8BE3}"/>
                </a:ext>
              </a:extLst>
            </p:cNvPr>
            <p:cNvSpPr txBox="1">
              <a:spLocks/>
            </p:cNvSpPr>
            <p:nvPr/>
          </p:nvSpPr>
          <p:spPr>
            <a:xfrm>
              <a:off x="188535" y="5993597"/>
              <a:ext cx="3310751" cy="2721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spcBef>
                  <a:spcPts val="0"/>
                </a:spcBef>
                <a:buNone/>
                <a:defRPr sz="3200"/>
              </a:pPr>
              <a:r>
                <a:rPr lang="en-US" sz="1000" b="1" spc="100" dirty="0">
                  <a:solidFill>
                    <a:srgbClr val="D9D9D9"/>
                  </a:solidFill>
                  <a:latin typeface="Lato" panose="020F0502020204030203" pitchFamily="34" charset="0"/>
                  <a:ea typeface="Roboto" panose="02000000000000000000" pitchFamily="2" charset="0"/>
                  <a:cs typeface="Open Sans" panose="020B0606030504020204" pitchFamily="34" charset="0"/>
                </a:rPr>
                <a:t>COMMITTED TO SUSTAINABILITY</a:t>
              </a:r>
            </a:p>
          </p:txBody>
        </p:sp>
      </p:grpSp>
      <p:sp>
        <p:nvSpPr>
          <p:cNvPr id="2" name="TextBox 1">
            <a:extLst>
              <a:ext uri="{FF2B5EF4-FFF2-40B4-BE49-F238E27FC236}">
                <a16:creationId xmlns:a16="http://schemas.microsoft.com/office/drawing/2014/main" id="{64A24AD1-20B3-B7B3-48E6-5C6C21431604}"/>
              </a:ext>
            </a:extLst>
          </p:cNvPr>
          <p:cNvSpPr txBox="1"/>
          <p:nvPr/>
        </p:nvSpPr>
        <p:spPr>
          <a:xfrm>
            <a:off x="63355" y="3019015"/>
            <a:ext cx="1531894" cy="338554"/>
          </a:xfrm>
          <a:prstGeom prst="rect">
            <a:avLst/>
          </a:prstGeom>
          <a:noFill/>
        </p:spPr>
        <p:txBody>
          <a:bodyPr wrap="none" rtlCol="0">
            <a:spAutoFit/>
          </a:bodyPr>
          <a:lstStyle/>
          <a:p>
            <a:r>
              <a:rPr lang="en-US" sz="1600" b="1" dirty="0">
                <a:solidFill>
                  <a:srgbClr val="07AFE2"/>
                </a:solidFill>
              </a:rPr>
              <a:t>&gt; 400  micron</a:t>
            </a:r>
            <a:endParaRPr lang="en-US" b="1" dirty="0">
              <a:solidFill>
                <a:srgbClr val="07AFE2"/>
              </a:solidFill>
            </a:endParaRPr>
          </a:p>
        </p:txBody>
      </p:sp>
      <p:cxnSp>
        <p:nvCxnSpPr>
          <p:cNvPr id="3" name="Straight Arrow Connector 2">
            <a:extLst>
              <a:ext uri="{FF2B5EF4-FFF2-40B4-BE49-F238E27FC236}">
                <a16:creationId xmlns:a16="http://schemas.microsoft.com/office/drawing/2014/main" id="{9F65DE2D-CFA2-4038-57C0-44171F58D77D}"/>
              </a:ext>
            </a:extLst>
          </p:cNvPr>
          <p:cNvCxnSpPr>
            <a:cxnSpLocks/>
          </p:cNvCxnSpPr>
          <p:nvPr/>
        </p:nvCxnSpPr>
        <p:spPr>
          <a:xfrm flipV="1">
            <a:off x="1843910" y="2609850"/>
            <a:ext cx="977900" cy="489542"/>
          </a:xfrm>
          <a:prstGeom prst="straightConnector1">
            <a:avLst/>
          </a:prstGeom>
          <a:ln w="44450">
            <a:solidFill>
              <a:srgbClr val="07AFE2"/>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88516CBE-A1FF-AADE-2C97-0549F9AF21FD}"/>
              </a:ext>
            </a:extLst>
          </p:cNvPr>
          <p:cNvSpPr txBox="1"/>
          <p:nvPr/>
        </p:nvSpPr>
        <p:spPr>
          <a:xfrm>
            <a:off x="4026090" y="3957502"/>
            <a:ext cx="4468990" cy="376193"/>
          </a:xfrm>
          <a:prstGeom prst="rect">
            <a:avLst/>
          </a:prstGeom>
          <a:noFill/>
        </p:spPr>
        <p:txBody>
          <a:bodyPr wrap="square" rtlCol="0">
            <a:spAutoFit/>
          </a:bodyPr>
          <a:lstStyle>
            <a:defPPr>
              <a:defRPr lang="en-US"/>
            </a:defPPr>
            <a:lvl1pPr>
              <a:lnSpc>
                <a:spcPct val="150000"/>
              </a:lnSpc>
              <a:defRPr sz="1050" spc="50">
                <a:solidFill>
                  <a:schemeClr val="tx1">
                    <a:lumMod val="75000"/>
                    <a:lumOff val="25000"/>
                  </a:schemeClr>
                </a:solidFill>
                <a:latin typeface="Montserrat" panose="00000500000000000000" pitchFamily="50" charset="0"/>
                <a:ea typeface="Open Sans" panose="020B0606030504020204" pitchFamily="34" charset="0"/>
                <a:cs typeface="Open Sans" panose="020B0606030504020204" pitchFamily="34" charset="0"/>
              </a:defRPr>
            </a:lvl1pPr>
          </a:lstStyle>
          <a:p>
            <a:pPr marL="285750" indent="-285750">
              <a:lnSpc>
                <a:spcPct val="125000"/>
              </a:lnSpc>
              <a:spcAft>
                <a:spcPts val="600"/>
              </a:spcAft>
              <a:buFont typeface="Wingdings" panose="05000000000000000000" pitchFamily="2" charset="2"/>
              <a:buChar char="è"/>
            </a:pPr>
            <a:endParaRPr lang="en-US" sz="1600" dirty="0">
              <a:solidFill>
                <a:schemeClr val="bg2"/>
              </a:solidFill>
              <a:latin typeface="Open Sans" pitchFamily="2" charset="0"/>
              <a:ea typeface="Open Sans" pitchFamily="2" charset="0"/>
              <a:cs typeface="Open Sans" pitchFamily="2" charset="0"/>
            </a:endParaRPr>
          </a:p>
        </p:txBody>
      </p:sp>
      <p:pic>
        <p:nvPicPr>
          <p:cNvPr id="5" name="Google Shape;861;g33dbb633c57_7_43" title="WBG-PRO|GREEN-BLUE-FF-Blue.png">
            <a:extLst>
              <a:ext uri="{FF2B5EF4-FFF2-40B4-BE49-F238E27FC236}">
                <a16:creationId xmlns:a16="http://schemas.microsoft.com/office/drawing/2014/main" id="{CA4877A8-4B10-FB6C-7FBC-26238D561066}"/>
              </a:ext>
            </a:extLst>
          </p:cNvPr>
          <p:cNvPicPr preferRelativeResize="0"/>
          <p:nvPr/>
        </p:nvPicPr>
        <p:blipFill>
          <a:blip r:embed="rId6">
            <a:alphaModFix/>
          </a:blip>
          <a:stretch>
            <a:fillRect/>
          </a:stretch>
        </p:blipFill>
        <p:spPr>
          <a:xfrm>
            <a:off x="6894416" y="5782600"/>
            <a:ext cx="4838701" cy="1223375"/>
          </a:xfrm>
          <a:prstGeom prst="rect">
            <a:avLst/>
          </a:prstGeom>
          <a:noFill/>
          <a:ln>
            <a:noFill/>
          </a:ln>
        </p:spPr>
      </p:pic>
      <p:sp>
        <p:nvSpPr>
          <p:cNvPr id="23" name="TextBox 22">
            <a:extLst>
              <a:ext uri="{FF2B5EF4-FFF2-40B4-BE49-F238E27FC236}">
                <a16:creationId xmlns:a16="http://schemas.microsoft.com/office/drawing/2014/main" id="{84DFED84-1D28-34C2-ABA1-A424D73047B6}"/>
              </a:ext>
            </a:extLst>
          </p:cNvPr>
          <p:cNvSpPr txBox="1"/>
          <p:nvPr/>
        </p:nvSpPr>
        <p:spPr>
          <a:xfrm>
            <a:off x="8604945" y="1412359"/>
            <a:ext cx="2209105" cy="923330"/>
          </a:xfrm>
          <a:prstGeom prst="rect">
            <a:avLst/>
          </a:prstGeom>
          <a:noFill/>
        </p:spPr>
        <p:txBody>
          <a:bodyPr wrap="square">
            <a:spAutoFit/>
          </a:bodyPr>
          <a:lstStyle/>
          <a:p>
            <a:r>
              <a:rPr lang="en-US" dirty="0">
                <a:solidFill>
                  <a:srgbClr val="00B0F0"/>
                </a:solidFill>
              </a:rPr>
              <a:t>Artemia supports</a:t>
            </a:r>
          </a:p>
          <a:p>
            <a:pPr marL="285750" indent="-285750">
              <a:buFont typeface="Wingdings" panose="05000000000000000000" pitchFamily="2" charset="2"/>
              <a:buChar char="Ø"/>
            </a:pPr>
            <a:r>
              <a:rPr lang="en-US" dirty="0">
                <a:solidFill>
                  <a:srgbClr val="00B0F0"/>
                </a:solidFill>
              </a:rPr>
              <a:t>11 million Ton </a:t>
            </a:r>
          </a:p>
          <a:p>
            <a:pPr marL="285750" indent="-285750">
              <a:buFont typeface="Wingdings" panose="05000000000000000000" pitchFamily="2" charset="2"/>
              <a:buChar char="Ø"/>
            </a:pPr>
            <a:r>
              <a:rPr lang="en-US" dirty="0">
                <a:solidFill>
                  <a:srgbClr val="00B0F0"/>
                </a:solidFill>
              </a:rPr>
              <a:t>(&gt;900 billion fry)</a:t>
            </a:r>
          </a:p>
        </p:txBody>
      </p:sp>
      <p:sp>
        <p:nvSpPr>
          <p:cNvPr id="28" name="TextBox 27">
            <a:extLst>
              <a:ext uri="{FF2B5EF4-FFF2-40B4-BE49-F238E27FC236}">
                <a16:creationId xmlns:a16="http://schemas.microsoft.com/office/drawing/2014/main" id="{3A4839CA-19C6-D285-C3EE-39592C197783}"/>
              </a:ext>
            </a:extLst>
          </p:cNvPr>
          <p:cNvSpPr txBox="1"/>
          <p:nvPr/>
        </p:nvSpPr>
        <p:spPr>
          <a:xfrm>
            <a:off x="8567787" y="2406359"/>
            <a:ext cx="1623964" cy="1477328"/>
          </a:xfrm>
          <a:prstGeom prst="rect">
            <a:avLst/>
          </a:prstGeom>
          <a:noFill/>
        </p:spPr>
        <p:txBody>
          <a:bodyPr wrap="square">
            <a:spAutoFit/>
          </a:bodyPr>
          <a:lstStyle/>
          <a:p>
            <a:r>
              <a:rPr lang="en-US" dirty="0">
                <a:solidFill>
                  <a:srgbClr val="00B0F0"/>
                </a:solidFill>
              </a:rPr>
              <a:t>18% of fish &amp; shrimp produced from aquaculture</a:t>
            </a:r>
          </a:p>
        </p:txBody>
      </p:sp>
    </p:spTree>
    <p:extLst>
      <p:ext uri="{BB962C8B-B14F-4D97-AF65-F5344CB8AC3E}">
        <p14:creationId xmlns:p14="http://schemas.microsoft.com/office/powerpoint/2010/main" val="248135481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wipe(left)">
                                      <p:cBhvr>
                                        <p:cTn id="11" dur="750"/>
                                        <p:tgtEl>
                                          <p:spTgt spid="25"/>
                                        </p:tgtEl>
                                      </p:cBhvr>
                                    </p:animEffect>
                                  </p:childTnLst>
                                </p:cTn>
                              </p:par>
                            </p:childTnLst>
                          </p:cTn>
                        </p:par>
                        <p:par>
                          <p:cTn id="12" fill="hold">
                            <p:stCondLst>
                              <p:cond delay="1250"/>
                            </p:stCondLst>
                            <p:childTnLst>
                              <p:par>
                                <p:cTn id="13" presetID="53" presetClass="entr" presetSubtype="16" fill="hold" nodeType="afterEffect">
                                  <p:stCondLst>
                                    <p:cond delay="0"/>
                                  </p:stCondLst>
                                  <p:childTnLst>
                                    <p:set>
                                      <p:cBhvr>
                                        <p:cTn id="14" dur="1" fill="hold">
                                          <p:stCondLst>
                                            <p:cond delay="0"/>
                                          </p:stCondLst>
                                        </p:cTn>
                                        <p:tgtEl>
                                          <p:spTgt spid="27">
                                            <p:txEl>
                                              <p:pRg st="0" end="0"/>
                                            </p:txEl>
                                          </p:spTgt>
                                        </p:tgtEl>
                                        <p:attrNameLst>
                                          <p:attrName>style.visibility</p:attrName>
                                        </p:attrNameLst>
                                      </p:cBhvr>
                                      <p:to>
                                        <p:strVal val="visible"/>
                                      </p:to>
                                    </p:set>
                                    <p:anim calcmode="lin" valueType="num">
                                      <p:cBhvr>
                                        <p:cTn id="15" dur="250" fill="hold"/>
                                        <p:tgtEl>
                                          <p:spTgt spid="27">
                                            <p:txEl>
                                              <p:pRg st="0" end="0"/>
                                            </p:txEl>
                                          </p:spTgt>
                                        </p:tgtEl>
                                        <p:attrNameLst>
                                          <p:attrName>ppt_w</p:attrName>
                                        </p:attrNameLst>
                                      </p:cBhvr>
                                      <p:tavLst>
                                        <p:tav tm="0">
                                          <p:val>
                                            <p:fltVal val="0"/>
                                          </p:val>
                                        </p:tav>
                                        <p:tav tm="100000">
                                          <p:val>
                                            <p:strVal val="#ppt_w"/>
                                          </p:val>
                                        </p:tav>
                                      </p:tavLst>
                                    </p:anim>
                                    <p:anim calcmode="lin" valueType="num">
                                      <p:cBhvr>
                                        <p:cTn id="16" dur="250" fill="hold"/>
                                        <p:tgtEl>
                                          <p:spTgt spid="27">
                                            <p:txEl>
                                              <p:pRg st="0" end="0"/>
                                            </p:txEl>
                                          </p:spTgt>
                                        </p:tgtEl>
                                        <p:attrNameLst>
                                          <p:attrName>ppt_h</p:attrName>
                                        </p:attrNameLst>
                                      </p:cBhvr>
                                      <p:tavLst>
                                        <p:tav tm="0">
                                          <p:val>
                                            <p:fltVal val="0"/>
                                          </p:val>
                                        </p:tav>
                                        <p:tav tm="100000">
                                          <p:val>
                                            <p:strVal val="#ppt_h"/>
                                          </p:val>
                                        </p:tav>
                                      </p:tavLst>
                                    </p:anim>
                                    <p:animEffect transition="in" filter="fade">
                                      <p:cBhvr>
                                        <p:cTn id="17" dur="250"/>
                                        <p:tgtEl>
                                          <p:spTgt spid="27">
                                            <p:txEl>
                                              <p:pRg st="0" end="0"/>
                                            </p:txEl>
                                          </p:spTgt>
                                        </p:tgtEl>
                                      </p:cBhvr>
                                    </p:animEffect>
                                  </p:childTnLst>
                                </p:cTn>
                              </p:par>
                              <p:par>
                                <p:cTn id="18" presetID="53" presetClass="entr" presetSubtype="16" fill="hold" nodeType="withEffect">
                                  <p:stCondLst>
                                    <p:cond delay="0"/>
                                  </p:stCondLst>
                                  <p:childTnLst>
                                    <p:set>
                                      <p:cBhvr>
                                        <p:cTn id="19" dur="1" fill="hold">
                                          <p:stCondLst>
                                            <p:cond delay="0"/>
                                          </p:stCondLst>
                                        </p:cTn>
                                        <p:tgtEl>
                                          <p:spTgt spid="27">
                                            <p:txEl>
                                              <p:pRg st="1" end="1"/>
                                            </p:txEl>
                                          </p:spTgt>
                                        </p:tgtEl>
                                        <p:attrNameLst>
                                          <p:attrName>style.visibility</p:attrName>
                                        </p:attrNameLst>
                                      </p:cBhvr>
                                      <p:to>
                                        <p:strVal val="visible"/>
                                      </p:to>
                                    </p:set>
                                    <p:anim calcmode="lin" valueType="num">
                                      <p:cBhvr>
                                        <p:cTn id="20" dur="250" fill="hold"/>
                                        <p:tgtEl>
                                          <p:spTgt spid="27">
                                            <p:txEl>
                                              <p:pRg st="1" end="1"/>
                                            </p:txEl>
                                          </p:spTgt>
                                        </p:tgtEl>
                                        <p:attrNameLst>
                                          <p:attrName>ppt_w</p:attrName>
                                        </p:attrNameLst>
                                      </p:cBhvr>
                                      <p:tavLst>
                                        <p:tav tm="0">
                                          <p:val>
                                            <p:fltVal val="0"/>
                                          </p:val>
                                        </p:tav>
                                        <p:tav tm="100000">
                                          <p:val>
                                            <p:strVal val="#ppt_w"/>
                                          </p:val>
                                        </p:tav>
                                      </p:tavLst>
                                    </p:anim>
                                    <p:anim calcmode="lin" valueType="num">
                                      <p:cBhvr>
                                        <p:cTn id="21" dur="250" fill="hold"/>
                                        <p:tgtEl>
                                          <p:spTgt spid="27">
                                            <p:txEl>
                                              <p:pRg st="1" end="1"/>
                                            </p:txEl>
                                          </p:spTgt>
                                        </p:tgtEl>
                                        <p:attrNameLst>
                                          <p:attrName>ppt_h</p:attrName>
                                        </p:attrNameLst>
                                      </p:cBhvr>
                                      <p:tavLst>
                                        <p:tav tm="0">
                                          <p:val>
                                            <p:fltVal val="0"/>
                                          </p:val>
                                        </p:tav>
                                        <p:tav tm="100000">
                                          <p:val>
                                            <p:strVal val="#ppt_h"/>
                                          </p:val>
                                        </p:tav>
                                      </p:tavLst>
                                    </p:anim>
                                    <p:animEffect transition="in" filter="fade">
                                      <p:cBhvr>
                                        <p:cTn id="22" dur="250"/>
                                        <p:tgtEl>
                                          <p:spTgt spid="27">
                                            <p:txEl>
                                              <p:pRg st="1" end="1"/>
                                            </p:txEl>
                                          </p:spTgt>
                                        </p:tgtEl>
                                      </p:cBhvr>
                                    </p:animEffect>
                                  </p:childTnLst>
                                </p:cTn>
                              </p:par>
                              <p:par>
                                <p:cTn id="23" presetID="53" presetClass="entr" presetSubtype="16" fill="hold" nodeType="withEffect">
                                  <p:stCondLst>
                                    <p:cond delay="0"/>
                                  </p:stCondLst>
                                  <p:childTnLst>
                                    <p:set>
                                      <p:cBhvr>
                                        <p:cTn id="24" dur="1" fill="hold">
                                          <p:stCondLst>
                                            <p:cond delay="0"/>
                                          </p:stCondLst>
                                        </p:cTn>
                                        <p:tgtEl>
                                          <p:spTgt spid="27">
                                            <p:txEl>
                                              <p:pRg st="6" end="6"/>
                                            </p:txEl>
                                          </p:spTgt>
                                        </p:tgtEl>
                                        <p:attrNameLst>
                                          <p:attrName>style.visibility</p:attrName>
                                        </p:attrNameLst>
                                      </p:cBhvr>
                                      <p:to>
                                        <p:strVal val="visible"/>
                                      </p:to>
                                    </p:set>
                                    <p:anim calcmode="lin" valueType="num">
                                      <p:cBhvr>
                                        <p:cTn id="25" dur="250" fill="hold"/>
                                        <p:tgtEl>
                                          <p:spTgt spid="27">
                                            <p:txEl>
                                              <p:pRg st="6" end="6"/>
                                            </p:txEl>
                                          </p:spTgt>
                                        </p:tgtEl>
                                        <p:attrNameLst>
                                          <p:attrName>ppt_w</p:attrName>
                                        </p:attrNameLst>
                                      </p:cBhvr>
                                      <p:tavLst>
                                        <p:tav tm="0">
                                          <p:val>
                                            <p:fltVal val="0"/>
                                          </p:val>
                                        </p:tav>
                                        <p:tav tm="100000">
                                          <p:val>
                                            <p:strVal val="#ppt_w"/>
                                          </p:val>
                                        </p:tav>
                                      </p:tavLst>
                                    </p:anim>
                                    <p:anim calcmode="lin" valueType="num">
                                      <p:cBhvr>
                                        <p:cTn id="26" dur="250" fill="hold"/>
                                        <p:tgtEl>
                                          <p:spTgt spid="27">
                                            <p:txEl>
                                              <p:pRg st="6" end="6"/>
                                            </p:txEl>
                                          </p:spTgt>
                                        </p:tgtEl>
                                        <p:attrNameLst>
                                          <p:attrName>ppt_h</p:attrName>
                                        </p:attrNameLst>
                                      </p:cBhvr>
                                      <p:tavLst>
                                        <p:tav tm="0">
                                          <p:val>
                                            <p:fltVal val="0"/>
                                          </p:val>
                                        </p:tav>
                                        <p:tav tm="100000">
                                          <p:val>
                                            <p:strVal val="#ppt_h"/>
                                          </p:val>
                                        </p:tav>
                                      </p:tavLst>
                                    </p:anim>
                                    <p:animEffect transition="in" filter="fade">
                                      <p:cBhvr>
                                        <p:cTn id="27" dur="250"/>
                                        <p:tgtEl>
                                          <p:spTgt spid="27">
                                            <p:txEl>
                                              <p:pRg st="6" end="6"/>
                                            </p:txEl>
                                          </p:spTgt>
                                        </p:tgtEl>
                                      </p:cBhvr>
                                    </p:animEffect>
                                  </p:childTnLst>
                                </p:cTn>
                              </p:par>
                              <p:par>
                                <p:cTn id="28" presetID="53" presetClass="entr" presetSubtype="16" fill="hold" nodeType="withEffect">
                                  <p:stCondLst>
                                    <p:cond delay="0"/>
                                  </p:stCondLst>
                                  <p:childTnLst>
                                    <p:set>
                                      <p:cBhvr>
                                        <p:cTn id="29" dur="1" fill="hold">
                                          <p:stCondLst>
                                            <p:cond delay="0"/>
                                          </p:stCondLst>
                                        </p:cTn>
                                        <p:tgtEl>
                                          <p:spTgt spid="27">
                                            <p:txEl>
                                              <p:pRg st="2" end="2"/>
                                            </p:txEl>
                                          </p:spTgt>
                                        </p:tgtEl>
                                        <p:attrNameLst>
                                          <p:attrName>style.visibility</p:attrName>
                                        </p:attrNameLst>
                                      </p:cBhvr>
                                      <p:to>
                                        <p:strVal val="visible"/>
                                      </p:to>
                                    </p:set>
                                    <p:anim calcmode="lin" valueType="num">
                                      <p:cBhvr>
                                        <p:cTn id="30" dur="250" fill="hold"/>
                                        <p:tgtEl>
                                          <p:spTgt spid="27">
                                            <p:txEl>
                                              <p:pRg st="2" end="2"/>
                                            </p:txEl>
                                          </p:spTgt>
                                        </p:tgtEl>
                                        <p:attrNameLst>
                                          <p:attrName>ppt_w</p:attrName>
                                        </p:attrNameLst>
                                      </p:cBhvr>
                                      <p:tavLst>
                                        <p:tav tm="0">
                                          <p:val>
                                            <p:fltVal val="0"/>
                                          </p:val>
                                        </p:tav>
                                        <p:tav tm="100000">
                                          <p:val>
                                            <p:strVal val="#ppt_w"/>
                                          </p:val>
                                        </p:tav>
                                      </p:tavLst>
                                    </p:anim>
                                    <p:anim calcmode="lin" valueType="num">
                                      <p:cBhvr>
                                        <p:cTn id="31" dur="250" fill="hold"/>
                                        <p:tgtEl>
                                          <p:spTgt spid="27">
                                            <p:txEl>
                                              <p:pRg st="2" end="2"/>
                                            </p:txEl>
                                          </p:spTgt>
                                        </p:tgtEl>
                                        <p:attrNameLst>
                                          <p:attrName>ppt_h</p:attrName>
                                        </p:attrNameLst>
                                      </p:cBhvr>
                                      <p:tavLst>
                                        <p:tav tm="0">
                                          <p:val>
                                            <p:fltVal val="0"/>
                                          </p:val>
                                        </p:tav>
                                        <p:tav tm="100000">
                                          <p:val>
                                            <p:strVal val="#ppt_h"/>
                                          </p:val>
                                        </p:tav>
                                      </p:tavLst>
                                    </p:anim>
                                    <p:animEffect transition="in" filter="fade">
                                      <p:cBhvr>
                                        <p:cTn id="32" dur="250"/>
                                        <p:tgtEl>
                                          <p:spTgt spid="27">
                                            <p:txEl>
                                              <p:pRg st="2" end="2"/>
                                            </p:txEl>
                                          </p:spTgt>
                                        </p:tgtEl>
                                      </p:cBhvr>
                                    </p:animEffect>
                                  </p:childTnLst>
                                </p:cTn>
                              </p:par>
                              <p:par>
                                <p:cTn id="33" presetID="53" presetClass="entr" presetSubtype="16" fill="hold" nodeType="withEffect">
                                  <p:stCondLst>
                                    <p:cond delay="0"/>
                                  </p:stCondLst>
                                  <p:childTnLst>
                                    <p:set>
                                      <p:cBhvr>
                                        <p:cTn id="34" dur="1" fill="hold">
                                          <p:stCondLst>
                                            <p:cond delay="0"/>
                                          </p:stCondLst>
                                        </p:cTn>
                                        <p:tgtEl>
                                          <p:spTgt spid="27">
                                            <p:txEl>
                                              <p:pRg st="3" end="3"/>
                                            </p:txEl>
                                          </p:spTgt>
                                        </p:tgtEl>
                                        <p:attrNameLst>
                                          <p:attrName>style.visibility</p:attrName>
                                        </p:attrNameLst>
                                      </p:cBhvr>
                                      <p:to>
                                        <p:strVal val="visible"/>
                                      </p:to>
                                    </p:set>
                                    <p:anim calcmode="lin" valueType="num">
                                      <p:cBhvr>
                                        <p:cTn id="35" dur="250" fill="hold"/>
                                        <p:tgtEl>
                                          <p:spTgt spid="27">
                                            <p:txEl>
                                              <p:pRg st="3" end="3"/>
                                            </p:txEl>
                                          </p:spTgt>
                                        </p:tgtEl>
                                        <p:attrNameLst>
                                          <p:attrName>ppt_w</p:attrName>
                                        </p:attrNameLst>
                                      </p:cBhvr>
                                      <p:tavLst>
                                        <p:tav tm="0">
                                          <p:val>
                                            <p:fltVal val="0"/>
                                          </p:val>
                                        </p:tav>
                                        <p:tav tm="100000">
                                          <p:val>
                                            <p:strVal val="#ppt_w"/>
                                          </p:val>
                                        </p:tav>
                                      </p:tavLst>
                                    </p:anim>
                                    <p:anim calcmode="lin" valueType="num">
                                      <p:cBhvr>
                                        <p:cTn id="36" dur="250" fill="hold"/>
                                        <p:tgtEl>
                                          <p:spTgt spid="27">
                                            <p:txEl>
                                              <p:pRg st="3" end="3"/>
                                            </p:txEl>
                                          </p:spTgt>
                                        </p:tgtEl>
                                        <p:attrNameLst>
                                          <p:attrName>ppt_h</p:attrName>
                                        </p:attrNameLst>
                                      </p:cBhvr>
                                      <p:tavLst>
                                        <p:tav tm="0">
                                          <p:val>
                                            <p:fltVal val="0"/>
                                          </p:val>
                                        </p:tav>
                                        <p:tav tm="100000">
                                          <p:val>
                                            <p:strVal val="#ppt_h"/>
                                          </p:val>
                                        </p:tav>
                                      </p:tavLst>
                                    </p:anim>
                                    <p:animEffect transition="in" filter="fade">
                                      <p:cBhvr>
                                        <p:cTn id="37" dur="250"/>
                                        <p:tgtEl>
                                          <p:spTgt spid="27">
                                            <p:txEl>
                                              <p:pRg st="3" end="3"/>
                                            </p:txEl>
                                          </p:spTgt>
                                        </p:tgtEl>
                                      </p:cBhvr>
                                    </p:animEffect>
                                  </p:childTnLst>
                                </p:cTn>
                              </p:par>
                              <p:par>
                                <p:cTn id="38" presetID="53" presetClass="entr" presetSubtype="16" fill="hold" nodeType="withEffect">
                                  <p:stCondLst>
                                    <p:cond delay="0"/>
                                  </p:stCondLst>
                                  <p:childTnLst>
                                    <p:set>
                                      <p:cBhvr>
                                        <p:cTn id="39" dur="1" fill="hold">
                                          <p:stCondLst>
                                            <p:cond delay="0"/>
                                          </p:stCondLst>
                                        </p:cTn>
                                        <p:tgtEl>
                                          <p:spTgt spid="27">
                                            <p:txEl>
                                              <p:pRg st="4" end="4"/>
                                            </p:txEl>
                                          </p:spTgt>
                                        </p:tgtEl>
                                        <p:attrNameLst>
                                          <p:attrName>style.visibility</p:attrName>
                                        </p:attrNameLst>
                                      </p:cBhvr>
                                      <p:to>
                                        <p:strVal val="visible"/>
                                      </p:to>
                                    </p:set>
                                    <p:anim calcmode="lin" valueType="num">
                                      <p:cBhvr>
                                        <p:cTn id="40" dur="250" fill="hold"/>
                                        <p:tgtEl>
                                          <p:spTgt spid="27">
                                            <p:txEl>
                                              <p:pRg st="4" end="4"/>
                                            </p:txEl>
                                          </p:spTgt>
                                        </p:tgtEl>
                                        <p:attrNameLst>
                                          <p:attrName>ppt_w</p:attrName>
                                        </p:attrNameLst>
                                      </p:cBhvr>
                                      <p:tavLst>
                                        <p:tav tm="0">
                                          <p:val>
                                            <p:fltVal val="0"/>
                                          </p:val>
                                        </p:tav>
                                        <p:tav tm="100000">
                                          <p:val>
                                            <p:strVal val="#ppt_w"/>
                                          </p:val>
                                        </p:tav>
                                      </p:tavLst>
                                    </p:anim>
                                    <p:anim calcmode="lin" valueType="num">
                                      <p:cBhvr>
                                        <p:cTn id="41" dur="250" fill="hold"/>
                                        <p:tgtEl>
                                          <p:spTgt spid="27">
                                            <p:txEl>
                                              <p:pRg st="4" end="4"/>
                                            </p:txEl>
                                          </p:spTgt>
                                        </p:tgtEl>
                                        <p:attrNameLst>
                                          <p:attrName>ppt_h</p:attrName>
                                        </p:attrNameLst>
                                      </p:cBhvr>
                                      <p:tavLst>
                                        <p:tav tm="0">
                                          <p:val>
                                            <p:fltVal val="0"/>
                                          </p:val>
                                        </p:tav>
                                        <p:tav tm="100000">
                                          <p:val>
                                            <p:strVal val="#ppt_h"/>
                                          </p:val>
                                        </p:tav>
                                      </p:tavLst>
                                    </p:anim>
                                    <p:animEffect transition="in" filter="fade">
                                      <p:cBhvr>
                                        <p:cTn id="42" dur="250"/>
                                        <p:tgtEl>
                                          <p:spTgt spid="27">
                                            <p:txEl>
                                              <p:pRg st="4" end="4"/>
                                            </p:txEl>
                                          </p:spTgt>
                                        </p:tgtEl>
                                      </p:cBhvr>
                                    </p:animEffect>
                                  </p:childTnLst>
                                </p:cTn>
                              </p:par>
                              <p:par>
                                <p:cTn id="43" presetID="53" presetClass="entr" presetSubtype="16" fill="hold" nodeType="withEffect">
                                  <p:stCondLst>
                                    <p:cond delay="0"/>
                                  </p:stCondLst>
                                  <p:childTnLst>
                                    <p:set>
                                      <p:cBhvr>
                                        <p:cTn id="44" dur="1" fill="hold">
                                          <p:stCondLst>
                                            <p:cond delay="0"/>
                                          </p:stCondLst>
                                        </p:cTn>
                                        <p:tgtEl>
                                          <p:spTgt spid="27">
                                            <p:txEl>
                                              <p:pRg st="5" end="5"/>
                                            </p:txEl>
                                          </p:spTgt>
                                        </p:tgtEl>
                                        <p:attrNameLst>
                                          <p:attrName>style.visibility</p:attrName>
                                        </p:attrNameLst>
                                      </p:cBhvr>
                                      <p:to>
                                        <p:strVal val="visible"/>
                                      </p:to>
                                    </p:set>
                                    <p:anim calcmode="lin" valueType="num">
                                      <p:cBhvr>
                                        <p:cTn id="45" dur="250" fill="hold"/>
                                        <p:tgtEl>
                                          <p:spTgt spid="27">
                                            <p:txEl>
                                              <p:pRg st="5" end="5"/>
                                            </p:txEl>
                                          </p:spTgt>
                                        </p:tgtEl>
                                        <p:attrNameLst>
                                          <p:attrName>ppt_w</p:attrName>
                                        </p:attrNameLst>
                                      </p:cBhvr>
                                      <p:tavLst>
                                        <p:tav tm="0">
                                          <p:val>
                                            <p:fltVal val="0"/>
                                          </p:val>
                                        </p:tav>
                                        <p:tav tm="100000">
                                          <p:val>
                                            <p:strVal val="#ppt_w"/>
                                          </p:val>
                                        </p:tav>
                                      </p:tavLst>
                                    </p:anim>
                                    <p:anim calcmode="lin" valueType="num">
                                      <p:cBhvr>
                                        <p:cTn id="46" dur="250" fill="hold"/>
                                        <p:tgtEl>
                                          <p:spTgt spid="27">
                                            <p:txEl>
                                              <p:pRg st="5" end="5"/>
                                            </p:txEl>
                                          </p:spTgt>
                                        </p:tgtEl>
                                        <p:attrNameLst>
                                          <p:attrName>ppt_h</p:attrName>
                                        </p:attrNameLst>
                                      </p:cBhvr>
                                      <p:tavLst>
                                        <p:tav tm="0">
                                          <p:val>
                                            <p:fltVal val="0"/>
                                          </p:val>
                                        </p:tav>
                                        <p:tav tm="100000">
                                          <p:val>
                                            <p:strVal val="#ppt_h"/>
                                          </p:val>
                                        </p:tav>
                                      </p:tavLst>
                                    </p:anim>
                                    <p:animEffect transition="in" filter="fade">
                                      <p:cBhvr>
                                        <p:cTn id="47" dur="250"/>
                                        <p:tgtEl>
                                          <p:spTgt spid="27">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nodeType="clickEffect">
                                  <p:stCondLst>
                                    <p:cond delay="0"/>
                                  </p:stCondLst>
                                  <p:childTnLst>
                                    <p:set>
                                      <p:cBhvr>
                                        <p:cTn id="51" dur="1" fill="hold">
                                          <p:stCondLst>
                                            <p:cond delay="0"/>
                                          </p:stCondLst>
                                        </p:cTn>
                                        <p:tgtEl>
                                          <p:spTgt spid="27">
                                            <p:txEl>
                                              <p:pRg st="7" end="7"/>
                                            </p:txEl>
                                          </p:spTgt>
                                        </p:tgtEl>
                                        <p:attrNameLst>
                                          <p:attrName>style.visibility</p:attrName>
                                        </p:attrNameLst>
                                      </p:cBhvr>
                                      <p:to>
                                        <p:strVal val="visible"/>
                                      </p:to>
                                    </p:set>
                                    <p:anim calcmode="lin" valueType="num">
                                      <p:cBhvr>
                                        <p:cTn id="52" dur="250" fill="hold"/>
                                        <p:tgtEl>
                                          <p:spTgt spid="27">
                                            <p:txEl>
                                              <p:pRg st="7" end="7"/>
                                            </p:txEl>
                                          </p:spTgt>
                                        </p:tgtEl>
                                        <p:attrNameLst>
                                          <p:attrName>ppt_w</p:attrName>
                                        </p:attrNameLst>
                                      </p:cBhvr>
                                      <p:tavLst>
                                        <p:tav tm="0">
                                          <p:val>
                                            <p:fltVal val="0"/>
                                          </p:val>
                                        </p:tav>
                                        <p:tav tm="100000">
                                          <p:val>
                                            <p:strVal val="#ppt_w"/>
                                          </p:val>
                                        </p:tav>
                                      </p:tavLst>
                                    </p:anim>
                                    <p:anim calcmode="lin" valueType="num">
                                      <p:cBhvr>
                                        <p:cTn id="53" dur="250" fill="hold"/>
                                        <p:tgtEl>
                                          <p:spTgt spid="27">
                                            <p:txEl>
                                              <p:pRg st="7" end="7"/>
                                            </p:txEl>
                                          </p:spTgt>
                                        </p:tgtEl>
                                        <p:attrNameLst>
                                          <p:attrName>ppt_h</p:attrName>
                                        </p:attrNameLst>
                                      </p:cBhvr>
                                      <p:tavLst>
                                        <p:tav tm="0">
                                          <p:val>
                                            <p:fltVal val="0"/>
                                          </p:val>
                                        </p:tav>
                                        <p:tav tm="100000">
                                          <p:val>
                                            <p:strVal val="#ppt_h"/>
                                          </p:val>
                                        </p:tav>
                                      </p:tavLst>
                                    </p:anim>
                                    <p:animEffect transition="in" filter="fade">
                                      <p:cBhvr>
                                        <p:cTn id="54" dur="250"/>
                                        <p:tgtEl>
                                          <p:spTgt spid="27">
                                            <p:txEl>
                                              <p:pRg st="7" end="7"/>
                                            </p:txEl>
                                          </p:spTgt>
                                        </p:tgtEl>
                                      </p:cBhvr>
                                    </p:animEffect>
                                  </p:childTnLst>
                                </p:cTn>
                              </p:par>
                            </p:childTnLst>
                          </p:cTn>
                        </p:par>
                        <p:par>
                          <p:cTn id="55" fill="hold">
                            <p:stCondLst>
                              <p:cond delay="250"/>
                            </p:stCondLst>
                            <p:childTnLst>
                              <p:par>
                                <p:cTn id="56" presetID="53" presetClass="entr" presetSubtype="16" fill="hold" nodeType="afterEffect">
                                  <p:stCondLst>
                                    <p:cond delay="0"/>
                                  </p:stCondLst>
                                  <p:childTnLst>
                                    <p:set>
                                      <p:cBhvr>
                                        <p:cTn id="57" dur="1" fill="hold">
                                          <p:stCondLst>
                                            <p:cond delay="0"/>
                                          </p:stCondLst>
                                        </p:cTn>
                                        <p:tgtEl>
                                          <p:spTgt spid="6">
                                            <p:txEl>
                                              <p:pRg st="0" end="0"/>
                                            </p:txEl>
                                          </p:spTgt>
                                        </p:tgtEl>
                                        <p:attrNameLst>
                                          <p:attrName>style.visibility</p:attrName>
                                        </p:attrNameLst>
                                      </p:cBhvr>
                                      <p:to>
                                        <p:strVal val="visible"/>
                                      </p:to>
                                    </p:set>
                                    <p:anim calcmode="lin" valueType="num">
                                      <p:cBhvr>
                                        <p:cTn id="58" dur="250" fill="hold"/>
                                        <p:tgtEl>
                                          <p:spTgt spid="6">
                                            <p:txEl>
                                              <p:pRg st="0" end="0"/>
                                            </p:txEl>
                                          </p:spTgt>
                                        </p:tgtEl>
                                        <p:attrNameLst>
                                          <p:attrName>ppt_w</p:attrName>
                                        </p:attrNameLst>
                                      </p:cBhvr>
                                      <p:tavLst>
                                        <p:tav tm="0">
                                          <p:val>
                                            <p:fltVal val="0"/>
                                          </p:val>
                                        </p:tav>
                                        <p:tav tm="100000">
                                          <p:val>
                                            <p:strVal val="#ppt_w"/>
                                          </p:val>
                                        </p:tav>
                                      </p:tavLst>
                                    </p:anim>
                                    <p:anim calcmode="lin" valueType="num">
                                      <p:cBhvr>
                                        <p:cTn id="59" dur="25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60" dur="250"/>
                                        <p:tgtEl>
                                          <p:spTgt spid="6">
                                            <p:txEl>
                                              <p:pRg st="0" end="0"/>
                                            </p:txEl>
                                          </p:spTgt>
                                        </p:tgtEl>
                                      </p:cBhvr>
                                    </p:animEffect>
                                  </p:childTnLst>
                                </p:cTn>
                              </p:par>
                              <p:par>
                                <p:cTn id="61" presetID="53" presetClass="entr" presetSubtype="16" fill="hold" nodeType="withEffect">
                                  <p:stCondLst>
                                    <p:cond delay="0"/>
                                  </p:stCondLst>
                                  <p:childTnLst>
                                    <p:set>
                                      <p:cBhvr>
                                        <p:cTn id="62" dur="1" fill="hold">
                                          <p:stCondLst>
                                            <p:cond delay="0"/>
                                          </p:stCondLst>
                                        </p:cTn>
                                        <p:tgtEl>
                                          <p:spTgt spid="6">
                                            <p:txEl>
                                              <p:pRg st="1" end="1"/>
                                            </p:txEl>
                                          </p:spTgt>
                                        </p:tgtEl>
                                        <p:attrNameLst>
                                          <p:attrName>style.visibility</p:attrName>
                                        </p:attrNameLst>
                                      </p:cBhvr>
                                      <p:to>
                                        <p:strVal val="visible"/>
                                      </p:to>
                                    </p:set>
                                    <p:anim calcmode="lin" valueType="num">
                                      <p:cBhvr>
                                        <p:cTn id="63" dur="250" fill="hold"/>
                                        <p:tgtEl>
                                          <p:spTgt spid="6">
                                            <p:txEl>
                                              <p:pRg st="1" end="1"/>
                                            </p:txEl>
                                          </p:spTgt>
                                        </p:tgtEl>
                                        <p:attrNameLst>
                                          <p:attrName>ppt_w</p:attrName>
                                        </p:attrNameLst>
                                      </p:cBhvr>
                                      <p:tavLst>
                                        <p:tav tm="0">
                                          <p:val>
                                            <p:fltVal val="0"/>
                                          </p:val>
                                        </p:tav>
                                        <p:tav tm="100000">
                                          <p:val>
                                            <p:strVal val="#ppt_w"/>
                                          </p:val>
                                        </p:tav>
                                      </p:tavLst>
                                    </p:anim>
                                    <p:anim calcmode="lin" valueType="num">
                                      <p:cBhvr>
                                        <p:cTn id="64" dur="25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65" dur="250"/>
                                        <p:tgtEl>
                                          <p:spTgt spid="6">
                                            <p:txEl>
                                              <p:pRg st="1" end="1"/>
                                            </p:txEl>
                                          </p:spTgt>
                                        </p:tgtEl>
                                      </p:cBhvr>
                                    </p:animEffect>
                                  </p:childTnLst>
                                </p:cTn>
                              </p:par>
                              <p:par>
                                <p:cTn id="66" presetID="53" presetClass="entr" presetSubtype="16" fill="hold" nodeType="withEffect">
                                  <p:stCondLst>
                                    <p:cond delay="0"/>
                                  </p:stCondLst>
                                  <p:childTnLst>
                                    <p:set>
                                      <p:cBhvr>
                                        <p:cTn id="67" dur="1" fill="hold">
                                          <p:stCondLst>
                                            <p:cond delay="0"/>
                                          </p:stCondLst>
                                        </p:cTn>
                                        <p:tgtEl>
                                          <p:spTgt spid="6">
                                            <p:txEl>
                                              <p:pRg st="2" end="2"/>
                                            </p:txEl>
                                          </p:spTgt>
                                        </p:tgtEl>
                                        <p:attrNameLst>
                                          <p:attrName>style.visibility</p:attrName>
                                        </p:attrNameLst>
                                      </p:cBhvr>
                                      <p:to>
                                        <p:strVal val="visible"/>
                                      </p:to>
                                    </p:set>
                                    <p:anim calcmode="lin" valueType="num">
                                      <p:cBhvr>
                                        <p:cTn id="68" dur="250" fill="hold"/>
                                        <p:tgtEl>
                                          <p:spTgt spid="6">
                                            <p:txEl>
                                              <p:pRg st="2" end="2"/>
                                            </p:txEl>
                                          </p:spTgt>
                                        </p:tgtEl>
                                        <p:attrNameLst>
                                          <p:attrName>ppt_w</p:attrName>
                                        </p:attrNameLst>
                                      </p:cBhvr>
                                      <p:tavLst>
                                        <p:tav tm="0">
                                          <p:val>
                                            <p:fltVal val="0"/>
                                          </p:val>
                                        </p:tav>
                                        <p:tav tm="100000">
                                          <p:val>
                                            <p:strVal val="#ppt_w"/>
                                          </p:val>
                                        </p:tav>
                                      </p:tavLst>
                                    </p:anim>
                                    <p:anim calcmode="lin" valueType="num">
                                      <p:cBhvr>
                                        <p:cTn id="69" dur="25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70" dur="250"/>
                                        <p:tgtEl>
                                          <p:spTgt spid="6">
                                            <p:txEl>
                                              <p:pRg st="2" end="2"/>
                                            </p:txEl>
                                          </p:spTgt>
                                        </p:tgtEl>
                                      </p:cBhvr>
                                    </p:animEffect>
                                  </p:childTnLst>
                                </p:cTn>
                              </p:par>
                              <p:par>
                                <p:cTn id="71" presetID="53" presetClass="entr" presetSubtype="16" fill="hold" nodeType="withEffect">
                                  <p:stCondLst>
                                    <p:cond delay="0"/>
                                  </p:stCondLst>
                                  <p:childTnLst>
                                    <p:set>
                                      <p:cBhvr>
                                        <p:cTn id="72" dur="1" fill="hold">
                                          <p:stCondLst>
                                            <p:cond delay="0"/>
                                          </p:stCondLst>
                                        </p:cTn>
                                        <p:tgtEl>
                                          <p:spTgt spid="6">
                                            <p:txEl>
                                              <p:pRg st="3" end="3"/>
                                            </p:txEl>
                                          </p:spTgt>
                                        </p:tgtEl>
                                        <p:attrNameLst>
                                          <p:attrName>style.visibility</p:attrName>
                                        </p:attrNameLst>
                                      </p:cBhvr>
                                      <p:to>
                                        <p:strVal val="visible"/>
                                      </p:to>
                                    </p:set>
                                    <p:anim calcmode="lin" valueType="num">
                                      <p:cBhvr>
                                        <p:cTn id="73"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74"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75" dur="500"/>
                                        <p:tgtEl>
                                          <p:spTgt spid="6">
                                            <p:txEl>
                                              <p:pRg st="3" end="3"/>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23"/>
                                        </p:tgtEl>
                                        <p:attrNameLst>
                                          <p:attrName>style.visibility</p:attrName>
                                        </p:attrNameLst>
                                      </p:cBhvr>
                                      <p:to>
                                        <p:strVal val="visible"/>
                                      </p:to>
                                    </p:set>
                                    <p:anim calcmode="lin" valueType="num">
                                      <p:cBhvr>
                                        <p:cTn id="80" dur="500" fill="hold"/>
                                        <p:tgtEl>
                                          <p:spTgt spid="23"/>
                                        </p:tgtEl>
                                        <p:attrNameLst>
                                          <p:attrName>ppt_w</p:attrName>
                                        </p:attrNameLst>
                                      </p:cBhvr>
                                      <p:tavLst>
                                        <p:tav tm="0">
                                          <p:val>
                                            <p:fltVal val="0"/>
                                          </p:val>
                                        </p:tav>
                                        <p:tav tm="100000">
                                          <p:val>
                                            <p:strVal val="#ppt_w"/>
                                          </p:val>
                                        </p:tav>
                                      </p:tavLst>
                                    </p:anim>
                                    <p:anim calcmode="lin" valueType="num">
                                      <p:cBhvr>
                                        <p:cTn id="81" dur="500" fill="hold"/>
                                        <p:tgtEl>
                                          <p:spTgt spid="23"/>
                                        </p:tgtEl>
                                        <p:attrNameLst>
                                          <p:attrName>ppt_h</p:attrName>
                                        </p:attrNameLst>
                                      </p:cBhvr>
                                      <p:tavLst>
                                        <p:tav tm="0">
                                          <p:val>
                                            <p:fltVal val="0"/>
                                          </p:val>
                                        </p:tav>
                                        <p:tav tm="100000">
                                          <p:val>
                                            <p:strVal val="#ppt_h"/>
                                          </p:val>
                                        </p:tav>
                                      </p:tavLst>
                                    </p:anim>
                                    <p:animEffect transition="in" filter="fade">
                                      <p:cBhvr>
                                        <p:cTn id="82" dur="500"/>
                                        <p:tgtEl>
                                          <p:spTgt spid="23"/>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28"/>
                                        </p:tgtEl>
                                        <p:attrNameLst>
                                          <p:attrName>style.visibility</p:attrName>
                                        </p:attrNameLst>
                                      </p:cBhvr>
                                      <p:to>
                                        <p:strVal val="visible"/>
                                      </p:to>
                                    </p:set>
                                    <p:anim calcmode="lin" valueType="num">
                                      <p:cBhvr>
                                        <p:cTn id="85" dur="500" fill="hold"/>
                                        <p:tgtEl>
                                          <p:spTgt spid="28"/>
                                        </p:tgtEl>
                                        <p:attrNameLst>
                                          <p:attrName>ppt_w</p:attrName>
                                        </p:attrNameLst>
                                      </p:cBhvr>
                                      <p:tavLst>
                                        <p:tav tm="0">
                                          <p:val>
                                            <p:fltVal val="0"/>
                                          </p:val>
                                        </p:tav>
                                        <p:tav tm="100000">
                                          <p:val>
                                            <p:strVal val="#ppt_w"/>
                                          </p:val>
                                        </p:tav>
                                      </p:tavLst>
                                    </p:anim>
                                    <p:anim calcmode="lin" valueType="num">
                                      <p:cBhvr>
                                        <p:cTn id="86" dur="500" fill="hold"/>
                                        <p:tgtEl>
                                          <p:spTgt spid="28"/>
                                        </p:tgtEl>
                                        <p:attrNameLst>
                                          <p:attrName>ppt_h</p:attrName>
                                        </p:attrNameLst>
                                      </p:cBhvr>
                                      <p:tavLst>
                                        <p:tav tm="0">
                                          <p:val>
                                            <p:fltVal val="0"/>
                                          </p:val>
                                        </p:tav>
                                        <p:tav tm="100000">
                                          <p:val>
                                            <p:strVal val="#ppt_h"/>
                                          </p:val>
                                        </p:tav>
                                      </p:tavLst>
                                    </p:anim>
                                    <p:animEffect transition="in" filter="fade">
                                      <p:cBhvr>
                                        <p:cTn id="8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3" grpId="0"/>
      <p:bldP spid="2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Placeholder 2">
            <a:extLst>
              <a:ext uri="{FF2B5EF4-FFF2-40B4-BE49-F238E27FC236}">
                <a16:creationId xmlns:a16="http://schemas.microsoft.com/office/drawing/2014/main" id="{E2A320EC-1A72-D46C-263D-4287F80EEDCC}"/>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3" b="33"/>
          <a:stretch/>
        </p:blipFill>
        <p:spPr/>
      </p:pic>
      <p:pic>
        <p:nvPicPr>
          <p:cNvPr id="39" name="Picture Placeholder 2">
            <a:extLst>
              <a:ext uri="{FF2B5EF4-FFF2-40B4-BE49-F238E27FC236}">
                <a16:creationId xmlns:a16="http://schemas.microsoft.com/office/drawing/2014/main" id="{C005E452-3AF4-90A9-72A6-6C96CF623B8F}"/>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23" r="23"/>
          <a:stretch/>
        </p:blipFill>
        <p:spPr>
          <a:xfrm>
            <a:off x="723900" y="3750356"/>
            <a:ext cx="1930400" cy="1905000"/>
          </a:xfrm>
        </p:spPr>
      </p:pic>
      <p:pic>
        <p:nvPicPr>
          <p:cNvPr id="37" name="Picture Placeholder 2">
            <a:extLst>
              <a:ext uri="{FF2B5EF4-FFF2-40B4-BE49-F238E27FC236}">
                <a16:creationId xmlns:a16="http://schemas.microsoft.com/office/drawing/2014/main" id="{33A79B80-23E9-42A7-1E42-68862B54D03F}"/>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t="114" b="114"/>
          <a:stretch/>
        </p:blipFill>
        <p:spPr/>
      </p:pic>
      <p:pic>
        <p:nvPicPr>
          <p:cNvPr id="40" name="Picture Placeholder 2">
            <a:extLst>
              <a:ext uri="{FF2B5EF4-FFF2-40B4-BE49-F238E27FC236}">
                <a16:creationId xmlns:a16="http://schemas.microsoft.com/office/drawing/2014/main" id="{B452D9A7-06C1-3CC1-9330-5A568B219A66}"/>
              </a:ext>
            </a:extLst>
          </p:cNvPr>
          <p:cNvPicPr>
            <a:picLocks noGrp="1" noChangeAspect="1"/>
          </p:cNvPicPr>
          <p:nvPr>
            <p:ph type="pic" sz="quarter" idx="13"/>
          </p:nvPr>
        </p:nvPicPr>
        <p:blipFill>
          <a:blip r:embed="rId6">
            <a:extLst>
              <a:ext uri="{28A0092B-C50C-407E-A947-70E740481C1C}">
                <a14:useLocalDpi xmlns:a14="http://schemas.microsoft.com/office/drawing/2010/main" val="0"/>
              </a:ext>
            </a:extLst>
          </a:blip>
          <a:srcRect t="161" b="161"/>
          <a:stretch/>
        </p:blipFill>
        <p:spPr/>
      </p:pic>
      <p:pic>
        <p:nvPicPr>
          <p:cNvPr id="38" name="Picture Placeholder 2">
            <a:extLst>
              <a:ext uri="{FF2B5EF4-FFF2-40B4-BE49-F238E27FC236}">
                <a16:creationId xmlns:a16="http://schemas.microsoft.com/office/drawing/2014/main" id="{8211336B-1A0A-3C7D-A3A7-A7693400D11B}"/>
              </a:ext>
            </a:extLst>
          </p:cNvPr>
          <p:cNvPicPr>
            <a:picLocks noGrp="1" noChangeAspect="1"/>
          </p:cNvPicPr>
          <p:nvPr>
            <p:ph type="pic" sz="quarter" idx="14"/>
          </p:nvPr>
        </p:nvPicPr>
        <p:blipFill>
          <a:blip r:embed="rId7">
            <a:extLst>
              <a:ext uri="{28A0092B-C50C-407E-A947-70E740481C1C}">
                <a14:useLocalDpi xmlns:a14="http://schemas.microsoft.com/office/drawing/2010/main" val="0"/>
              </a:ext>
            </a:extLst>
          </a:blip>
          <a:srcRect t="122" b="122"/>
          <a:stretch/>
        </p:blipFill>
        <p:spPr>
          <a:xfrm>
            <a:off x="8158566" y="1257212"/>
            <a:ext cx="1930400" cy="1905000"/>
          </a:xfrm>
        </p:spPr>
      </p:pic>
      <p:pic>
        <p:nvPicPr>
          <p:cNvPr id="41" name="Picture Placeholder 2">
            <a:extLst>
              <a:ext uri="{FF2B5EF4-FFF2-40B4-BE49-F238E27FC236}">
                <a16:creationId xmlns:a16="http://schemas.microsoft.com/office/drawing/2014/main" id="{3FC9756A-4D81-80EA-B8AD-9154902F9E01}"/>
              </a:ext>
            </a:extLst>
          </p:cNvPr>
          <p:cNvPicPr>
            <a:picLocks noGrp="1" noChangeAspect="1"/>
          </p:cNvPicPr>
          <p:nvPr>
            <p:ph type="pic" sz="quarter" idx="15"/>
          </p:nvPr>
        </p:nvPicPr>
        <p:blipFill>
          <a:blip r:embed="rId8" cstate="print">
            <a:extLst>
              <a:ext uri="{28A0092B-C50C-407E-A947-70E740481C1C}">
                <a14:useLocalDpi xmlns:a14="http://schemas.microsoft.com/office/drawing/2010/main" val="0"/>
              </a:ext>
            </a:extLst>
          </a:blip>
          <a:srcRect t="728" b="728"/>
          <a:stretch/>
        </p:blipFill>
        <p:spPr/>
      </p:pic>
      <p:sp>
        <p:nvSpPr>
          <p:cNvPr id="16" name="Text Placeholder 15">
            <a:extLst>
              <a:ext uri="{FF2B5EF4-FFF2-40B4-BE49-F238E27FC236}">
                <a16:creationId xmlns:a16="http://schemas.microsoft.com/office/drawing/2014/main" id="{6400FAA0-E98B-A1E1-2AC2-C3DAAAA4A939}"/>
              </a:ext>
            </a:extLst>
          </p:cNvPr>
          <p:cNvSpPr>
            <a:spLocks noGrp="1"/>
          </p:cNvSpPr>
          <p:nvPr>
            <p:ph type="body" sz="quarter" idx="17"/>
          </p:nvPr>
        </p:nvSpPr>
        <p:spPr>
          <a:xfrm>
            <a:off x="2599813" y="1280849"/>
            <a:ext cx="1790700" cy="627196"/>
          </a:xfrm>
        </p:spPr>
        <p:txBody>
          <a:bodyPr/>
          <a:lstStyle/>
          <a:p>
            <a:r>
              <a:rPr lang="en-US" i="1" dirty="0" err="1"/>
              <a:t>L.</a:t>
            </a:r>
            <a:r>
              <a:rPr lang="en-US" sz="1200" i="1" dirty="0" err="1"/>
              <a:t>Vannamei</a:t>
            </a:r>
            <a:endParaRPr lang="en-US" sz="1200" i="1" dirty="0"/>
          </a:p>
          <a:p>
            <a:r>
              <a:rPr lang="en-US" sz="1200" i="1" dirty="0"/>
              <a:t>hatchery</a:t>
            </a:r>
            <a:endParaRPr lang="en-US" i="1" dirty="0"/>
          </a:p>
        </p:txBody>
      </p:sp>
      <p:sp>
        <p:nvSpPr>
          <p:cNvPr id="17" name="Text Placeholder 16">
            <a:extLst>
              <a:ext uri="{FF2B5EF4-FFF2-40B4-BE49-F238E27FC236}">
                <a16:creationId xmlns:a16="http://schemas.microsoft.com/office/drawing/2014/main" id="{63C4B4EB-6416-1BD3-E94E-0EA896C207E5}"/>
              </a:ext>
            </a:extLst>
          </p:cNvPr>
          <p:cNvSpPr>
            <a:spLocks noGrp="1"/>
          </p:cNvSpPr>
          <p:nvPr>
            <p:ph type="body" sz="quarter" idx="18"/>
          </p:nvPr>
        </p:nvSpPr>
        <p:spPr/>
        <p:txBody>
          <a:bodyPr/>
          <a:lstStyle/>
          <a:p>
            <a:r>
              <a:rPr lang="en-US" dirty="0"/>
              <a:t>Optimal 6 kg per million fry produced</a:t>
            </a:r>
          </a:p>
          <a:p>
            <a:endParaRPr lang="en-US" dirty="0"/>
          </a:p>
        </p:txBody>
      </p:sp>
      <p:sp>
        <p:nvSpPr>
          <p:cNvPr id="18" name="Text Placeholder 17">
            <a:extLst>
              <a:ext uri="{FF2B5EF4-FFF2-40B4-BE49-F238E27FC236}">
                <a16:creationId xmlns:a16="http://schemas.microsoft.com/office/drawing/2014/main" id="{FEE15040-F0B5-22A3-1249-F444CB982F8F}"/>
              </a:ext>
            </a:extLst>
          </p:cNvPr>
          <p:cNvSpPr>
            <a:spLocks noGrp="1"/>
          </p:cNvSpPr>
          <p:nvPr>
            <p:ph type="body" sz="quarter" idx="19"/>
          </p:nvPr>
        </p:nvSpPr>
        <p:spPr>
          <a:xfrm>
            <a:off x="6320913" y="1287005"/>
            <a:ext cx="1790700" cy="627196"/>
          </a:xfrm>
        </p:spPr>
        <p:txBody>
          <a:bodyPr/>
          <a:lstStyle/>
          <a:p>
            <a:r>
              <a:rPr lang="en-US" i="1" dirty="0"/>
              <a:t>L. </a:t>
            </a:r>
            <a:r>
              <a:rPr lang="en-US" sz="1200" i="1" dirty="0" err="1"/>
              <a:t>Vannamei</a:t>
            </a:r>
            <a:endParaRPr lang="en-US" sz="1200" i="1" dirty="0"/>
          </a:p>
          <a:p>
            <a:r>
              <a:rPr lang="en-US" sz="1200" i="1" dirty="0"/>
              <a:t>Field trial hatchery</a:t>
            </a:r>
            <a:endParaRPr lang="en-US" i="1" dirty="0"/>
          </a:p>
        </p:txBody>
      </p:sp>
      <p:sp>
        <p:nvSpPr>
          <p:cNvPr id="19" name="Text Placeholder 18">
            <a:extLst>
              <a:ext uri="{FF2B5EF4-FFF2-40B4-BE49-F238E27FC236}">
                <a16:creationId xmlns:a16="http://schemas.microsoft.com/office/drawing/2014/main" id="{2CD44CAB-DF03-F8E6-696A-5F2B37B9A599}"/>
              </a:ext>
            </a:extLst>
          </p:cNvPr>
          <p:cNvSpPr>
            <a:spLocks noGrp="1"/>
          </p:cNvSpPr>
          <p:nvPr>
            <p:ph type="body" sz="quarter" idx="20"/>
          </p:nvPr>
        </p:nvSpPr>
        <p:spPr/>
        <p:txBody>
          <a:bodyPr/>
          <a:lstStyle/>
          <a:p>
            <a:r>
              <a:rPr lang="en-US" dirty="0"/>
              <a:t>Increased Artemia </a:t>
            </a:r>
            <a:r>
              <a:rPr lang="en-US" dirty="0">
                <a:sym typeface="Wingdings" panose="05000000000000000000" pitchFamily="2" charset="2"/>
              </a:rPr>
              <a:t> increased stress resistance</a:t>
            </a:r>
            <a:endParaRPr lang="en-US" dirty="0"/>
          </a:p>
          <a:p>
            <a:endParaRPr lang="en-US" dirty="0"/>
          </a:p>
        </p:txBody>
      </p:sp>
      <p:sp>
        <p:nvSpPr>
          <p:cNvPr id="20" name="Text Placeholder 19">
            <a:extLst>
              <a:ext uri="{FF2B5EF4-FFF2-40B4-BE49-F238E27FC236}">
                <a16:creationId xmlns:a16="http://schemas.microsoft.com/office/drawing/2014/main" id="{D6F3277C-ED42-3E45-30DC-D2AE955C3BCE}"/>
              </a:ext>
            </a:extLst>
          </p:cNvPr>
          <p:cNvSpPr>
            <a:spLocks noGrp="1"/>
          </p:cNvSpPr>
          <p:nvPr>
            <p:ph type="body" sz="quarter" idx="21"/>
          </p:nvPr>
        </p:nvSpPr>
        <p:spPr>
          <a:xfrm>
            <a:off x="10096500" y="1280849"/>
            <a:ext cx="1790700" cy="627196"/>
          </a:xfrm>
        </p:spPr>
        <p:txBody>
          <a:bodyPr/>
          <a:lstStyle/>
          <a:p>
            <a:r>
              <a:rPr lang="en-US" dirty="0"/>
              <a:t>Artemia      (</a:t>
            </a:r>
            <a:r>
              <a:rPr lang="en-US" sz="1200" dirty="0"/>
              <a:t>live feed)</a:t>
            </a:r>
            <a:r>
              <a:rPr lang="en-US" dirty="0"/>
              <a:t> factor</a:t>
            </a:r>
          </a:p>
          <a:p>
            <a:endParaRPr lang="en-US" dirty="0"/>
          </a:p>
        </p:txBody>
      </p:sp>
      <p:sp>
        <p:nvSpPr>
          <p:cNvPr id="21" name="Text Placeholder 20">
            <a:extLst>
              <a:ext uri="{FF2B5EF4-FFF2-40B4-BE49-F238E27FC236}">
                <a16:creationId xmlns:a16="http://schemas.microsoft.com/office/drawing/2014/main" id="{4E5838D9-8150-E655-D803-75BF132D81ED}"/>
              </a:ext>
            </a:extLst>
          </p:cNvPr>
          <p:cNvSpPr>
            <a:spLocks noGrp="1"/>
          </p:cNvSpPr>
          <p:nvPr>
            <p:ph type="body" sz="quarter" idx="22"/>
          </p:nvPr>
        </p:nvSpPr>
        <p:spPr>
          <a:xfrm>
            <a:off x="10096500" y="2055752"/>
            <a:ext cx="2039620" cy="1228855"/>
          </a:xfrm>
        </p:spPr>
        <p:txBody>
          <a:bodyPr/>
          <a:lstStyle/>
          <a:p>
            <a:r>
              <a:rPr lang="en-US" dirty="0"/>
              <a:t>Heat shock proteins could be a contributing factor</a:t>
            </a:r>
          </a:p>
          <a:p>
            <a:endParaRPr lang="en-US" dirty="0"/>
          </a:p>
        </p:txBody>
      </p:sp>
      <p:sp>
        <p:nvSpPr>
          <p:cNvPr id="35" name="Text Placeholder 34">
            <a:extLst>
              <a:ext uri="{FF2B5EF4-FFF2-40B4-BE49-F238E27FC236}">
                <a16:creationId xmlns:a16="http://schemas.microsoft.com/office/drawing/2014/main" id="{F5AA185C-8FA3-B31D-BE78-A7398BC9721F}"/>
              </a:ext>
            </a:extLst>
          </p:cNvPr>
          <p:cNvSpPr>
            <a:spLocks noGrp="1"/>
          </p:cNvSpPr>
          <p:nvPr>
            <p:ph type="body" sz="quarter" idx="23"/>
          </p:nvPr>
        </p:nvSpPr>
        <p:spPr>
          <a:xfrm>
            <a:off x="2654300" y="3819479"/>
            <a:ext cx="1790700" cy="627196"/>
          </a:xfrm>
        </p:spPr>
        <p:txBody>
          <a:bodyPr/>
          <a:lstStyle/>
          <a:p>
            <a:r>
              <a:rPr lang="en-US" i="1" dirty="0" err="1"/>
              <a:t>L.</a:t>
            </a:r>
            <a:r>
              <a:rPr lang="en-US" sz="1200" i="1" dirty="0" err="1"/>
              <a:t>Vannamei</a:t>
            </a:r>
            <a:endParaRPr lang="en-US" sz="1200" i="1" dirty="0"/>
          </a:p>
          <a:p>
            <a:r>
              <a:rPr lang="en-US" sz="1200" i="1" dirty="0"/>
              <a:t>Nursery</a:t>
            </a:r>
            <a:endParaRPr lang="en-US" i="1" dirty="0"/>
          </a:p>
        </p:txBody>
      </p:sp>
      <p:sp>
        <p:nvSpPr>
          <p:cNvPr id="42" name="Text Placeholder 41">
            <a:extLst>
              <a:ext uri="{FF2B5EF4-FFF2-40B4-BE49-F238E27FC236}">
                <a16:creationId xmlns:a16="http://schemas.microsoft.com/office/drawing/2014/main" id="{89AF8E41-2EBC-6A10-3027-A433BA6D1088}"/>
              </a:ext>
            </a:extLst>
          </p:cNvPr>
          <p:cNvSpPr>
            <a:spLocks noGrp="1"/>
          </p:cNvSpPr>
          <p:nvPr>
            <p:ph type="body" sz="quarter" idx="24"/>
          </p:nvPr>
        </p:nvSpPr>
        <p:spPr/>
        <p:txBody>
          <a:bodyPr/>
          <a:lstStyle/>
          <a:p>
            <a:r>
              <a:rPr lang="en-US" dirty="0"/>
              <a:t>Optimal 3 to 6 kg per million fry produced</a:t>
            </a:r>
          </a:p>
          <a:p>
            <a:endParaRPr lang="en-US" dirty="0"/>
          </a:p>
        </p:txBody>
      </p:sp>
      <p:sp>
        <p:nvSpPr>
          <p:cNvPr id="43" name="Text Placeholder 42">
            <a:extLst>
              <a:ext uri="{FF2B5EF4-FFF2-40B4-BE49-F238E27FC236}">
                <a16:creationId xmlns:a16="http://schemas.microsoft.com/office/drawing/2014/main" id="{F7C9A3CA-2FD7-9F9F-AC17-93E66685322E}"/>
              </a:ext>
            </a:extLst>
          </p:cNvPr>
          <p:cNvSpPr>
            <a:spLocks noGrp="1"/>
          </p:cNvSpPr>
          <p:nvPr>
            <p:ph type="body" sz="quarter" idx="25"/>
          </p:nvPr>
        </p:nvSpPr>
        <p:spPr>
          <a:xfrm>
            <a:off x="6320913" y="3733800"/>
            <a:ext cx="1790700" cy="627196"/>
          </a:xfrm>
        </p:spPr>
        <p:txBody>
          <a:bodyPr/>
          <a:lstStyle/>
          <a:p>
            <a:r>
              <a:rPr lang="en-US" i="1" dirty="0" err="1"/>
              <a:t>L.</a:t>
            </a:r>
            <a:r>
              <a:rPr lang="en-US" sz="1200" i="1" dirty="0" err="1"/>
              <a:t>Vannamei</a:t>
            </a:r>
            <a:endParaRPr lang="en-US" sz="1200" i="1" dirty="0"/>
          </a:p>
          <a:p>
            <a:r>
              <a:rPr lang="en-US" sz="1200" i="1" dirty="0"/>
              <a:t>Field trial grow out</a:t>
            </a:r>
            <a:endParaRPr lang="en-US" i="1" dirty="0"/>
          </a:p>
        </p:txBody>
      </p:sp>
      <p:sp>
        <p:nvSpPr>
          <p:cNvPr id="44" name="Text Placeholder 43">
            <a:extLst>
              <a:ext uri="{FF2B5EF4-FFF2-40B4-BE49-F238E27FC236}">
                <a16:creationId xmlns:a16="http://schemas.microsoft.com/office/drawing/2014/main" id="{A25B48D2-17CC-CB51-610E-4C383F73B79B}"/>
              </a:ext>
            </a:extLst>
          </p:cNvPr>
          <p:cNvSpPr>
            <a:spLocks noGrp="1"/>
          </p:cNvSpPr>
          <p:nvPr>
            <p:ph type="body" sz="quarter" idx="26"/>
          </p:nvPr>
        </p:nvSpPr>
        <p:spPr/>
        <p:txBody>
          <a:bodyPr/>
          <a:lstStyle/>
          <a:p>
            <a:r>
              <a:rPr lang="en-US" dirty="0"/>
              <a:t>Increased Artemia </a:t>
            </a:r>
            <a:r>
              <a:rPr lang="en-US" dirty="0">
                <a:sym typeface="Wingdings" panose="05000000000000000000" pitchFamily="2" charset="2"/>
              </a:rPr>
              <a:t> increased pond production</a:t>
            </a:r>
            <a:endParaRPr lang="en-US" dirty="0"/>
          </a:p>
          <a:p>
            <a:endParaRPr lang="en-US" dirty="0"/>
          </a:p>
        </p:txBody>
      </p:sp>
      <p:sp>
        <p:nvSpPr>
          <p:cNvPr id="45" name="Text Placeholder 44">
            <a:extLst>
              <a:ext uri="{FF2B5EF4-FFF2-40B4-BE49-F238E27FC236}">
                <a16:creationId xmlns:a16="http://schemas.microsoft.com/office/drawing/2014/main" id="{F3AFB0C3-CDF0-7114-B4AF-7D77EE94E6C3}"/>
              </a:ext>
            </a:extLst>
          </p:cNvPr>
          <p:cNvSpPr>
            <a:spLocks noGrp="1"/>
          </p:cNvSpPr>
          <p:nvPr>
            <p:ph type="body" sz="quarter" idx="27"/>
          </p:nvPr>
        </p:nvSpPr>
        <p:spPr>
          <a:xfrm>
            <a:off x="10096500" y="3817100"/>
            <a:ext cx="1790700" cy="627196"/>
          </a:xfrm>
        </p:spPr>
        <p:txBody>
          <a:bodyPr/>
          <a:lstStyle/>
          <a:p>
            <a:pPr algn="ctr"/>
            <a:r>
              <a:rPr lang="en-US" sz="1400" i="1" dirty="0" err="1"/>
              <a:t>L.</a:t>
            </a:r>
            <a:r>
              <a:rPr lang="en-US" sz="1100" i="1" dirty="0" err="1"/>
              <a:t>Vannamei</a:t>
            </a:r>
            <a:endParaRPr lang="en-US" sz="1100" i="1" dirty="0"/>
          </a:p>
          <a:p>
            <a:pPr algn="ctr"/>
            <a:r>
              <a:rPr lang="en-US" sz="1100" i="1" dirty="0"/>
              <a:t>Optimal feeding ratio</a:t>
            </a:r>
            <a:endParaRPr lang="en-US" sz="1400" i="1" dirty="0"/>
          </a:p>
          <a:p>
            <a:endParaRPr lang="en-US" dirty="0"/>
          </a:p>
        </p:txBody>
      </p:sp>
      <p:sp>
        <p:nvSpPr>
          <p:cNvPr id="46" name="Text Placeholder 45">
            <a:extLst>
              <a:ext uri="{FF2B5EF4-FFF2-40B4-BE49-F238E27FC236}">
                <a16:creationId xmlns:a16="http://schemas.microsoft.com/office/drawing/2014/main" id="{1A8BC8A1-4216-0D0B-ACA2-57969B6DB104}"/>
              </a:ext>
            </a:extLst>
          </p:cNvPr>
          <p:cNvSpPr>
            <a:spLocks noGrp="1"/>
          </p:cNvSpPr>
          <p:nvPr>
            <p:ph type="body" sz="quarter" idx="28"/>
          </p:nvPr>
        </p:nvSpPr>
        <p:spPr>
          <a:xfrm>
            <a:off x="10096500" y="4527595"/>
            <a:ext cx="2095500" cy="1228855"/>
          </a:xfrm>
        </p:spPr>
        <p:txBody>
          <a:bodyPr/>
          <a:lstStyle/>
          <a:p>
            <a:pPr algn="ctr"/>
            <a:r>
              <a:rPr lang="en-US" b="1" dirty="0">
                <a:solidFill>
                  <a:schemeClr val="bg2"/>
                </a:solidFill>
              </a:rPr>
              <a:t>6 to 9 kg </a:t>
            </a:r>
          </a:p>
          <a:p>
            <a:pPr algn="ctr"/>
            <a:r>
              <a:rPr lang="en-US" b="1" dirty="0">
                <a:solidFill>
                  <a:schemeClr val="bg2"/>
                </a:solidFill>
              </a:rPr>
              <a:t>per million</a:t>
            </a:r>
          </a:p>
          <a:p>
            <a:pPr algn="ctr"/>
            <a:r>
              <a:rPr lang="en-US" b="1" dirty="0">
                <a:solidFill>
                  <a:schemeClr val="bg2"/>
                </a:solidFill>
              </a:rPr>
              <a:t> fry produced</a:t>
            </a:r>
          </a:p>
          <a:p>
            <a:endParaRPr lang="en-US" dirty="0"/>
          </a:p>
        </p:txBody>
      </p:sp>
      <p:sp>
        <p:nvSpPr>
          <p:cNvPr id="6" name="Slide Number Placeholder 5">
            <a:extLst>
              <a:ext uri="{FF2B5EF4-FFF2-40B4-BE49-F238E27FC236}">
                <a16:creationId xmlns:a16="http://schemas.microsoft.com/office/drawing/2014/main" id="{B6997246-FEB3-6109-645E-1118D8351A3E}"/>
              </a:ext>
            </a:extLst>
          </p:cNvPr>
          <p:cNvSpPr>
            <a:spLocks noGrp="1"/>
          </p:cNvSpPr>
          <p:nvPr>
            <p:ph type="sldNum" sz="quarter" idx="30"/>
          </p:nvPr>
        </p:nvSpPr>
        <p:spPr/>
        <p:txBody>
          <a:bodyPr/>
          <a:lstStyle/>
          <a:p>
            <a:fld id="{23498A07-2AE1-4906-99DD-A7F4C55F52F9}" type="slidenum">
              <a:rPr lang="en-US" smtClean="0"/>
              <a:pPr/>
              <a:t>5</a:t>
            </a:fld>
            <a:endParaRPr lang="en-US" dirty="0"/>
          </a:p>
        </p:txBody>
      </p:sp>
      <p:sp>
        <p:nvSpPr>
          <p:cNvPr id="47" name="Text Placeholder 46">
            <a:extLst>
              <a:ext uri="{FF2B5EF4-FFF2-40B4-BE49-F238E27FC236}">
                <a16:creationId xmlns:a16="http://schemas.microsoft.com/office/drawing/2014/main" id="{0E8BB6F5-3FDF-4AA0-39F7-135CCAC191DC}"/>
              </a:ext>
            </a:extLst>
          </p:cNvPr>
          <p:cNvSpPr>
            <a:spLocks noGrp="1"/>
          </p:cNvSpPr>
          <p:nvPr>
            <p:ph type="body" sz="quarter" idx="31"/>
          </p:nvPr>
        </p:nvSpPr>
        <p:spPr>
          <a:xfrm>
            <a:off x="223521" y="5756451"/>
            <a:ext cx="9542780" cy="553999"/>
          </a:xfrm>
        </p:spPr>
        <p:txBody>
          <a:bodyPr/>
          <a:lstStyle/>
          <a:p>
            <a:r>
              <a:rPr lang="en-US" sz="1800" dirty="0"/>
              <a:t>optimal co-feeding ratios - The Artemia factor – beyond nutrition  </a:t>
            </a:r>
          </a:p>
        </p:txBody>
      </p:sp>
    </p:spTree>
    <p:extLst>
      <p:ext uri="{BB962C8B-B14F-4D97-AF65-F5344CB8AC3E}">
        <p14:creationId xmlns:p14="http://schemas.microsoft.com/office/powerpoint/2010/main" val="414627516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 fill="hold"/>
                                        <p:tgtEl>
                                          <p:spTgt spid="36"/>
                                        </p:tgtEl>
                                        <p:attrNameLst>
                                          <p:attrName>ppt_w</p:attrName>
                                        </p:attrNameLst>
                                      </p:cBhvr>
                                      <p:tavLst>
                                        <p:tav tm="0">
                                          <p:val>
                                            <p:fltVal val="0"/>
                                          </p:val>
                                        </p:tav>
                                        <p:tav tm="100000">
                                          <p:val>
                                            <p:strVal val="#ppt_w"/>
                                          </p:val>
                                        </p:tav>
                                      </p:tavLst>
                                    </p:anim>
                                    <p:anim calcmode="lin" valueType="num">
                                      <p:cBhvr>
                                        <p:cTn id="8" dur="500" fill="hold"/>
                                        <p:tgtEl>
                                          <p:spTgt spid="36"/>
                                        </p:tgtEl>
                                        <p:attrNameLst>
                                          <p:attrName>ppt_h</p:attrName>
                                        </p:attrNameLst>
                                      </p:cBhvr>
                                      <p:tavLst>
                                        <p:tav tm="0">
                                          <p:val>
                                            <p:fltVal val="0"/>
                                          </p:val>
                                        </p:tav>
                                        <p:tav tm="100000">
                                          <p:val>
                                            <p:strVal val="#ppt_h"/>
                                          </p:val>
                                        </p:tav>
                                      </p:tavLst>
                                    </p:anim>
                                    <p:animEffect transition="in" filter="fade">
                                      <p:cBhvr>
                                        <p:cTn id="9" dur="500"/>
                                        <p:tgtEl>
                                          <p:spTgt spid="3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 calcmode="lin" valueType="num">
                                      <p:cBhvr>
                                        <p:cTn id="12"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6">
                                            <p:txEl>
                                              <p:pRg st="0" end="0"/>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6">
                                            <p:txEl>
                                              <p:pRg st="1" end="1"/>
                                            </p:txEl>
                                          </p:spTgt>
                                        </p:tgtEl>
                                        <p:attrNameLst>
                                          <p:attrName>style.visibility</p:attrName>
                                        </p:attrNameLst>
                                      </p:cBhvr>
                                      <p:to>
                                        <p:strVal val="visible"/>
                                      </p:to>
                                    </p:set>
                                    <p:anim calcmode="lin" valueType="num">
                                      <p:cBhvr>
                                        <p:cTn id="17" dur="500" fill="hold"/>
                                        <p:tgtEl>
                                          <p:spTgt spid="16">
                                            <p:txEl>
                                              <p:pRg st="1" end="1"/>
                                            </p:txEl>
                                          </p:spTgt>
                                        </p:tgtEl>
                                        <p:attrNameLst>
                                          <p:attrName>ppt_w</p:attrName>
                                        </p:attrNameLst>
                                      </p:cBhvr>
                                      <p:tavLst>
                                        <p:tav tm="0">
                                          <p:val>
                                            <p:fltVal val="0"/>
                                          </p:val>
                                        </p:tav>
                                        <p:tav tm="100000">
                                          <p:val>
                                            <p:strVal val="#ppt_w"/>
                                          </p:val>
                                        </p:tav>
                                      </p:tavLst>
                                    </p:anim>
                                    <p:anim calcmode="lin" valueType="num">
                                      <p:cBhvr>
                                        <p:cTn id="18" dur="500" fill="hold"/>
                                        <p:tgtEl>
                                          <p:spTgt spid="16">
                                            <p:txEl>
                                              <p:pRg st="1" end="1"/>
                                            </p:txEl>
                                          </p:spTgt>
                                        </p:tgtEl>
                                        <p:attrNameLst>
                                          <p:attrName>ppt_h</p:attrName>
                                        </p:attrNameLst>
                                      </p:cBhvr>
                                      <p:tavLst>
                                        <p:tav tm="0">
                                          <p:val>
                                            <p:fltVal val="0"/>
                                          </p:val>
                                        </p:tav>
                                        <p:tav tm="100000">
                                          <p:val>
                                            <p:strVal val="#ppt_h"/>
                                          </p:val>
                                        </p:tav>
                                      </p:tavLst>
                                    </p:anim>
                                    <p:animEffect transition="in" filter="fade">
                                      <p:cBhvr>
                                        <p:cTn id="19" dur="500"/>
                                        <p:tgtEl>
                                          <p:spTgt spid="16">
                                            <p:txEl>
                                              <p:pRg st="1" end="1"/>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7">
                                            <p:txEl>
                                              <p:pRg st="0" end="0"/>
                                            </p:txEl>
                                          </p:spTgt>
                                        </p:tgtEl>
                                        <p:attrNameLst>
                                          <p:attrName>style.visibility</p:attrName>
                                        </p:attrNameLst>
                                      </p:cBhvr>
                                      <p:to>
                                        <p:strVal val="visible"/>
                                      </p:to>
                                    </p:set>
                                    <p:anim calcmode="lin" valueType="num">
                                      <p:cBhvr>
                                        <p:cTn id="22" dur="500" fill="hold"/>
                                        <p:tgtEl>
                                          <p:spTgt spid="17">
                                            <p:txEl>
                                              <p:pRg st="0" end="0"/>
                                            </p:txEl>
                                          </p:spTgt>
                                        </p:tgtEl>
                                        <p:attrNameLst>
                                          <p:attrName>ppt_w</p:attrName>
                                        </p:attrNameLst>
                                      </p:cBhvr>
                                      <p:tavLst>
                                        <p:tav tm="0">
                                          <p:val>
                                            <p:fltVal val="0"/>
                                          </p:val>
                                        </p:tav>
                                        <p:tav tm="100000">
                                          <p:val>
                                            <p:strVal val="#ppt_w"/>
                                          </p:val>
                                        </p:tav>
                                      </p:tavLst>
                                    </p:anim>
                                    <p:anim calcmode="lin" valueType="num">
                                      <p:cBhvr>
                                        <p:cTn id="23" dur="500" fill="hold"/>
                                        <p:tgtEl>
                                          <p:spTgt spid="17">
                                            <p:txEl>
                                              <p:pRg st="0" end="0"/>
                                            </p:txEl>
                                          </p:spTgt>
                                        </p:tgtEl>
                                        <p:attrNameLst>
                                          <p:attrName>ppt_h</p:attrName>
                                        </p:attrNameLst>
                                      </p:cBhvr>
                                      <p:tavLst>
                                        <p:tav tm="0">
                                          <p:val>
                                            <p:fltVal val="0"/>
                                          </p:val>
                                        </p:tav>
                                        <p:tav tm="100000">
                                          <p:val>
                                            <p:strVal val="#ppt_h"/>
                                          </p:val>
                                        </p:tav>
                                      </p:tavLst>
                                    </p:anim>
                                    <p:animEffect transition="in" filter="fade">
                                      <p:cBhvr>
                                        <p:cTn id="24" dur="500"/>
                                        <p:tgtEl>
                                          <p:spTgt spid="1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39"/>
                                        </p:tgtEl>
                                        <p:attrNameLst>
                                          <p:attrName>style.visibility</p:attrName>
                                        </p:attrNameLst>
                                      </p:cBhvr>
                                      <p:to>
                                        <p:strVal val="visible"/>
                                      </p:to>
                                    </p:set>
                                    <p:anim calcmode="lin" valueType="num">
                                      <p:cBhvr>
                                        <p:cTn id="29" dur="500" fill="hold"/>
                                        <p:tgtEl>
                                          <p:spTgt spid="39"/>
                                        </p:tgtEl>
                                        <p:attrNameLst>
                                          <p:attrName>ppt_w</p:attrName>
                                        </p:attrNameLst>
                                      </p:cBhvr>
                                      <p:tavLst>
                                        <p:tav tm="0">
                                          <p:val>
                                            <p:fltVal val="0"/>
                                          </p:val>
                                        </p:tav>
                                        <p:tav tm="100000">
                                          <p:val>
                                            <p:strVal val="#ppt_w"/>
                                          </p:val>
                                        </p:tav>
                                      </p:tavLst>
                                    </p:anim>
                                    <p:anim calcmode="lin" valueType="num">
                                      <p:cBhvr>
                                        <p:cTn id="30" dur="500" fill="hold"/>
                                        <p:tgtEl>
                                          <p:spTgt spid="39"/>
                                        </p:tgtEl>
                                        <p:attrNameLst>
                                          <p:attrName>ppt_h</p:attrName>
                                        </p:attrNameLst>
                                      </p:cBhvr>
                                      <p:tavLst>
                                        <p:tav tm="0">
                                          <p:val>
                                            <p:fltVal val="0"/>
                                          </p:val>
                                        </p:tav>
                                        <p:tav tm="100000">
                                          <p:val>
                                            <p:strVal val="#ppt_h"/>
                                          </p:val>
                                        </p:tav>
                                      </p:tavLst>
                                    </p:anim>
                                    <p:animEffect transition="in" filter="fade">
                                      <p:cBhvr>
                                        <p:cTn id="31" dur="500"/>
                                        <p:tgtEl>
                                          <p:spTgt spid="39"/>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35">
                                            <p:txEl>
                                              <p:pRg st="0" end="0"/>
                                            </p:txEl>
                                          </p:spTgt>
                                        </p:tgtEl>
                                        <p:attrNameLst>
                                          <p:attrName>style.visibility</p:attrName>
                                        </p:attrNameLst>
                                      </p:cBhvr>
                                      <p:to>
                                        <p:strVal val="visible"/>
                                      </p:to>
                                    </p:set>
                                    <p:anim calcmode="lin" valueType="num">
                                      <p:cBhvr>
                                        <p:cTn id="34" dur="500" fill="hold"/>
                                        <p:tgtEl>
                                          <p:spTgt spid="35">
                                            <p:txEl>
                                              <p:pRg st="0" end="0"/>
                                            </p:txEl>
                                          </p:spTgt>
                                        </p:tgtEl>
                                        <p:attrNameLst>
                                          <p:attrName>ppt_w</p:attrName>
                                        </p:attrNameLst>
                                      </p:cBhvr>
                                      <p:tavLst>
                                        <p:tav tm="0">
                                          <p:val>
                                            <p:fltVal val="0"/>
                                          </p:val>
                                        </p:tav>
                                        <p:tav tm="100000">
                                          <p:val>
                                            <p:strVal val="#ppt_w"/>
                                          </p:val>
                                        </p:tav>
                                      </p:tavLst>
                                    </p:anim>
                                    <p:anim calcmode="lin" valueType="num">
                                      <p:cBhvr>
                                        <p:cTn id="35" dur="500" fill="hold"/>
                                        <p:tgtEl>
                                          <p:spTgt spid="35">
                                            <p:txEl>
                                              <p:pRg st="0" end="0"/>
                                            </p:txEl>
                                          </p:spTgt>
                                        </p:tgtEl>
                                        <p:attrNameLst>
                                          <p:attrName>ppt_h</p:attrName>
                                        </p:attrNameLst>
                                      </p:cBhvr>
                                      <p:tavLst>
                                        <p:tav tm="0">
                                          <p:val>
                                            <p:fltVal val="0"/>
                                          </p:val>
                                        </p:tav>
                                        <p:tav tm="100000">
                                          <p:val>
                                            <p:strVal val="#ppt_h"/>
                                          </p:val>
                                        </p:tav>
                                      </p:tavLst>
                                    </p:anim>
                                    <p:animEffect transition="in" filter="fade">
                                      <p:cBhvr>
                                        <p:cTn id="36" dur="500"/>
                                        <p:tgtEl>
                                          <p:spTgt spid="35">
                                            <p:txEl>
                                              <p:pRg st="0" end="0"/>
                                            </p:txEl>
                                          </p:spTgt>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35">
                                            <p:txEl>
                                              <p:pRg st="1" end="1"/>
                                            </p:txEl>
                                          </p:spTgt>
                                        </p:tgtEl>
                                        <p:attrNameLst>
                                          <p:attrName>style.visibility</p:attrName>
                                        </p:attrNameLst>
                                      </p:cBhvr>
                                      <p:to>
                                        <p:strVal val="visible"/>
                                      </p:to>
                                    </p:set>
                                    <p:anim calcmode="lin" valueType="num">
                                      <p:cBhvr>
                                        <p:cTn id="39" dur="500" fill="hold"/>
                                        <p:tgtEl>
                                          <p:spTgt spid="35">
                                            <p:txEl>
                                              <p:pRg st="1" end="1"/>
                                            </p:txEl>
                                          </p:spTgt>
                                        </p:tgtEl>
                                        <p:attrNameLst>
                                          <p:attrName>ppt_w</p:attrName>
                                        </p:attrNameLst>
                                      </p:cBhvr>
                                      <p:tavLst>
                                        <p:tav tm="0">
                                          <p:val>
                                            <p:fltVal val="0"/>
                                          </p:val>
                                        </p:tav>
                                        <p:tav tm="100000">
                                          <p:val>
                                            <p:strVal val="#ppt_w"/>
                                          </p:val>
                                        </p:tav>
                                      </p:tavLst>
                                    </p:anim>
                                    <p:anim calcmode="lin" valueType="num">
                                      <p:cBhvr>
                                        <p:cTn id="40" dur="500" fill="hold"/>
                                        <p:tgtEl>
                                          <p:spTgt spid="35">
                                            <p:txEl>
                                              <p:pRg st="1" end="1"/>
                                            </p:txEl>
                                          </p:spTgt>
                                        </p:tgtEl>
                                        <p:attrNameLst>
                                          <p:attrName>ppt_h</p:attrName>
                                        </p:attrNameLst>
                                      </p:cBhvr>
                                      <p:tavLst>
                                        <p:tav tm="0">
                                          <p:val>
                                            <p:fltVal val="0"/>
                                          </p:val>
                                        </p:tav>
                                        <p:tav tm="100000">
                                          <p:val>
                                            <p:strVal val="#ppt_h"/>
                                          </p:val>
                                        </p:tav>
                                      </p:tavLst>
                                    </p:anim>
                                    <p:animEffect transition="in" filter="fade">
                                      <p:cBhvr>
                                        <p:cTn id="41" dur="500"/>
                                        <p:tgtEl>
                                          <p:spTgt spid="35">
                                            <p:txEl>
                                              <p:pRg st="1" end="1"/>
                                            </p:txEl>
                                          </p:spTgt>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42">
                                            <p:txEl>
                                              <p:pRg st="0" end="0"/>
                                            </p:txEl>
                                          </p:spTgt>
                                        </p:tgtEl>
                                        <p:attrNameLst>
                                          <p:attrName>style.visibility</p:attrName>
                                        </p:attrNameLst>
                                      </p:cBhvr>
                                      <p:to>
                                        <p:strVal val="visible"/>
                                      </p:to>
                                    </p:set>
                                    <p:anim calcmode="lin" valueType="num">
                                      <p:cBhvr>
                                        <p:cTn id="44" dur="500" fill="hold"/>
                                        <p:tgtEl>
                                          <p:spTgt spid="42">
                                            <p:txEl>
                                              <p:pRg st="0" end="0"/>
                                            </p:txEl>
                                          </p:spTgt>
                                        </p:tgtEl>
                                        <p:attrNameLst>
                                          <p:attrName>ppt_w</p:attrName>
                                        </p:attrNameLst>
                                      </p:cBhvr>
                                      <p:tavLst>
                                        <p:tav tm="0">
                                          <p:val>
                                            <p:fltVal val="0"/>
                                          </p:val>
                                        </p:tav>
                                        <p:tav tm="100000">
                                          <p:val>
                                            <p:strVal val="#ppt_w"/>
                                          </p:val>
                                        </p:tav>
                                      </p:tavLst>
                                    </p:anim>
                                    <p:anim calcmode="lin" valueType="num">
                                      <p:cBhvr>
                                        <p:cTn id="45" dur="500" fill="hold"/>
                                        <p:tgtEl>
                                          <p:spTgt spid="42">
                                            <p:txEl>
                                              <p:pRg st="0" end="0"/>
                                            </p:txEl>
                                          </p:spTgt>
                                        </p:tgtEl>
                                        <p:attrNameLst>
                                          <p:attrName>ppt_h</p:attrName>
                                        </p:attrNameLst>
                                      </p:cBhvr>
                                      <p:tavLst>
                                        <p:tav tm="0">
                                          <p:val>
                                            <p:fltVal val="0"/>
                                          </p:val>
                                        </p:tav>
                                        <p:tav tm="100000">
                                          <p:val>
                                            <p:strVal val="#ppt_h"/>
                                          </p:val>
                                        </p:tav>
                                      </p:tavLst>
                                    </p:anim>
                                    <p:animEffect transition="in" filter="fade">
                                      <p:cBhvr>
                                        <p:cTn id="46" dur="500"/>
                                        <p:tgtEl>
                                          <p:spTgt spid="42">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37"/>
                                        </p:tgtEl>
                                        <p:attrNameLst>
                                          <p:attrName>style.visibility</p:attrName>
                                        </p:attrNameLst>
                                      </p:cBhvr>
                                      <p:to>
                                        <p:strVal val="visible"/>
                                      </p:to>
                                    </p:set>
                                    <p:anim calcmode="lin" valueType="num">
                                      <p:cBhvr>
                                        <p:cTn id="51" dur="500" fill="hold"/>
                                        <p:tgtEl>
                                          <p:spTgt spid="37"/>
                                        </p:tgtEl>
                                        <p:attrNameLst>
                                          <p:attrName>ppt_w</p:attrName>
                                        </p:attrNameLst>
                                      </p:cBhvr>
                                      <p:tavLst>
                                        <p:tav tm="0">
                                          <p:val>
                                            <p:fltVal val="0"/>
                                          </p:val>
                                        </p:tav>
                                        <p:tav tm="100000">
                                          <p:val>
                                            <p:strVal val="#ppt_w"/>
                                          </p:val>
                                        </p:tav>
                                      </p:tavLst>
                                    </p:anim>
                                    <p:anim calcmode="lin" valueType="num">
                                      <p:cBhvr>
                                        <p:cTn id="52" dur="500" fill="hold"/>
                                        <p:tgtEl>
                                          <p:spTgt spid="37"/>
                                        </p:tgtEl>
                                        <p:attrNameLst>
                                          <p:attrName>ppt_h</p:attrName>
                                        </p:attrNameLst>
                                      </p:cBhvr>
                                      <p:tavLst>
                                        <p:tav tm="0">
                                          <p:val>
                                            <p:fltVal val="0"/>
                                          </p:val>
                                        </p:tav>
                                        <p:tav tm="100000">
                                          <p:val>
                                            <p:strVal val="#ppt_h"/>
                                          </p:val>
                                        </p:tav>
                                      </p:tavLst>
                                    </p:anim>
                                    <p:animEffect transition="in" filter="fade">
                                      <p:cBhvr>
                                        <p:cTn id="53" dur="500"/>
                                        <p:tgtEl>
                                          <p:spTgt spid="37"/>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9">
                                            <p:txEl>
                                              <p:pRg st="0" end="0"/>
                                            </p:txEl>
                                          </p:spTgt>
                                        </p:tgtEl>
                                        <p:attrNameLst>
                                          <p:attrName>style.visibility</p:attrName>
                                        </p:attrNameLst>
                                      </p:cBhvr>
                                      <p:to>
                                        <p:strVal val="visible"/>
                                      </p:to>
                                    </p:set>
                                    <p:anim calcmode="lin" valueType="num">
                                      <p:cBhvr>
                                        <p:cTn id="56" dur="500" fill="hold"/>
                                        <p:tgtEl>
                                          <p:spTgt spid="19">
                                            <p:txEl>
                                              <p:pRg st="0" end="0"/>
                                            </p:txEl>
                                          </p:spTgt>
                                        </p:tgtEl>
                                        <p:attrNameLst>
                                          <p:attrName>ppt_w</p:attrName>
                                        </p:attrNameLst>
                                      </p:cBhvr>
                                      <p:tavLst>
                                        <p:tav tm="0">
                                          <p:val>
                                            <p:fltVal val="0"/>
                                          </p:val>
                                        </p:tav>
                                        <p:tav tm="100000">
                                          <p:val>
                                            <p:strVal val="#ppt_w"/>
                                          </p:val>
                                        </p:tav>
                                      </p:tavLst>
                                    </p:anim>
                                    <p:anim calcmode="lin" valueType="num">
                                      <p:cBhvr>
                                        <p:cTn id="57" dur="500" fill="hold"/>
                                        <p:tgtEl>
                                          <p:spTgt spid="19">
                                            <p:txEl>
                                              <p:pRg st="0" end="0"/>
                                            </p:txEl>
                                          </p:spTgt>
                                        </p:tgtEl>
                                        <p:attrNameLst>
                                          <p:attrName>ppt_h</p:attrName>
                                        </p:attrNameLst>
                                      </p:cBhvr>
                                      <p:tavLst>
                                        <p:tav tm="0">
                                          <p:val>
                                            <p:fltVal val="0"/>
                                          </p:val>
                                        </p:tav>
                                        <p:tav tm="100000">
                                          <p:val>
                                            <p:strVal val="#ppt_h"/>
                                          </p:val>
                                        </p:tav>
                                      </p:tavLst>
                                    </p:anim>
                                    <p:animEffect transition="in" filter="fade">
                                      <p:cBhvr>
                                        <p:cTn id="58" dur="500"/>
                                        <p:tgtEl>
                                          <p:spTgt spid="19">
                                            <p:txEl>
                                              <p:pRg st="0" end="0"/>
                                            </p:txEl>
                                          </p:spTgt>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8">
                                            <p:txEl>
                                              <p:pRg st="0" end="0"/>
                                            </p:txEl>
                                          </p:spTgt>
                                        </p:tgtEl>
                                        <p:attrNameLst>
                                          <p:attrName>style.visibility</p:attrName>
                                        </p:attrNameLst>
                                      </p:cBhvr>
                                      <p:to>
                                        <p:strVal val="visible"/>
                                      </p:to>
                                    </p:set>
                                    <p:anim calcmode="lin" valueType="num">
                                      <p:cBhvr>
                                        <p:cTn id="61" dur="500" fill="hold"/>
                                        <p:tgtEl>
                                          <p:spTgt spid="18">
                                            <p:txEl>
                                              <p:pRg st="0" end="0"/>
                                            </p:txEl>
                                          </p:spTgt>
                                        </p:tgtEl>
                                        <p:attrNameLst>
                                          <p:attrName>ppt_w</p:attrName>
                                        </p:attrNameLst>
                                      </p:cBhvr>
                                      <p:tavLst>
                                        <p:tav tm="0">
                                          <p:val>
                                            <p:fltVal val="0"/>
                                          </p:val>
                                        </p:tav>
                                        <p:tav tm="100000">
                                          <p:val>
                                            <p:strVal val="#ppt_w"/>
                                          </p:val>
                                        </p:tav>
                                      </p:tavLst>
                                    </p:anim>
                                    <p:anim calcmode="lin" valueType="num">
                                      <p:cBhvr>
                                        <p:cTn id="62" dur="500" fill="hold"/>
                                        <p:tgtEl>
                                          <p:spTgt spid="18">
                                            <p:txEl>
                                              <p:pRg st="0" end="0"/>
                                            </p:txEl>
                                          </p:spTgt>
                                        </p:tgtEl>
                                        <p:attrNameLst>
                                          <p:attrName>ppt_h</p:attrName>
                                        </p:attrNameLst>
                                      </p:cBhvr>
                                      <p:tavLst>
                                        <p:tav tm="0">
                                          <p:val>
                                            <p:fltVal val="0"/>
                                          </p:val>
                                        </p:tav>
                                        <p:tav tm="100000">
                                          <p:val>
                                            <p:strVal val="#ppt_h"/>
                                          </p:val>
                                        </p:tav>
                                      </p:tavLst>
                                    </p:anim>
                                    <p:animEffect transition="in" filter="fade">
                                      <p:cBhvr>
                                        <p:cTn id="63" dur="500"/>
                                        <p:tgtEl>
                                          <p:spTgt spid="18">
                                            <p:txEl>
                                              <p:pRg st="0" end="0"/>
                                            </p:txEl>
                                          </p:spTgt>
                                        </p:tgtEl>
                                      </p:cBhvr>
                                    </p:animEffect>
                                  </p:childTnLst>
                                </p:cTn>
                              </p:par>
                              <p:par>
                                <p:cTn id="64" presetID="53" presetClass="entr" presetSubtype="16" fill="hold" grpId="0" nodeType="withEffect">
                                  <p:stCondLst>
                                    <p:cond delay="0"/>
                                  </p:stCondLst>
                                  <p:childTnLst>
                                    <p:set>
                                      <p:cBhvr>
                                        <p:cTn id="65" dur="1" fill="hold">
                                          <p:stCondLst>
                                            <p:cond delay="0"/>
                                          </p:stCondLst>
                                        </p:cTn>
                                        <p:tgtEl>
                                          <p:spTgt spid="18">
                                            <p:txEl>
                                              <p:pRg st="1" end="1"/>
                                            </p:txEl>
                                          </p:spTgt>
                                        </p:tgtEl>
                                        <p:attrNameLst>
                                          <p:attrName>style.visibility</p:attrName>
                                        </p:attrNameLst>
                                      </p:cBhvr>
                                      <p:to>
                                        <p:strVal val="visible"/>
                                      </p:to>
                                    </p:set>
                                    <p:anim calcmode="lin" valueType="num">
                                      <p:cBhvr>
                                        <p:cTn id="66" dur="500" fill="hold"/>
                                        <p:tgtEl>
                                          <p:spTgt spid="18">
                                            <p:txEl>
                                              <p:pRg st="1" end="1"/>
                                            </p:txEl>
                                          </p:spTgt>
                                        </p:tgtEl>
                                        <p:attrNameLst>
                                          <p:attrName>ppt_w</p:attrName>
                                        </p:attrNameLst>
                                      </p:cBhvr>
                                      <p:tavLst>
                                        <p:tav tm="0">
                                          <p:val>
                                            <p:fltVal val="0"/>
                                          </p:val>
                                        </p:tav>
                                        <p:tav tm="100000">
                                          <p:val>
                                            <p:strVal val="#ppt_w"/>
                                          </p:val>
                                        </p:tav>
                                      </p:tavLst>
                                    </p:anim>
                                    <p:anim calcmode="lin" valueType="num">
                                      <p:cBhvr>
                                        <p:cTn id="67" dur="500" fill="hold"/>
                                        <p:tgtEl>
                                          <p:spTgt spid="18">
                                            <p:txEl>
                                              <p:pRg st="1" end="1"/>
                                            </p:txEl>
                                          </p:spTgt>
                                        </p:tgtEl>
                                        <p:attrNameLst>
                                          <p:attrName>ppt_h</p:attrName>
                                        </p:attrNameLst>
                                      </p:cBhvr>
                                      <p:tavLst>
                                        <p:tav tm="0">
                                          <p:val>
                                            <p:fltVal val="0"/>
                                          </p:val>
                                        </p:tav>
                                        <p:tav tm="100000">
                                          <p:val>
                                            <p:strVal val="#ppt_h"/>
                                          </p:val>
                                        </p:tav>
                                      </p:tavLst>
                                    </p:anim>
                                    <p:animEffect transition="in" filter="fade">
                                      <p:cBhvr>
                                        <p:cTn id="68" dur="500"/>
                                        <p:tgtEl>
                                          <p:spTgt spid="18">
                                            <p:txEl>
                                              <p:pRg st="1" end="1"/>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nodeType="clickEffect">
                                  <p:stCondLst>
                                    <p:cond delay="0"/>
                                  </p:stCondLst>
                                  <p:childTnLst>
                                    <p:set>
                                      <p:cBhvr>
                                        <p:cTn id="72" dur="1" fill="hold">
                                          <p:stCondLst>
                                            <p:cond delay="0"/>
                                          </p:stCondLst>
                                        </p:cTn>
                                        <p:tgtEl>
                                          <p:spTgt spid="40"/>
                                        </p:tgtEl>
                                        <p:attrNameLst>
                                          <p:attrName>style.visibility</p:attrName>
                                        </p:attrNameLst>
                                      </p:cBhvr>
                                      <p:to>
                                        <p:strVal val="visible"/>
                                      </p:to>
                                    </p:set>
                                    <p:anim calcmode="lin" valueType="num">
                                      <p:cBhvr>
                                        <p:cTn id="73" dur="500" fill="hold"/>
                                        <p:tgtEl>
                                          <p:spTgt spid="40"/>
                                        </p:tgtEl>
                                        <p:attrNameLst>
                                          <p:attrName>ppt_w</p:attrName>
                                        </p:attrNameLst>
                                      </p:cBhvr>
                                      <p:tavLst>
                                        <p:tav tm="0">
                                          <p:val>
                                            <p:fltVal val="0"/>
                                          </p:val>
                                        </p:tav>
                                        <p:tav tm="100000">
                                          <p:val>
                                            <p:strVal val="#ppt_w"/>
                                          </p:val>
                                        </p:tav>
                                      </p:tavLst>
                                    </p:anim>
                                    <p:anim calcmode="lin" valueType="num">
                                      <p:cBhvr>
                                        <p:cTn id="74" dur="500" fill="hold"/>
                                        <p:tgtEl>
                                          <p:spTgt spid="40"/>
                                        </p:tgtEl>
                                        <p:attrNameLst>
                                          <p:attrName>ppt_h</p:attrName>
                                        </p:attrNameLst>
                                      </p:cBhvr>
                                      <p:tavLst>
                                        <p:tav tm="0">
                                          <p:val>
                                            <p:fltVal val="0"/>
                                          </p:val>
                                        </p:tav>
                                        <p:tav tm="100000">
                                          <p:val>
                                            <p:strVal val="#ppt_h"/>
                                          </p:val>
                                        </p:tav>
                                      </p:tavLst>
                                    </p:anim>
                                    <p:animEffect transition="in" filter="fade">
                                      <p:cBhvr>
                                        <p:cTn id="75" dur="500"/>
                                        <p:tgtEl>
                                          <p:spTgt spid="40"/>
                                        </p:tgtEl>
                                      </p:cBhvr>
                                    </p:animEffect>
                                  </p:childTnLst>
                                </p:cTn>
                              </p:par>
                              <p:par>
                                <p:cTn id="76" presetID="53" presetClass="entr" presetSubtype="16" fill="hold" grpId="0" nodeType="withEffect">
                                  <p:stCondLst>
                                    <p:cond delay="0"/>
                                  </p:stCondLst>
                                  <p:childTnLst>
                                    <p:set>
                                      <p:cBhvr>
                                        <p:cTn id="77" dur="1" fill="hold">
                                          <p:stCondLst>
                                            <p:cond delay="0"/>
                                          </p:stCondLst>
                                        </p:cTn>
                                        <p:tgtEl>
                                          <p:spTgt spid="43">
                                            <p:txEl>
                                              <p:pRg st="0" end="0"/>
                                            </p:txEl>
                                          </p:spTgt>
                                        </p:tgtEl>
                                        <p:attrNameLst>
                                          <p:attrName>style.visibility</p:attrName>
                                        </p:attrNameLst>
                                      </p:cBhvr>
                                      <p:to>
                                        <p:strVal val="visible"/>
                                      </p:to>
                                    </p:set>
                                    <p:anim calcmode="lin" valueType="num">
                                      <p:cBhvr>
                                        <p:cTn id="78" dur="500" fill="hold"/>
                                        <p:tgtEl>
                                          <p:spTgt spid="43">
                                            <p:txEl>
                                              <p:pRg st="0" end="0"/>
                                            </p:txEl>
                                          </p:spTgt>
                                        </p:tgtEl>
                                        <p:attrNameLst>
                                          <p:attrName>ppt_w</p:attrName>
                                        </p:attrNameLst>
                                      </p:cBhvr>
                                      <p:tavLst>
                                        <p:tav tm="0">
                                          <p:val>
                                            <p:fltVal val="0"/>
                                          </p:val>
                                        </p:tav>
                                        <p:tav tm="100000">
                                          <p:val>
                                            <p:strVal val="#ppt_w"/>
                                          </p:val>
                                        </p:tav>
                                      </p:tavLst>
                                    </p:anim>
                                    <p:anim calcmode="lin" valueType="num">
                                      <p:cBhvr>
                                        <p:cTn id="79" dur="500" fill="hold"/>
                                        <p:tgtEl>
                                          <p:spTgt spid="43">
                                            <p:txEl>
                                              <p:pRg st="0" end="0"/>
                                            </p:txEl>
                                          </p:spTgt>
                                        </p:tgtEl>
                                        <p:attrNameLst>
                                          <p:attrName>ppt_h</p:attrName>
                                        </p:attrNameLst>
                                      </p:cBhvr>
                                      <p:tavLst>
                                        <p:tav tm="0">
                                          <p:val>
                                            <p:fltVal val="0"/>
                                          </p:val>
                                        </p:tav>
                                        <p:tav tm="100000">
                                          <p:val>
                                            <p:strVal val="#ppt_h"/>
                                          </p:val>
                                        </p:tav>
                                      </p:tavLst>
                                    </p:anim>
                                    <p:animEffect transition="in" filter="fade">
                                      <p:cBhvr>
                                        <p:cTn id="80" dur="500"/>
                                        <p:tgtEl>
                                          <p:spTgt spid="43">
                                            <p:txEl>
                                              <p:pRg st="0" end="0"/>
                                            </p:txEl>
                                          </p:spTgt>
                                        </p:tgtEl>
                                      </p:cBhvr>
                                    </p:animEffect>
                                  </p:childTnLst>
                                </p:cTn>
                              </p:par>
                              <p:par>
                                <p:cTn id="81" presetID="53" presetClass="entr" presetSubtype="16" fill="hold" grpId="0" nodeType="withEffect">
                                  <p:stCondLst>
                                    <p:cond delay="0"/>
                                  </p:stCondLst>
                                  <p:childTnLst>
                                    <p:set>
                                      <p:cBhvr>
                                        <p:cTn id="82" dur="1" fill="hold">
                                          <p:stCondLst>
                                            <p:cond delay="0"/>
                                          </p:stCondLst>
                                        </p:cTn>
                                        <p:tgtEl>
                                          <p:spTgt spid="43">
                                            <p:txEl>
                                              <p:pRg st="1" end="1"/>
                                            </p:txEl>
                                          </p:spTgt>
                                        </p:tgtEl>
                                        <p:attrNameLst>
                                          <p:attrName>style.visibility</p:attrName>
                                        </p:attrNameLst>
                                      </p:cBhvr>
                                      <p:to>
                                        <p:strVal val="visible"/>
                                      </p:to>
                                    </p:set>
                                    <p:anim calcmode="lin" valueType="num">
                                      <p:cBhvr>
                                        <p:cTn id="83" dur="500" fill="hold"/>
                                        <p:tgtEl>
                                          <p:spTgt spid="43">
                                            <p:txEl>
                                              <p:pRg st="1" end="1"/>
                                            </p:txEl>
                                          </p:spTgt>
                                        </p:tgtEl>
                                        <p:attrNameLst>
                                          <p:attrName>ppt_w</p:attrName>
                                        </p:attrNameLst>
                                      </p:cBhvr>
                                      <p:tavLst>
                                        <p:tav tm="0">
                                          <p:val>
                                            <p:fltVal val="0"/>
                                          </p:val>
                                        </p:tav>
                                        <p:tav tm="100000">
                                          <p:val>
                                            <p:strVal val="#ppt_w"/>
                                          </p:val>
                                        </p:tav>
                                      </p:tavLst>
                                    </p:anim>
                                    <p:anim calcmode="lin" valueType="num">
                                      <p:cBhvr>
                                        <p:cTn id="84" dur="500" fill="hold"/>
                                        <p:tgtEl>
                                          <p:spTgt spid="43">
                                            <p:txEl>
                                              <p:pRg st="1" end="1"/>
                                            </p:txEl>
                                          </p:spTgt>
                                        </p:tgtEl>
                                        <p:attrNameLst>
                                          <p:attrName>ppt_h</p:attrName>
                                        </p:attrNameLst>
                                      </p:cBhvr>
                                      <p:tavLst>
                                        <p:tav tm="0">
                                          <p:val>
                                            <p:fltVal val="0"/>
                                          </p:val>
                                        </p:tav>
                                        <p:tav tm="100000">
                                          <p:val>
                                            <p:strVal val="#ppt_h"/>
                                          </p:val>
                                        </p:tav>
                                      </p:tavLst>
                                    </p:anim>
                                    <p:animEffect transition="in" filter="fade">
                                      <p:cBhvr>
                                        <p:cTn id="85" dur="500"/>
                                        <p:tgtEl>
                                          <p:spTgt spid="43">
                                            <p:txEl>
                                              <p:pRg st="1" end="1"/>
                                            </p:txEl>
                                          </p:spTgt>
                                        </p:tgtEl>
                                      </p:cBhvr>
                                    </p:animEffect>
                                  </p:childTnLst>
                                </p:cTn>
                              </p:par>
                              <p:par>
                                <p:cTn id="86" presetID="53" presetClass="entr" presetSubtype="16" fill="hold" grpId="0" nodeType="withEffect">
                                  <p:stCondLst>
                                    <p:cond delay="0"/>
                                  </p:stCondLst>
                                  <p:childTnLst>
                                    <p:set>
                                      <p:cBhvr>
                                        <p:cTn id="87" dur="1" fill="hold">
                                          <p:stCondLst>
                                            <p:cond delay="0"/>
                                          </p:stCondLst>
                                        </p:cTn>
                                        <p:tgtEl>
                                          <p:spTgt spid="44">
                                            <p:txEl>
                                              <p:pRg st="0" end="0"/>
                                            </p:txEl>
                                          </p:spTgt>
                                        </p:tgtEl>
                                        <p:attrNameLst>
                                          <p:attrName>style.visibility</p:attrName>
                                        </p:attrNameLst>
                                      </p:cBhvr>
                                      <p:to>
                                        <p:strVal val="visible"/>
                                      </p:to>
                                    </p:set>
                                    <p:anim calcmode="lin" valueType="num">
                                      <p:cBhvr>
                                        <p:cTn id="88" dur="500" fill="hold"/>
                                        <p:tgtEl>
                                          <p:spTgt spid="44">
                                            <p:txEl>
                                              <p:pRg st="0" end="0"/>
                                            </p:txEl>
                                          </p:spTgt>
                                        </p:tgtEl>
                                        <p:attrNameLst>
                                          <p:attrName>ppt_w</p:attrName>
                                        </p:attrNameLst>
                                      </p:cBhvr>
                                      <p:tavLst>
                                        <p:tav tm="0">
                                          <p:val>
                                            <p:fltVal val="0"/>
                                          </p:val>
                                        </p:tav>
                                        <p:tav tm="100000">
                                          <p:val>
                                            <p:strVal val="#ppt_w"/>
                                          </p:val>
                                        </p:tav>
                                      </p:tavLst>
                                    </p:anim>
                                    <p:anim calcmode="lin" valueType="num">
                                      <p:cBhvr>
                                        <p:cTn id="89" dur="500" fill="hold"/>
                                        <p:tgtEl>
                                          <p:spTgt spid="44">
                                            <p:txEl>
                                              <p:pRg st="0" end="0"/>
                                            </p:txEl>
                                          </p:spTgt>
                                        </p:tgtEl>
                                        <p:attrNameLst>
                                          <p:attrName>ppt_h</p:attrName>
                                        </p:attrNameLst>
                                      </p:cBhvr>
                                      <p:tavLst>
                                        <p:tav tm="0">
                                          <p:val>
                                            <p:fltVal val="0"/>
                                          </p:val>
                                        </p:tav>
                                        <p:tav tm="100000">
                                          <p:val>
                                            <p:strVal val="#ppt_h"/>
                                          </p:val>
                                        </p:tav>
                                      </p:tavLst>
                                    </p:anim>
                                    <p:animEffect transition="in" filter="fade">
                                      <p:cBhvr>
                                        <p:cTn id="90" dur="500"/>
                                        <p:tgtEl>
                                          <p:spTgt spid="44">
                                            <p:txEl>
                                              <p:pRg st="0" end="0"/>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53" presetClass="entr" presetSubtype="16" fill="hold" nodeType="clickEffect">
                                  <p:stCondLst>
                                    <p:cond delay="0"/>
                                  </p:stCondLst>
                                  <p:childTnLst>
                                    <p:set>
                                      <p:cBhvr>
                                        <p:cTn id="94" dur="1" fill="hold">
                                          <p:stCondLst>
                                            <p:cond delay="0"/>
                                          </p:stCondLst>
                                        </p:cTn>
                                        <p:tgtEl>
                                          <p:spTgt spid="38"/>
                                        </p:tgtEl>
                                        <p:attrNameLst>
                                          <p:attrName>style.visibility</p:attrName>
                                        </p:attrNameLst>
                                      </p:cBhvr>
                                      <p:to>
                                        <p:strVal val="visible"/>
                                      </p:to>
                                    </p:set>
                                    <p:anim calcmode="lin" valueType="num">
                                      <p:cBhvr>
                                        <p:cTn id="95" dur="500" fill="hold"/>
                                        <p:tgtEl>
                                          <p:spTgt spid="38"/>
                                        </p:tgtEl>
                                        <p:attrNameLst>
                                          <p:attrName>ppt_w</p:attrName>
                                        </p:attrNameLst>
                                      </p:cBhvr>
                                      <p:tavLst>
                                        <p:tav tm="0">
                                          <p:val>
                                            <p:fltVal val="0"/>
                                          </p:val>
                                        </p:tav>
                                        <p:tav tm="100000">
                                          <p:val>
                                            <p:strVal val="#ppt_w"/>
                                          </p:val>
                                        </p:tav>
                                      </p:tavLst>
                                    </p:anim>
                                    <p:anim calcmode="lin" valueType="num">
                                      <p:cBhvr>
                                        <p:cTn id="96" dur="500" fill="hold"/>
                                        <p:tgtEl>
                                          <p:spTgt spid="38"/>
                                        </p:tgtEl>
                                        <p:attrNameLst>
                                          <p:attrName>ppt_h</p:attrName>
                                        </p:attrNameLst>
                                      </p:cBhvr>
                                      <p:tavLst>
                                        <p:tav tm="0">
                                          <p:val>
                                            <p:fltVal val="0"/>
                                          </p:val>
                                        </p:tav>
                                        <p:tav tm="100000">
                                          <p:val>
                                            <p:strVal val="#ppt_h"/>
                                          </p:val>
                                        </p:tav>
                                      </p:tavLst>
                                    </p:anim>
                                    <p:animEffect transition="in" filter="fade">
                                      <p:cBhvr>
                                        <p:cTn id="97" dur="500"/>
                                        <p:tgtEl>
                                          <p:spTgt spid="38"/>
                                        </p:tgtEl>
                                      </p:cBhvr>
                                    </p:animEffect>
                                  </p:childTnLst>
                                </p:cTn>
                              </p:par>
                              <p:par>
                                <p:cTn id="98" presetID="53" presetClass="entr" presetSubtype="16" fill="hold" grpId="0" nodeType="withEffect">
                                  <p:stCondLst>
                                    <p:cond delay="0"/>
                                  </p:stCondLst>
                                  <p:childTnLst>
                                    <p:set>
                                      <p:cBhvr>
                                        <p:cTn id="99" dur="1" fill="hold">
                                          <p:stCondLst>
                                            <p:cond delay="0"/>
                                          </p:stCondLst>
                                        </p:cTn>
                                        <p:tgtEl>
                                          <p:spTgt spid="20">
                                            <p:txEl>
                                              <p:pRg st="0" end="0"/>
                                            </p:txEl>
                                          </p:spTgt>
                                        </p:tgtEl>
                                        <p:attrNameLst>
                                          <p:attrName>style.visibility</p:attrName>
                                        </p:attrNameLst>
                                      </p:cBhvr>
                                      <p:to>
                                        <p:strVal val="visible"/>
                                      </p:to>
                                    </p:set>
                                    <p:anim calcmode="lin" valueType="num">
                                      <p:cBhvr>
                                        <p:cTn id="100" dur="500" fill="hold"/>
                                        <p:tgtEl>
                                          <p:spTgt spid="20">
                                            <p:txEl>
                                              <p:pRg st="0" end="0"/>
                                            </p:txEl>
                                          </p:spTgt>
                                        </p:tgtEl>
                                        <p:attrNameLst>
                                          <p:attrName>ppt_w</p:attrName>
                                        </p:attrNameLst>
                                      </p:cBhvr>
                                      <p:tavLst>
                                        <p:tav tm="0">
                                          <p:val>
                                            <p:fltVal val="0"/>
                                          </p:val>
                                        </p:tav>
                                        <p:tav tm="100000">
                                          <p:val>
                                            <p:strVal val="#ppt_w"/>
                                          </p:val>
                                        </p:tav>
                                      </p:tavLst>
                                    </p:anim>
                                    <p:anim calcmode="lin" valueType="num">
                                      <p:cBhvr>
                                        <p:cTn id="101" dur="500" fill="hold"/>
                                        <p:tgtEl>
                                          <p:spTgt spid="20">
                                            <p:txEl>
                                              <p:pRg st="0" end="0"/>
                                            </p:txEl>
                                          </p:spTgt>
                                        </p:tgtEl>
                                        <p:attrNameLst>
                                          <p:attrName>ppt_h</p:attrName>
                                        </p:attrNameLst>
                                      </p:cBhvr>
                                      <p:tavLst>
                                        <p:tav tm="0">
                                          <p:val>
                                            <p:fltVal val="0"/>
                                          </p:val>
                                        </p:tav>
                                        <p:tav tm="100000">
                                          <p:val>
                                            <p:strVal val="#ppt_h"/>
                                          </p:val>
                                        </p:tav>
                                      </p:tavLst>
                                    </p:anim>
                                    <p:animEffect transition="in" filter="fade">
                                      <p:cBhvr>
                                        <p:cTn id="102" dur="500"/>
                                        <p:tgtEl>
                                          <p:spTgt spid="20">
                                            <p:txEl>
                                              <p:pRg st="0" end="0"/>
                                            </p:txEl>
                                          </p:spTgt>
                                        </p:tgtEl>
                                      </p:cBhvr>
                                    </p:animEffect>
                                  </p:childTnLst>
                                </p:cTn>
                              </p:par>
                              <p:par>
                                <p:cTn id="103" presetID="53" presetClass="entr" presetSubtype="16" fill="hold" grpId="0" nodeType="withEffect">
                                  <p:stCondLst>
                                    <p:cond delay="0"/>
                                  </p:stCondLst>
                                  <p:childTnLst>
                                    <p:set>
                                      <p:cBhvr>
                                        <p:cTn id="104" dur="1" fill="hold">
                                          <p:stCondLst>
                                            <p:cond delay="0"/>
                                          </p:stCondLst>
                                        </p:cTn>
                                        <p:tgtEl>
                                          <p:spTgt spid="21">
                                            <p:txEl>
                                              <p:pRg st="0" end="0"/>
                                            </p:txEl>
                                          </p:spTgt>
                                        </p:tgtEl>
                                        <p:attrNameLst>
                                          <p:attrName>style.visibility</p:attrName>
                                        </p:attrNameLst>
                                      </p:cBhvr>
                                      <p:to>
                                        <p:strVal val="visible"/>
                                      </p:to>
                                    </p:set>
                                    <p:anim calcmode="lin" valueType="num">
                                      <p:cBhvr>
                                        <p:cTn id="105" dur="500" fill="hold"/>
                                        <p:tgtEl>
                                          <p:spTgt spid="21">
                                            <p:txEl>
                                              <p:pRg st="0" end="0"/>
                                            </p:txEl>
                                          </p:spTgt>
                                        </p:tgtEl>
                                        <p:attrNameLst>
                                          <p:attrName>ppt_w</p:attrName>
                                        </p:attrNameLst>
                                      </p:cBhvr>
                                      <p:tavLst>
                                        <p:tav tm="0">
                                          <p:val>
                                            <p:fltVal val="0"/>
                                          </p:val>
                                        </p:tav>
                                        <p:tav tm="100000">
                                          <p:val>
                                            <p:strVal val="#ppt_w"/>
                                          </p:val>
                                        </p:tav>
                                      </p:tavLst>
                                    </p:anim>
                                    <p:anim calcmode="lin" valueType="num">
                                      <p:cBhvr>
                                        <p:cTn id="106" dur="500" fill="hold"/>
                                        <p:tgtEl>
                                          <p:spTgt spid="21">
                                            <p:txEl>
                                              <p:pRg st="0" end="0"/>
                                            </p:txEl>
                                          </p:spTgt>
                                        </p:tgtEl>
                                        <p:attrNameLst>
                                          <p:attrName>ppt_h</p:attrName>
                                        </p:attrNameLst>
                                      </p:cBhvr>
                                      <p:tavLst>
                                        <p:tav tm="0">
                                          <p:val>
                                            <p:fltVal val="0"/>
                                          </p:val>
                                        </p:tav>
                                        <p:tav tm="100000">
                                          <p:val>
                                            <p:strVal val="#ppt_h"/>
                                          </p:val>
                                        </p:tav>
                                      </p:tavLst>
                                    </p:anim>
                                    <p:animEffect transition="in" filter="fade">
                                      <p:cBhvr>
                                        <p:cTn id="107" dur="500"/>
                                        <p:tgtEl>
                                          <p:spTgt spid="21">
                                            <p:txEl>
                                              <p:pRg st="0" end="0"/>
                                            </p:txEl>
                                          </p:spTgt>
                                        </p:tgtEl>
                                      </p:cBhvr>
                                    </p:animEffec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nodeType="clickEffect">
                                  <p:stCondLst>
                                    <p:cond delay="0"/>
                                  </p:stCondLst>
                                  <p:childTnLst>
                                    <p:set>
                                      <p:cBhvr>
                                        <p:cTn id="111" dur="1" fill="hold">
                                          <p:stCondLst>
                                            <p:cond delay="0"/>
                                          </p:stCondLst>
                                        </p:cTn>
                                        <p:tgtEl>
                                          <p:spTgt spid="41"/>
                                        </p:tgtEl>
                                        <p:attrNameLst>
                                          <p:attrName>style.visibility</p:attrName>
                                        </p:attrNameLst>
                                      </p:cBhvr>
                                      <p:to>
                                        <p:strVal val="visible"/>
                                      </p:to>
                                    </p:set>
                                    <p:anim calcmode="lin" valueType="num">
                                      <p:cBhvr>
                                        <p:cTn id="112" dur="500" fill="hold"/>
                                        <p:tgtEl>
                                          <p:spTgt spid="41"/>
                                        </p:tgtEl>
                                        <p:attrNameLst>
                                          <p:attrName>ppt_w</p:attrName>
                                        </p:attrNameLst>
                                      </p:cBhvr>
                                      <p:tavLst>
                                        <p:tav tm="0">
                                          <p:val>
                                            <p:fltVal val="0"/>
                                          </p:val>
                                        </p:tav>
                                        <p:tav tm="100000">
                                          <p:val>
                                            <p:strVal val="#ppt_w"/>
                                          </p:val>
                                        </p:tav>
                                      </p:tavLst>
                                    </p:anim>
                                    <p:anim calcmode="lin" valueType="num">
                                      <p:cBhvr>
                                        <p:cTn id="113" dur="500" fill="hold"/>
                                        <p:tgtEl>
                                          <p:spTgt spid="41"/>
                                        </p:tgtEl>
                                        <p:attrNameLst>
                                          <p:attrName>ppt_h</p:attrName>
                                        </p:attrNameLst>
                                      </p:cBhvr>
                                      <p:tavLst>
                                        <p:tav tm="0">
                                          <p:val>
                                            <p:fltVal val="0"/>
                                          </p:val>
                                        </p:tav>
                                        <p:tav tm="100000">
                                          <p:val>
                                            <p:strVal val="#ppt_h"/>
                                          </p:val>
                                        </p:tav>
                                      </p:tavLst>
                                    </p:anim>
                                    <p:animEffect transition="in" filter="fade">
                                      <p:cBhvr>
                                        <p:cTn id="114" dur="500"/>
                                        <p:tgtEl>
                                          <p:spTgt spid="41"/>
                                        </p:tgtEl>
                                      </p:cBhvr>
                                    </p:animEffect>
                                  </p:childTnLst>
                                </p:cTn>
                              </p:par>
                              <p:par>
                                <p:cTn id="115" presetID="53" presetClass="entr" presetSubtype="16" fill="hold" grpId="0" nodeType="withEffect">
                                  <p:stCondLst>
                                    <p:cond delay="0"/>
                                  </p:stCondLst>
                                  <p:childTnLst>
                                    <p:set>
                                      <p:cBhvr>
                                        <p:cTn id="116" dur="1" fill="hold">
                                          <p:stCondLst>
                                            <p:cond delay="0"/>
                                          </p:stCondLst>
                                        </p:cTn>
                                        <p:tgtEl>
                                          <p:spTgt spid="46">
                                            <p:txEl>
                                              <p:pRg st="0" end="0"/>
                                            </p:txEl>
                                          </p:spTgt>
                                        </p:tgtEl>
                                        <p:attrNameLst>
                                          <p:attrName>style.visibility</p:attrName>
                                        </p:attrNameLst>
                                      </p:cBhvr>
                                      <p:to>
                                        <p:strVal val="visible"/>
                                      </p:to>
                                    </p:set>
                                    <p:anim calcmode="lin" valueType="num">
                                      <p:cBhvr>
                                        <p:cTn id="117" dur="500" fill="hold"/>
                                        <p:tgtEl>
                                          <p:spTgt spid="46">
                                            <p:txEl>
                                              <p:pRg st="0" end="0"/>
                                            </p:txEl>
                                          </p:spTgt>
                                        </p:tgtEl>
                                        <p:attrNameLst>
                                          <p:attrName>ppt_w</p:attrName>
                                        </p:attrNameLst>
                                      </p:cBhvr>
                                      <p:tavLst>
                                        <p:tav tm="0">
                                          <p:val>
                                            <p:fltVal val="0"/>
                                          </p:val>
                                        </p:tav>
                                        <p:tav tm="100000">
                                          <p:val>
                                            <p:strVal val="#ppt_w"/>
                                          </p:val>
                                        </p:tav>
                                      </p:tavLst>
                                    </p:anim>
                                    <p:anim calcmode="lin" valueType="num">
                                      <p:cBhvr>
                                        <p:cTn id="118" dur="500" fill="hold"/>
                                        <p:tgtEl>
                                          <p:spTgt spid="46">
                                            <p:txEl>
                                              <p:pRg st="0" end="0"/>
                                            </p:txEl>
                                          </p:spTgt>
                                        </p:tgtEl>
                                        <p:attrNameLst>
                                          <p:attrName>ppt_h</p:attrName>
                                        </p:attrNameLst>
                                      </p:cBhvr>
                                      <p:tavLst>
                                        <p:tav tm="0">
                                          <p:val>
                                            <p:fltVal val="0"/>
                                          </p:val>
                                        </p:tav>
                                        <p:tav tm="100000">
                                          <p:val>
                                            <p:strVal val="#ppt_h"/>
                                          </p:val>
                                        </p:tav>
                                      </p:tavLst>
                                    </p:anim>
                                    <p:animEffect transition="in" filter="fade">
                                      <p:cBhvr>
                                        <p:cTn id="119" dur="500"/>
                                        <p:tgtEl>
                                          <p:spTgt spid="46">
                                            <p:txEl>
                                              <p:pRg st="0" end="0"/>
                                            </p:txEl>
                                          </p:spTgt>
                                        </p:tgtEl>
                                      </p:cBhvr>
                                    </p:animEffect>
                                  </p:childTnLst>
                                </p:cTn>
                              </p:par>
                              <p:par>
                                <p:cTn id="120" presetID="53" presetClass="entr" presetSubtype="16" fill="hold" grpId="0" nodeType="withEffect">
                                  <p:stCondLst>
                                    <p:cond delay="0"/>
                                  </p:stCondLst>
                                  <p:childTnLst>
                                    <p:set>
                                      <p:cBhvr>
                                        <p:cTn id="121" dur="1" fill="hold">
                                          <p:stCondLst>
                                            <p:cond delay="0"/>
                                          </p:stCondLst>
                                        </p:cTn>
                                        <p:tgtEl>
                                          <p:spTgt spid="46">
                                            <p:txEl>
                                              <p:pRg st="1" end="1"/>
                                            </p:txEl>
                                          </p:spTgt>
                                        </p:tgtEl>
                                        <p:attrNameLst>
                                          <p:attrName>style.visibility</p:attrName>
                                        </p:attrNameLst>
                                      </p:cBhvr>
                                      <p:to>
                                        <p:strVal val="visible"/>
                                      </p:to>
                                    </p:set>
                                    <p:anim calcmode="lin" valueType="num">
                                      <p:cBhvr>
                                        <p:cTn id="122" dur="500" fill="hold"/>
                                        <p:tgtEl>
                                          <p:spTgt spid="46">
                                            <p:txEl>
                                              <p:pRg st="1" end="1"/>
                                            </p:txEl>
                                          </p:spTgt>
                                        </p:tgtEl>
                                        <p:attrNameLst>
                                          <p:attrName>ppt_w</p:attrName>
                                        </p:attrNameLst>
                                      </p:cBhvr>
                                      <p:tavLst>
                                        <p:tav tm="0">
                                          <p:val>
                                            <p:fltVal val="0"/>
                                          </p:val>
                                        </p:tav>
                                        <p:tav tm="100000">
                                          <p:val>
                                            <p:strVal val="#ppt_w"/>
                                          </p:val>
                                        </p:tav>
                                      </p:tavLst>
                                    </p:anim>
                                    <p:anim calcmode="lin" valueType="num">
                                      <p:cBhvr>
                                        <p:cTn id="123" dur="500" fill="hold"/>
                                        <p:tgtEl>
                                          <p:spTgt spid="46">
                                            <p:txEl>
                                              <p:pRg st="1" end="1"/>
                                            </p:txEl>
                                          </p:spTgt>
                                        </p:tgtEl>
                                        <p:attrNameLst>
                                          <p:attrName>ppt_h</p:attrName>
                                        </p:attrNameLst>
                                      </p:cBhvr>
                                      <p:tavLst>
                                        <p:tav tm="0">
                                          <p:val>
                                            <p:fltVal val="0"/>
                                          </p:val>
                                        </p:tav>
                                        <p:tav tm="100000">
                                          <p:val>
                                            <p:strVal val="#ppt_h"/>
                                          </p:val>
                                        </p:tav>
                                      </p:tavLst>
                                    </p:anim>
                                    <p:animEffect transition="in" filter="fade">
                                      <p:cBhvr>
                                        <p:cTn id="124" dur="500"/>
                                        <p:tgtEl>
                                          <p:spTgt spid="46">
                                            <p:txEl>
                                              <p:pRg st="1" end="1"/>
                                            </p:txEl>
                                          </p:spTgt>
                                        </p:tgtEl>
                                      </p:cBhvr>
                                    </p:animEffect>
                                  </p:childTnLst>
                                </p:cTn>
                              </p:par>
                              <p:par>
                                <p:cTn id="125" presetID="53" presetClass="entr" presetSubtype="16" fill="hold" grpId="0" nodeType="withEffect">
                                  <p:stCondLst>
                                    <p:cond delay="0"/>
                                  </p:stCondLst>
                                  <p:childTnLst>
                                    <p:set>
                                      <p:cBhvr>
                                        <p:cTn id="126" dur="1" fill="hold">
                                          <p:stCondLst>
                                            <p:cond delay="0"/>
                                          </p:stCondLst>
                                        </p:cTn>
                                        <p:tgtEl>
                                          <p:spTgt spid="46">
                                            <p:txEl>
                                              <p:pRg st="2" end="2"/>
                                            </p:txEl>
                                          </p:spTgt>
                                        </p:tgtEl>
                                        <p:attrNameLst>
                                          <p:attrName>style.visibility</p:attrName>
                                        </p:attrNameLst>
                                      </p:cBhvr>
                                      <p:to>
                                        <p:strVal val="visible"/>
                                      </p:to>
                                    </p:set>
                                    <p:anim calcmode="lin" valueType="num">
                                      <p:cBhvr>
                                        <p:cTn id="127" dur="500" fill="hold"/>
                                        <p:tgtEl>
                                          <p:spTgt spid="46">
                                            <p:txEl>
                                              <p:pRg st="2" end="2"/>
                                            </p:txEl>
                                          </p:spTgt>
                                        </p:tgtEl>
                                        <p:attrNameLst>
                                          <p:attrName>ppt_w</p:attrName>
                                        </p:attrNameLst>
                                      </p:cBhvr>
                                      <p:tavLst>
                                        <p:tav tm="0">
                                          <p:val>
                                            <p:fltVal val="0"/>
                                          </p:val>
                                        </p:tav>
                                        <p:tav tm="100000">
                                          <p:val>
                                            <p:strVal val="#ppt_w"/>
                                          </p:val>
                                        </p:tav>
                                      </p:tavLst>
                                    </p:anim>
                                    <p:anim calcmode="lin" valueType="num">
                                      <p:cBhvr>
                                        <p:cTn id="128" dur="500" fill="hold"/>
                                        <p:tgtEl>
                                          <p:spTgt spid="46">
                                            <p:txEl>
                                              <p:pRg st="2" end="2"/>
                                            </p:txEl>
                                          </p:spTgt>
                                        </p:tgtEl>
                                        <p:attrNameLst>
                                          <p:attrName>ppt_h</p:attrName>
                                        </p:attrNameLst>
                                      </p:cBhvr>
                                      <p:tavLst>
                                        <p:tav tm="0">
                                          <p:val>
                                            <p:fltVal val="0"/>
                                          </p:val>
                                        </p:tav>
                                        <p:tav tm="100000">
                                          <p:val>
                                            <p:strVal val="#ppt_h"/>
                                          </p:val>
                                        </p:tav>
                                      </p:tavLst>
                                    </p:anim>
                                    <p:animEffect transition="in" filter="fade">
                                      <p:cBhvr>
                                        <p:cTn id="129" dur="500"/>
                                        <p:tgtEl>
                                          <p:spTgt spid="46">
                                            <p:txEl>
                                              <p:pRg st="2" end="2"/>
                                            </p:txEl>
                                          </p:spTgt>
                                        </p:tgtEl>
                                      </p:cBhvr>
                                    </p:animEffect>
                                  </p:childTnLst>
                                </p:cTn>
                              </p:par>
                              <p:par>
                                <p:cTn id="130" presetID="53" presetClass="entr" presetSubtype="16" fill="hold" grpId="0" nodeType="withEffect">
                                  <p:stCondLst>
                                    <p:cond delay="0"/>
                                  </p:stCondLst>
                                  <p:childTnLst>
                                    <p:set>
                                      <p:cBhvr>
                                        <p:cTn id="131" dur="1" fill="hold">
                                          <p:stCondLst>
                                            <p:cond delay="0"/>
                                          </p:stCondLst>
                                        </p:cTn>
                                        <p:tgtEl>
                                          <p:spTgt spid="45">
                                            <p:txEl>
                                              <p:pRg st="0" end="0"/>
                                            </p:txEl>
                                          </p:spTgt>
                                        </p:tgtEl>
                                        <p:attrNameLst>
                                          <p:attrName>style.visibility</p:attrName>
                                        </p:attrNameLst>
                                      </p:cBhvr>
                                      <p:to>
                                        <p:strVal val="visible"/>
                                      </p:to>
                                    </p:set>
                                    <p:anim calcmode="lin" valueType="num">
                                      <p:cBhvr>
                                        <p:cTn id="132" dur="500" fill="hold"/>
                                        <p:tgtEl>
                                          <p:spTgt spid="45">
                                            <p:txEl>
                                              <p:pRg st="0" end="0"/>
                                            </p:txEl>
                                          </p:spTgt>
                                        </p:tgtEl>
                                        <p:attrNameLst>
                                          <p:attrName>ppt_w</p:attrName>
                                        </p:attrNameLst>
                                      </p:cBhvr>
                                      <p:tavLst>
                                        <p:tav tm="0">
                                          <p:val>
                                            <p:fltVal val="0"/>
                                          </p:val>
                                        </p:tav>
                                        <p:tav tm="100000">
                                          <p:val>
                                            <p:strVal val="#ppt_w"/>
                                          </p:val>
                                        </p:tav>
                                      </p:tavLst>
                                    </p:anim>
                                    <p:anim calcmode="lin" valueType="num">
                                      <p:cBhvr>
                                        <p:cTn id="133" dur="500" fill="hold"/>
                                        <p:tgtEl>
                                          <p:spTgt spid="45">
                                            <p:txEl>
                                              <p:pRg st="0" end="0"/>
                                            </p:txEl>
                                          </p:spTgt>
                                        </p:tgtEl>
                                        <p:attrNameLst>
                                          <p:attrName>ppt_h</p:attrName>
                                        </p:attrNameLst>
                                      </p:cBhvr>
                                      <p:tavLst>
                                        <p:tav tm="0">
                                          <p:val>
                                            <p:fltVal val="0"/>
                                          </p:val>
                                        </p:tav>
                                        <p:tav tm="100000">
                                          <p:val>
                                            <p:strVal val="#ppt_h"/>
                                          </p:val>
                                        </p:tav>
                                      </p:tavLst>
                                    </p:anim>
                                    <p:animEffect transition="in" filter="fade">
                                      <p:cBhvr>
                                        <p:cTn id="134" dur="500"/>
                                        <p:tgtEl>
                                          <p:spTgt spid="45">
                                            <p:txEl>
                                              <p:pRg st="0" end="0"/>
                                            </p:txEl>
                                          </p:spTgt>
                                        </p:tgtEl>
                                      </p:cBhvr>
                                    </p:animEffect>
                                  </p:childTnLst>
                                </p:cTn>
                              </p:par>
                              <p:par>
                                <p:cTn id="135" presetID="53" presetClass="entr" presetSubtype="16" fill="hold" grpId="0" nodeType="withEffect">
                                  <p:stCondLst>
                                    <p:cond delay="0"/>
                                  </p:stCondLst>
                                  <p:childTnLst>
                                    <p:set>
                                      <p:cBhvr>
                                        <p:cTn id="136" dur="1" fill="hold">
                                          <p:stCondLst>
                                            <p:cond delay="0"/>
                                          </p:stCondLst>
                                        </p:cTn>
                                        <p:tgtEl>
                                          <p:spTgt spid="45">
                                            <p:txEl>
                                              <p:pRg st="1" end="1"/>
                                            </p:txEl>
                                          </p:spTgt>
                                        </p:tgtEl>
                                        <p:attrNameLst>
                                          <p:attrName>style.visibility</p:attrName>
                                        </p:attrNameLst>
                                      </p:cBhvr>
                                      <p:to>
                                        <p:strVal val="visible"/>
                                      </p:to>
                                    </p:set>
                                    <p:anim calcmode="lin" valueType="num">
                                      <p:cBhvr>
                                        <p:cTn id="137" dur="500" fill="hold"/>
                                        <p:tgtEl>
                                          <p:spTgt spid="45">
                                            <p:txEl>
                                              <p:pRg st="1" end="1"/>
                                            </p:txEl>
                                          </p:spTgt>
                                        </p:tgtEl>
                                        <p:attrNameLst>
                                          <p:attrName>ppt_w</p:attrName>
                                        </p:attrNameLst>
                                      </p:cBhvr>
                                      <p:tavLst>
                                        <p:tav tm="0">
                                          <p:val>
                                            <p:fltVal val="0"/>
                                          </p:val>
                                        </p:tav>
                                        <p:tav tm="100000">
                                          <p:val>
                                            <p:strVal val="#ppt_w"/>
                                          </p:val>
                                        </p:tav>
                                      </p:tavLst>
                                    </p:anim>
                                    <p:anim calcmode="lin" valueType="num">
                                      <p:cBhvr>
                                        <p:cTn id="138" dur="500" fill="hold"/>
                                        <p:tgtEl>
                                          <p:spTgt spid="45">
                                            <p:txEl>
                                              <p:pRg st="1" end="1"/>
                                            </p:txEl>
                                          </p:spTgt>
                                        </p:tgtEl>
                                        <p:attrNameLst>
                                          <p:attrName>ppt_h</p:attrName>
                                        </p:attrNameLst>
                                      </p:cBhvr>
                                      <p:tavLst>
                                        <p:tav tm="0">
                                          <p:val>
                                            <p:fltVal val="0"/>
                                          </p:val>
                                        </p:tav>
                                        <p:tav tm="100000">
                                          <p:val>
                                            <p:strVal val="#ppt_h"/>
                                          </p:val>
                                        </p:tav>
                                      </p:tavLst>
                                    </p:anim>
                                    <p:animEffect transition="in" filter="fade">
                                      <p:cBhvr>
                                        <p:cTn id="139" dur="500"/>
                                        <p:tgtEl>
                                          <p:spTgt spid="4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uild="p"/>
      <p:bldP spid="17" grpId="0" build="p"/>
      <p:bldP spid="18" grpId="0" build="p"/>
      <p:bldP spid="19" grpId="0" build="p"/>
      <p:bldP spid="20" grpId="0" build="p"/>
      <p:bldP spid="21" grpId="0" build="p"/>
      <p:bldP spid="35" grpId="0" build="p"/>
      <p:bldP spid="42" grpId="0" build="p"/>
      <p:bldP spid="43" grpId="0" build="p"/>
      <p:bldP spid="44" grpId="0" build="p"/>
      <p:bldP spid="45" grpId="0" build="p"/>
      <p:bldP spid="46"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1AB977-E529-1553-1881-A0F82E064830}"/>
            </a:ext>
          </a:extLst>
        </p:cNvPr>
        <p:cNvGrpSpPr/>
        <p:nvPr/>
      </p:nvGrpSpPr>
      <p:grpSpPr>
        <a:xfrm>
          <a:off x="0" y="0"/>
          <a:ext cx="0" cy="0"/>
          <a:chOff x="0" y="0"/>
          <a:chExt cx="0" cy="0"/>
        </a:xfrm>
      </p:grpSpPr>
      <p:pic>
        <p:nvPicPr>
          <p:cNvPr id="27" name="Picture Placeholder 26">
            <a:extLst>
              <a:ext uri="{FF2B5EF4-FFF2-40B4-BE49-F238E27FC236}">
                <a16:creationId xmlns:a16="http://schemas.microsoft.com/office/drawing/2014/main" id="{30D14D5F-978A-B9CC-3CA4-CC21F8648C01}"/>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129"/>
          <a:stretch/>
        </p:blipFill>
        <p:spPr>
          <a:xfrm>
            <a:off x="182001" y="1136022"/>
            <a:ext cx="2222500" cy="2221992"/>
          </a:xfrm>
        </p:spPr>
      </p:pic>
      <p:pic>
        <p:nvPicPr>
          <p:cNvPr id="29" name="Picture Placeholder 28">
            <a:extLst>
              <a:ext uri="{FF2B5EF4-FFF2-40B4-BE49-F238E27FC236}">
                <a16:creationId xmlns:a16="http://schemas.microsoft.com/office/drawing/2014/main" id="{BDF7BA77-8858-6609-DEC7-C2C7B6DEF7D8}"/>
              </a:ext>
            </a:extLst>
          </p:cNvPr>
          <p:cNvPicPr>
            <a:picLocks noGrp="1" noChangeAspect="1"/>
          </p:cNvPicPr>
          <p:nvPr>
            <p:ph type="pic" sz="quarter" idx="11"/>
          </p:nvPr>
        </p:nvPicPr>
        <p:blipFill>
          <a:blip r:embed="rId4">
            <a:extLst>
              <a:ext uri="{28A0092B-C50C-407E-A947-70E740481C1C}">
                <a14:useLocalDpi xmlns:a14="http://schemas.microsoft.com/office/drawing/2010/main" val="0"/>
              </a:ext>
            </a:extLst>
          </a:blip>
          <a:srcRect l="4270" r="4270"/>
          <a:stretch/>
        </p:blipFill>
        <p:spPr>
          <a:xfrm>
            <a:off x="2606448" y="1170338"/>
            <a:ext cx="2177563" cy="2177065"/>
          </a:xfrm>
        </p:spPr>
      </p:pic>
      <p:pic>
        <p:nvPicPr>
          <p:cNvPr id="31" name="Picture Placeholder 30">
            <a:extLst>
              <a:ext uri="{FF2B5EF4-FFF2-40B4-BE49-F238E27FC236}">
                <a16:creationId xmlns:a16="http://schemas.microsoft.com/office/drawing/2014/main" id="{FA5F6FE0-F52F-CE5C-B387-1E6536B3E30F}"/>
              </a:ext>
            </a:extLst>
          </p:cNvPr>
          <p:cNvPicPr>
            <a:picLocks noGrp="1" noChangeAspect="1"/>
          </p:cNvPicPr>
          <p:nvPr>
            <p:ph type="pic" sz="quarter" idx="12"/>
          </p:nvPr>
        </p:nvPicPr>
        <p:blipFill>
          <a:blip r:embed="rId5">
            <a:extLst>
              <a:ext uri="{28A0092B-C50C-407E-A947-70E740481C1C}">
                <a14:useLocalDpi xmlns:a14="http://schemas.microsoft.com/office/drawing/2010/main" val="0"/>
              </a:ext>
            </a:extLst>
          </a:blip>
          <a:srcRect l="4270" r="4270"/>
          <a:stretch/>
        </p:blipFill>
        <p:spPr>
          <a:xfrm>
            <a:off x="4966685" y="1171859"/>
            <a:ext cx="2177563" cy="2177065"/>
          </a:xfrm>
        </p:spPr>
      </p:pic>
      <p:pic>
        <p:nvPicPr>
          <p:cNvPr id="33" name="Picture Placeholder 32">
            <a:extLst>
              <a:ext uri="{FF2B5EF4-FFF2-40B4-BE49-F238E27FC236}">
                <a16:creationId xmlns:a16="http://schemas.microsoft.com/office/drawing/2014/main" id="{25426108-CB31-1F68-6C14-480D8DA60C9B}"/>
              </a:ext>
            </a:extLst>
          </p:cNvPr>
          <p:cNvPicPr>
            <a:picLocks noGrp="1" noChangeAspect="1"/>
          </p:cNvPicPr>
          <p:nvPr>
            <p:ph type="pic" sz="quarter" idx="13"/>
          </p:nvPr>
        </p:nvPicPr>
        <p:blipFill>
          <a:blip r:embed="rId6" cstate="print">
            <a:extLst>
              <a:ext uri="{28A0092B-C50C-407E-A947-70E740481C1C}">
                <a14:useLocalDpi xmlns:a14="http://schemas.microsoft.com/office/drawing/2010/main" val="0"/>
              </a:ext>
            </a:extLst>
          </a:blip>
          <a:srcRect t="10548" b="10548"/>
          <a:stretch/>
        </p:blipFill>
        <p:spPr>
          <a:xfrm>
            <a:off x="9787499" y="1170338"/>
            <a:ext cx="2222500" cy="2221992"/>
          </a:xfrm>
        </p:spPr>
      </p:pic>
      <p:sp>
        <p:nvSpPr>
          <p:cNvPr id="12" name="Text Placeholder 11">
            <a:extLst>
              <a:ext uri="{FF2B5EF4-FFF2-40B4-BE49-F238E27FC236}">
                <a16:creationId xmlns:a16="http://schemas.microsoft.com/office/drawing/2014/main" id="{E4D91EAF-B841-3AFB-D1B5-9A3B612F7ECE}"/>
              </a:ext>
            </a:extLst>
          </p:cNvPr>
          <p:cNvSpPr>
            <a:spLocks noGrp="1"/>
          </p:cNvSpPr>
          <p:nvPr>
            <p:ph type="body" sz="quarter" idx="15"/>
          </p:nvPr>
        </p:nvSpPr>
        <p:spPr>
          <a:xfrm>
            <a:off x="177800" y="3429000"/>
            <a:ext cx="2222500" cy="430213"/>
          </a:xfrm>
        </p:spPr>
        <p:txBody>
          <a:bodyPr/>
          <a:lstStyle/>
          <a:p>
            <a:r>
              <a:rPr lang="en-US" dirty="0"/>
              <a:t>Harvest management</a:t>
            </a:r>
          </a:p>
        </p:txBody>
      </p:sp>
      <p:sp>
        <p:nvSpPr>
          <p:cNvPr id="13" name="Text Placeholder 12">
            <a:extLst>
              <a:ext uri="{FF2B5EF4-FFF2-40B4-BE49-F238E27FC236}">
                <a16:creationId xmlns:a16="http://schemas.microsoft.com/office/drawing/2014/main" id="{1D321C20-1D0D-B8FC-83A7-B4B46C2F5FAA}"/>
              </a:ext>
            </a:extLst>
          </p:cNvPr>
          <p:cNvSpPr>
            <a:spLocks noGrp="1"/>
          </p:cNvSpPr>
          <p:nvPr>
            <p:ph type="body" sz="quarter" idx="16"/>
          </p:nvPr>
        </p:nvSpPr>
        <p:spPr>
          <a:xfrm>
            <a:off x="2527300" y="3429000"/>
            <a:ext cx="2222500" cy="430213"/>
          </a:xfrm>
        </p:spPr>
        <p:txBody>
          <a:bodyPr/>
          <a:lstStyle/>
          <a:p>
            <a:r>
              <a:rPr lang="en-US" dirty="0"/>
              <a:t>Salinity management</a:t>
            </a:r>
          </a:p>
        </p:txBody>
      </p:sp>
      <p:sp>
        <p:nvSpPr>
          <p:cNvPr id="14" name="Text Placeholder 13">
            <a:extLst>
              <a:ext uri="{FF2B5EF4-FFF2-40B4-BE49-F238E27FC236}">
                <a16:creationId xmlns:a16="http://schemas.microsoft.com/office/drawing/2014/main" id="{5C1C8DB6-7882-81BC-5AFF-BEC3ED4C4CC5}"/>
              </a:ext>
            </a:extLst>
          </p:cNvPr>
          <p:cNvSpPr>
            <a:spLocks noGrp="1"/>
          </p:cNvSpPr>
          <p:nvPr>
            <p:ph type="body" sz="quarter" idx="17"/>
          </p:nvPr>
        </p:nvSpPr>
        <p:spPr>
          <a:xfrm>
            <a:off x="215900" y="3893443"/>
            <a:ext cx="1987550" cy="1228855"/>
          </a:xfrm>
        </p:spPr>
        <p:txBody>
          <a:bodyPr/>
          <a:lstStyle/>
          <a:p>
            <a:pPr marL="171450" indent="-171450">
              <a:buFont typeface="Wingdings" panose="05000000000000000000" pitchFamily="2" charset="2"/>
              <a:buChar char="Ø"/>
            </a:pPr>
            <a:r>
              <a:rPr lang="en-US" dirty="0"/>
              <a:t>25 years</a:t>
            </a:r>
          </a:p>
          <a:p>
            <a:pPr marL="171450" indent="-171450">
              <a:buFont typeface="Wingdings" panose="05000000000000000000" pitchFamily="2" charset="2"/>
              <a:buChar char="Ø"/>
            </a:pPr>
            <a:r>
              <a:rPr lang="en-US" dirty="0"/>
              <a:t>Escapement stock of 21 cysts/liter</a:t>
            </a:r>
          </a:p>
        </p:txBody>
      </p:sp>
      <p:sp>
        <p:nvSpPr>
          <p:cNvPr id="15" name="Text Placeholder 14">
            <a:extLst>
              <a:ext uri="{FF2B5EF4-FFF2-40B4-BE49-F238E27FC236}">
                <a16:creationId xmlns:a16="http://schemas.microsoft.com/office/drawing/2014/main" id="{D83CE9CF-E155-D7E7-8A54-A4701CDD3626}"/>
              </a:ext>
            </a:extLst>
          </p:cNvPr>
          <p:cNvSpPr>
            <a:spLocks noGrp="1"/>
          </p:cNvSpPr>
          <p:nvPr>
            <p:ph type="body" sz="quarter" idx="18"/>
          </p:nvPr>
        </p:nvSpPr>
        <p:spPr>
          <a:xfrm>
            <a:off x="2565400" y="3893443"/>
            <a:ext cx="2222500" cy="1228855"/>
          </a:xfrm>
        </p:spPr>
        <p:txBody>
          <a:bodyPr/>
          <a:lstStyle/>
          <a:p>
            <a:r>
              <a:rPr lang="en-US" dirty="0"/>
              <a:t>North &gt;270 ppt</a:t>
            </a:r>
          </a:p>
          <a:p>
            <a:r>
              <a:rPr lang="en-US" dirty="0"/>
              <a:t>South 100-160 ppt ideal for artemia</a:t>
            </a:r>
          </a:p>
        </p:txBody>
      </p:sp>
      <p:sp>
        <p:nvSpPr>
          <p:cNvPr id="16" name="Text Placeholder 15">
            <a:extLst>
              <a:ext uri="{FF2B5EF4-FFF2-40B4-BE49-F238E27FC236}">
                <a16:creationId xmlns:a16="http://schemas.microsoft.com/office/drawing/2014/main" id="{05BAE014-FAEF-7BEA-17AA-5E079E88503E}"/>
              </a:ext>
            </a:extLst>
          </p:cNvPr>
          <p:cNvSpPr>
            <a:spLocks noGrp="1"/>
          </p:cNvSpPr>
          <p:nvPr>
            <p:ph type="body" sz="quarter" idx="19"/>
          </p:nvPr>
        </p:nvSpPr>
        <p:spPr>
          <a:xfrm>
            <a:off x="4889500" y="3429000"/>
            <a:ext cx="2222500" cy="430213"/>
          </a:xfrm>
        </p:spPr>
        <p:txBody>
          <a:bodyPr/>
          <a:lstStyle/>
          <a:p>
            <a:r>
              <a:rPr lang="en-US" dirty="0"/>
              <a:t>Salinity management</a:t>
            </a:r>
          </a:p>
        </p:txBody>
      </p:sp>
      <p:sp>
        <p:nvSpPr>
          <p:cNvPr id="26" name="Text Placeholder 25">
            <a:extLst>
              <a:ext uri="{FF2B5EF4-FFF2-40B4-BE49-F238E27FC236}">
                <a16:creationId xmlns:a16="http://schemas.microsoft.com/office/drawing/2014/main" id="{AF4C5D9E-EA11-9005-CC8E-8C7602552DB7}"/>
              </a:ext>
            </a:extLst>
          </p:cNvPr>
          <p:cNvSpPr>
            <a:spLocks noGrp="1"/>
          </p:cNvSpPr>
          <p:nvPr>
            <p:ph type="body" sz="quarter" idx="20"/>
          </p:nvPr>
        </p:nvSpPr>
        <p:spPr>
          <a:xfrm>
            <a:off x="4927600" y="3893443"/>
            <a:ext cx="2222500" cy="1228853"/>
          </a:xfrm>
        </p:spPr>
        <p:txBody>
          <a:bodyPr/>
          <a:lstStyle/>
          <a:p>
            <a:r>
              <a:rPr lang="en-US" dirty="0"/>
              <a:t>Move water </a:t>
            </a:r>
          </a:p>
          <a:p>
            <a:r>
              <a:rPr lang="en-US" dirty="0"/>
              <a:t>North to South </a:t>
            </a:r>
          </a:p>
          <a:p>
            <a:r>
              <a:rPr lang="en-US" dirty="0"/>
              <a:t>South to North</a:t>
            </a:r>
          </a:p>
        </p:txBody>
      </p:sp>
      <p:sp>
        <p:nvSpPr>
          <p:cNvPr id="28" name="Text Placeholder 27">
            <a:extLst>
              <a:ext uri="{FF2B5EF4-FFF2-40B4-BE49-F238E27FC236}">
                <a16:creationId xmlns:a16="http://schemas.microsoft.com/office/drawing/2014/main" id="{AEE5DED3-46F9-CFE3-6207-B896DBFF4589}"/>
              </a:ext>
            </a:extLst>
          </p:cNvPr>
          <p:cNvSpPr>
            <a:spLocks noGrp="1"/>
          </p:cNvSpPr>
          <p:nvPr>
            <p:ph type="body" sz="quarter" idx="21"/>
          </p:nvPr>
        </p:nvSpPr>
        <p:spPr>
          <a:xfrm>
            <a:off x="9681512" y="3476784"/>
            <a:ext cx="2222500" cy="430213"/>
          </a:xfrm>
        </p:spPr>
        <p:txBody>
          <a:bodyPr/>
          <a:lstStyle/>
          <a:p>
            <a:r>
              <a:rPr lang="en-US" dirty="0"/>
              <a:t>Water management</a:t>
            </a:r>
          </a:p>
        </p:txBody>
      </p:sp>
      <p:sp>
        <p:nvSpPr>
          <p:cNvPr id="30" name="Text Placeholder 29">
            <a:extLst>
              <a:ext uri="{FF2B5EF4-FFF2-40B4-BE49-F238E27FC236}">
                <a16:creationId xmlns:a16="http://schemas.microsoft.com/office/drawing/2014/main" id="{0BA520BB-D70B-4504-266B-321A904FB0ED}"/>
              </a:ext>
            </a:extLst>
          </p:cNvPr>
          <p:cNvSpPr>
            <a:spLocks noGrp="1"/>
          </p:cNvSpPr>
          <p:nvPr>
            <p:ph type="body" sz="quarter" idx="22"/>
          </p:nvPr>
        </p:nvSpPr>
        <p:spPr>
          <a:xfrm>
            <a:off x="9726436" y="4080645"/>
            <a:ext cx="2583411" cy="1228853"/>
          </a:xfrm>
        </p:spPr>
        <p:txBody>
          <a:bodyPr/>
          <a:lstStyle/>
          <a:p>
            <a:r>
              <a:rPr lang="en-US" dirty="0"/>
              <a:t>$750 million  water conservation 2022 to 2020</a:t>
            </a:r>
          </a:p>
          <a:p>
            <a:r>
              <a:rPr lang="en-US" dirty="0"/>
              <a:t>10’s of millions every year to lease conserved water when is needed</a:t>
            </a:r>
          </a:p>
        </p:txBody>
      </p:sp>
      <p:sp>
        <p:nvSpPr>
          <p:cNvPr id="5" name="Slide Number Placeholder 4">
            <a:extLst>
              <a:ext uri="{FF2B5EF4-FFF2-40B4-BE49-F238E27FC236}">
                <a16:creationId xmlns:a16="http://schemas.microsoft.com/office/drawing/2014/main" id="{42F017E1-77EF-5133-59A8-25820C6B71DA}"/>
              </a:ext>
            </a:extLst>
          </p:cNvPr>
          <p:cNvSpPr>
            <a:spLocks noGrp="1"/>
          </p:cNvSpPr>
          <p:nvPr>
            <p:ph type="sldNum" sz="quarter" idx="24"/>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fld id="{23498A07-2AE1-4906-99DD-A7F4C55F52F9}" type="slidenum">
              <a:rPr kumimoji="0" lang="en-US" sz="1200" b="0" i="0" u="none" strike="noStrike" kern="1200" cap="none" spc="0" normalizeH="0" baseline="0" noProof="0" smtClean="0">
                <a:ln>
                  <a:noFill/>
                </a:ln>
                <a:solidFill>
                  <a:srgbClr val="D9D9D9"/>
                </a:solidFill>
                <a:effectLst/>
                <a:uLnTx/>
                <a:uFillTx/>
                <a:latin typeface="Roboto" panose="02000000000000000000" pitchFamily="2" charset="0"/>
                <a:ea typeface="Roboto" panose="02000000000000000000" pitchFamily="2" charset="0"/>
                <a:cs typeface="Roboto" panose="02000000000000000000" pitchFamily="2" charset="0"/>
              </a:rPr>
              <a:pPr marL="0" marR="0" lvl="0" indent="0" algn="ct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srgbClr val="D9D9D9"/>
              </a:solidFill>
              <a:effectLst/>
              <a:uLnTx/>
              <a:uFillTx/>
              <a:latin typeface="Roboto" panose="02000000000000000000" pitchFamily="2" charset="0"/>
              <a:ea typeface="Roboto" panose="02000000000000000000" pitchFamily="2" charset="0"/>
              <a:cs typeface="Roboto" panose="02000000000000000000" pitchFamily="2" charset="0"/>
            </a:endParaRPr>
          </a:p>
        </p:txBody>
      </p:sp>
      <p:sp>
        <p:nvSpPr>
          <p:cNvPr id="32" name="Text Placeholder 31">
            <a:extLst>
              <a:ext uri="{FF2B5EF4-FFF2-40B4-BE49-F238E27FC236}">
                <a16:creationId xmlns:a16="http://schemas.microsoft.com/office/drawing/2014/main" id="{D3B54FBE-A9E7-3633-B9C5-83CE7EF700DD}"/>
              </a:ext>
            </a:extLst>
          </p:cNvPr>
          <p:cNvSpPr>
            <a:spLocks noGrp="1"/>
          </p:cNvSpPr>
          <p:nvPr>
            <p:ph type="body" sz="quarter" idx="31"/>
          </p:nvPr>
        </p:nvSpPr>
        <p:spPr>
          <a:xfrm>
            <a:off x="528645" y="5631057"/>
            <a:ext cx="10860550" cy="553999"/>
          </a:xfrm>
        </p:spPr>
        <p:txBody>
          <a:bodyPr/>
          <a:lstStyle/>
          <a:p>
            <a:r>
              <a:rPr lang="en-US" sz="1800" dirty="0"/>
              <a:t>Optimizing artemia resources through Sustainable resource  management</a:t>
            </a:r>
          </a:p>
        </p:txBody>
      </p:sp>
      <p:sp>
        <p:nvSpPr>
          <p:cNvPr id="2" name="TextBox 1">
            <a:extLst>
              <a:ext uri="{FF2B5EF4-FFF2-40B4-BE49-F238E27FC236}">
                <a16:creationId xmlns:a16="http://schemas.microsoft.com/office/drawing/2014/main" id="{DBFAEEAB-A5F5-997E-8CA7-2A3F76291103}"/>
              </a:ext>
            </a:extLst>
          </p:cNvPr>
          <p:cNvSpPr txBox="1"/>
          <p:nvPr/>
        </p:nvSpPr>
        <p:spPr>
          <a:xfrm>
            <a:off x="2905149" y="1553381"/>
            <a:ext cx="116249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Open Sans"/>
                <a:ea typeface="+mn-ea"/>
              </a:rPr>
              <a:t>&gt;270 ppt</a:t>
            </a:r>
          </a:p>
        </p:txBody>
      </p:sp>
      <p:sp>
        <p:nvSpPr>
          <p:cNvPr id="3" name="TextBox 2">
            <a:extLst>
              <a:ext uri="{FF2B5EF4-FFF2-40B4-BE49-F238E27FC236}">
                <a16:creationId xmlns:a16="http://schemas.microsoft.com/office/drawing/2014/main" id="{DFA06F43-F606-D8CC-244D-E2B9D4380732}"/>
              </a:ext>
            </a:extLst>
          </p:cNvPr>
          <p:cNvSpPr txBox="1"/>
          <p:nvPr/>
        </p:nvSpPr>
        <p:spPr>
          <a:xfrm>
            <a:off x="2936029" y="2418288"/>
            <a:ext cx="149912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FF00"/>
                </a:solidFill>
                <a:effectLst/>
                <a:uLnTx/>
                <a:uFillTx/>
                <a:latin typeface="Open Sans"/>
                <a:ea typeface="+mn-ea"/>
              </a:rPr>
              <a:t>100-160 ppt</a:t>
            </a:r>
          </a:p>
        </p:txBody>
      </p:sp>
      <p:sp>
        <p:nvSpPr>
          <p:cNvPr id="4" name="Arrow: Up-Down 3">
            <a:extLst>
              <a:ext uri="{FF2B5EF4-FFF2-40B4-BE49-F238E27FC236}">
                <a16:creationId xmlns:a16="http://schemas.microsoft.com/office/drawing/2014/main" id="{D6C8DC6B-6E25-59D5-9FC5-9F851593DBE7}"/>
              </a:ext>
            </a:extLst>
          </p:cNvPr>
          <p:cNvSpPr/>
          <p:nvPr/>
        </p:nvSpPr>
        <p:spPr>
          <a:xfrm>
            <a:off x="5794488" y="1392720"/>
            <a:ext cx="388846" cy="1425845"/>
          </a:xfrm>
          <a:prstGeom prst="up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endParaRPr>
          </a:p>
        </p:txBody>
      </p:sp>
      <p:sp>
        <p:nvSpPr>
          <p:cNvPr id="6" name="Arrow: Left 5">
            <a:extLst>
              <a:ext uri="{FF2B5EF4-FFF2-40B4-BE49-F238E27FC236}">
                <a16:creationId xmlns:a16="http://schemas.microsoft.com/office/drawing/2014/main" id="{E00F30EC-04E3-0B93-7E0E-1B458801123E}"/>
              </a:ext>
            </a:extLst>
          </p:cNvPr>
          <p:cNvSpPr/>
          <p:nvPr/>
        </p:nvSpPr>
        <p:spPr>
          <a:xfrm rot="18646230">
            <a:off x="10982301" y="1722599"/>
            <a:ext cx="793403" cy="268849"/>
          </a:xfrm>
          <a:prstGeom prst="left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endParaRPr>
          </a:p>
        </p:txBody>
      </p:sp>
      <p:sp>
        <p:nvSpPr>
          <p:cNvPr id="7" name="Arrow: Left 6">
            <a:extLst>
              <a:ext uri="{FF2B5EF4-FFF2-40B4-BE49-F238E27FC236}">
                <a16:creationId xmlns:a16="http://schemas.microsoft.com/office/drawing/2014/main" id="{A6C5DC0A-765C-C023-B9C8-EEB5CB398CC6}"/>
              </a:ext>
            </a:extLst>
          </p:cNvPr>
          <p:cNvSpPr/>
          <p:nvPr/>
        </p:nvSpPr>
        <p:spPr>
          <a:xfrm rot="21443707">
            <a:off x="10992092" y="2212200"/>
            <a:ext cx="793403" cy="268849"/>
          </a:xfrm>
          <a:prstGeom prst="leftArrow">
            <a:avLst/>
          </a:prstGeom>
          <a:solidFill>
            <a:schemeClr val="accent1">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endParaRPr>
          </a:p>
        </p:txBody>
      </p:sp>
      <p:sp>
        <p:nvSpPr>
          <p:cNvPr id="8" name="Oval 7">
            <a:extLst>
              <a:ext uri="{FF2B5EF4-FFF2-40B4-BE49-F238E27FC236}">
                <a16:creationId xmlns:a16="http://schemas.microsoft.com/office/drawing/2014/main" id="{089301DE-2B89-849D-0DF9-6921EBC29269}"/>
              </a:ext>
            </a:extLst>
          </p:cNvPr>
          <p:cNvSpPr/>
          <p:nvPr/>
        </p:nvSpPr>
        <p:spPr>
          <a:xfrm rot="20929112">
            <a:off x="2881601" y="2234420"/>
            <a:ext cx="1692639" cy="904173"/>
          </a:xfrm>
          <a:prstGeom prst="ellipse">
            <a:avLst/>
          </a:prstGeom>
          <a:noFill/>
          <a:ln w="82550">
            <a:solidFill>
              <a:srgbClr val="FFFF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endParaRPr>
          </a:p>
        </p:txBody>
      </p:sp>
      <p:cxnSp>
        <p:nvCxnSpPr>
          <p:cNvPr id="10" name="Straight Arrow Connector 9">
            <a:extLst>
              <a:ext uri="{FF2B5EF4-FFF2-40B4-BE49-F238E27FC236}">
                <a16:creationId xmlns:a16="http://schemas.microsoft.com/office/drawing/2014/main" id="{FBD2CAA4-B50C-157D-9C50-64B6DE1A5971}"/>
              </a:ext>
            </a:extLst>
          </p:cNvPr>
          <p:cNvCxnSpPr>
            <a:endCxn id="8" idx="6"/>
          </p:cNvCxnSpPr>
          <p:nvPr/>
        </p:nvCxnSpPr>
        <p:spPr>
          <a:xfrm flipH="1">
            <a:off x="4558175" y="2272061"/>
            <a:ext cx="1296525" cy="250330"/>
          </a:xfrm>
          <a:prstGeom prst="straightConnector1">
            <a:avLst/>
          </a:prstGeom>
          <a:ln w="539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9" name="Arrow: Up-Down 8">
            <a:extLst>
              <a:ext uri="{FF2B5EF4-FFF2-40B4-BE49-F238E27FC236}">
                <a16:creationId xmlns:a16="http://schemas.microsoft.com/office/drawing/2014/main" id="{D338B2F4-A5D1-7537-71F0-273ADB741118}"/>
              </a:ext>
            </a:extLst>
          </p:cNvPr>
          <p:cNvSpPr/>
          <p:nvPr/>
        </p:nvSpPr>
        <p:spPr>
          <a:xfrm>
            <a:off x="3395216" y="1939828"/>
            <a:ext cx="182364" cy="478125"/>
          </a:xfrm>
          <a:prstGeom prst="upDownArrow">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endParaRPr>
          </a:p>
        </p:txBody>
      </p:sp>
      <p:pic>
        <p:nvPicPr>
          <p:cNvPr id="11" name="Google Shape;861;g33dbb633c57_7_43" title="WBG-PRO|GREEN-BLUE-FF-Blue.png">
            <a:extLst>
              <a:ext uri="{FF2B5EF4-FFF2-40B4-BE49-F238E27FC236}">
                <a16:creationId xmlns:a16="http://schemas.microsoft.com/office/drawing/2014/main" id="{0EE34A3B-2E0D-2958-224A-7BFC4707C243}"/>
              </a:ext>
            </a:extLst>
          </p:cNvPr>
          <p:cNvPicPr preferRelativeResize="0"/>
          <p:nvPr/>
        </p:nvPicPr>
        <p:blipFill>
          <a:blip r:embed="rId7">
            <a:alphaModFix/>
          </a:blip>
          <a:stretch>
            <a:fillRect/>
          </a:stretch>
        </p:blipFill>
        <p:spPr>
          <a:xfrm>
            <a:off x="6881052" y="5782600"/>
            <a:ext cx="4838701" cy="1223375"/>
          </a:xfrm>
          <a:prstGeom prst="rect">
            <a:avLst/>
          </a:prstGeom>
          <a:noFill/>
          <a:ln>
            <a:noFill/>
          </a:ln>
        </p:spPr>
      </p:pic>
      <p:pic>
        <p:nvPicPr>
          <p:cNvPr id="22" name="Picture Placeholder 32">
            <a:extLst>
              <a:ext uri="{FF2B5EF4-FFF2-40B4-BE49-F238E27FC236}">
                <a16:creationId xmlns:a16="http://schemas.microsoft.com/office/drawing/2014/main" id="{C4787041-CE62-F8A1-F4A6-2DF6DEF304D9}"/>
              </a:ext>
            </a:extLst>
          </p:cNvPr>
          <p:cNvPicPr>
            <a:picLocks noChangeAspect="1"/>
          </p:cNvPicPr>
          <p:nvPr/>
        </p:nvPicPr>
        <p:blipFill>
          <a:blip r:embed="rId8">
            <a:extLst>
              <a:ext uri="{28A0092B-C50C-407E-A947-70E740481C1C}">
                <a14:useLocalDpi xmlns:a14="http://schemas.microsoft.com/office/drawing/2010/main" val="0"/>
              </a:ext>
            </a:extLst>
          </a:blip>
          <a:srcRect t="12912" b="12912"/>
          <a:stretch/>
        </p:blipFill>
        <p:spPr>
          <a:xfrm>
            <a:off x="7363052" y="1170338"/>
            <a:ext cx="2222500" cy="2221992"/>
          </a:xfrm>
          <a:prstGeom prst="rect">
            <a:avLst/>
          </a:prstGeom>
        </p:spPr>
      </p:pic>
      <p:sp>
        <p:nvSpPr>
          <p:cNvPr id="23" name="Text Placeholder 15">
            <a:extLst>
              <a:ext uri="{FF2B5EF4-FFF2-40B4-BE49-F238E27FC236}">
                <a16:creationId xmlns:a16="http://schemas.microsoft.com/office/drawing/2014/main" id="{2808CF1C-C3F9-9A4A-EA29-0ABFE761CCAB}"/>
              </a:ext>
            </a:extLst>
          </p:cNvPr>
          <p:cNvSpPr txBox="1">
            <a:spLocks/>
          </p:cNvSpPr>
          <p:nvPr/>
        </p:nvSpPr>
        <p:spPr>
          <a:xfrm>
            <a:off x="7262162" y="3410621"/>
            <a:ext cx="2222500" cy="4302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Tx/>
              <a:buNone/>
              <a:defRPr sz="1600" b="1" kern="1200" cap="all" spc="50" baseline="0">
                <a:solidFill>
                  <a:srgbClr val="D9D9D9"/>
                </a:solidFill>
                <a:latin typeface="Lato" panose="020F0502020204030203" pitchFamily="34" charset="0"/>
                <a:ea typeface="Open Sans" pitchFamily="2" charset="0"/>
                <a:cs typeface="Open Sans" pitchFamily="2" charset="0"/>
              </a:defRPr>
            </a:lvl1pPr>
            <a:lvl2pPr marL="457200" indent="0" algn="l" defTabSz="914400" rtl="0" eaLnBrk="1" latinLnBrk="0" hangingPunct="1">
              <a:lnSpc>
                <a:spcPct val="90000"/>
              </a:lnSpc>
              <a:spcBef>
                <a:spcPts val="500"/>
              </a:spcBef>
              <a:buFontTx/>
              <a:buNone/>
              <a:defRPr sz="1600" kern="1200" cap="all" spc="50" baseline="0">
                <a:solidFill>
                  <a:srgbClr val="D9D9D9"/>
                </a:solidFill>
                <a:latin typeface="Lato" panose="020F0502020204030203" pitchFamily="34" charset="0"/>
                <a:ea typeface="Open Sans" pitchFamily="2" charset="0"/>
                <a:cs typeface="Open Sans" pitchFamily="2" charset="0"/>
              </a:defRPr>
            </a:lvl2pPr>
            <a:lvl3pPr marL="914400" indent="0" algn="l" defTabSz="914400" rtl="0" eaLnBrk="1" latinLnBrk="0" hangingPunct="1">
              <a:lnSpc>
                <a:spcPct val="90000"/>
              </a:lnSpc>
              <a:spcBef>
                <a:spcPts val="500"/>
              </a:spcBef>
              <a:buFontTx/>
              <a:buNone/>
              <a:defRPr sz="1600" kern="1200" cap="all" spc="50" baseline="0">
                <a:solidFill>
                  <a:srgbClr val="D9D9D9"/>
                </a:solidFill>
                <a:latin typeface="Lato" panose="020F0502020204030203" pitchFamily="34" charset="0"/>
                <a:ea typeface="Open Sans" pitchFamily="2" charset="0"/>
                <a:cs typeface="Open Sans" pitchFamily="2" charset="0"/>
              </a:defRPr>
            </a:lvl3pPr>
            <a:lvl4pPr marL="1371600" indent="0" algn="l" defTabSz="914400" rtl="0" eaLnBrk="1" latinLnBrk="0" hangingPunct="1">
              <a:lnSpc>
                <a:spcPct val="90000"/>
              </a:lnSpc>
              <a:spcBef>
                <a:spcPts val="500"/>
              </a:spcBef>
              <a:buFontTx/>
              <a:buNone/>
              <a:defRPr sz="1600" kern="1200" cap="all" spc="50" baseline="0">
                <a:solidFill>
                  <a:srgbClr val="D9D9D9"/>
                </a:solidFill>
                <a:latin typeface="Lato" panose="020F0502020204030203" pitchFamily="34" charset="0"/>
                <a:ea typeface="Open Sans" pitchFamily="2" charset="0"/>
                <a:cs typeface="Open Sans" pitchFamily="2" charset="0"/>
              </a:defRPr>
            </a:lvl4pPr>
            <a:lvl5pPr marL="1828800" indent="0" algn="l" defTabSz="914400" rtl="0" eaLnBrk="1" latinLnBrk="0" hangingPunct="1">
              <a:lnSpc>
                <a:spcPct val="90000"/>
              </a:lnSpc>
              <a:spcBef>
                <a:spcPts val="500"/>
              </a:spcBef>
              <a:buFontTx/>
              <a:buNone/>
              <a:defRPr sz="1600" kern="1200" cap="all" spc="50" baseline="0">
                <a:solidFill>
                  <a:srgbClr val="D9D9D9"/>
                </a:solidFill>
                <a:latin typeface="Lato" panose="020F0502020204030203" pitchFamily="34"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nutrients management</a:t>
            </a:r>
          </a:p>
        </p:txBody>
      </p:sp>
      <p:sp>
        <p:nvSpPr>
          <p:cNvPr id="24" name="Text Placeholder 25">
            <a:extLst>
              <a:ext uri="{FF2B5EF4-FFF2-40B4-BE49-F238E27FC236}">
                <a16:creationId xmlns:a16="http://schemas.microsoft.com/office/drawing/2014/main" id="{969EC7AF-3EC0-5E93-66A4-20608C855229}"/>
              </a:ext>
            </a:extLst>
          </p:cNvPr>
          <p:cNvSpPr txBox="1">
            <a:spLocks/>
          </p:cNvSpPr>
          <p:nvPr/>
        </p:nvSpPr>
        <p:spPr>
          <a:xfrm>
            <a:off x="7262162" y="3927759"/>
            <a:ext cx="2222500" cy="1228853"/>
          </a:xfrm>
          <a:prstGeom prst="rect">
            <a:avLst/>
          </a:prstGeom>
        </p:spPr>
        <p:txBody>
          <a:bodyPr vert="horz" lIns="91440" tIns="45720" rIns="91440" bIns="45720" rtlCol="0">
            <a:noAutofit/>
          </a:bodyPr>
          <a:lstStyle>
            <a:lvl1pPr marL="0" marR="0" indent="0" algn="l" defTabSz="914400" rtl="0" eaLnBrk="1" fontAlgn="auto" latinLnBrk="0" hangingPunct="1">
              <a:lnSpc>
                <a:spcPct val="125000"/>
              </a:lnSpc>
              <a:spcBef>
                <a:spcPts val="1000"/>
              </a:spcBef>
              <a:spcAft>
                <a:spcPts val="0"/>
              </a:spcAft>
              <a:buClrTx/>
              <a:buSzTx/>
              <a:buFontTx/>
              <a:buNone/>
              <a:tabLst/>
              <a:defRPr sz="1200" kern="1200" spc="50" baseline="0">
                <a:solidFill>
                  <a:srgbClr val="D9D9D9"/>
                </a:solidFill>
                <a:latin typeface="Open Sans" pitchFamily="2" charset="0"/>
                <a:ea typeface="Open Sans" pitchFamily="2" charset="0"/>
                <a:cs typeface="Open Sans" pitchFamily="2" charset="0"/>
              </a:defRPr>
            </a:lvl1pPr>
            <a:lvl2pPr marL="685800" indent="-228600" algn="l" defTabSz="914400" rtl="0" eaLnBrk="1" latinLnBrk="0" hangingPunct="1">
              <a:lnSpc>
                <a:spcPct val="90000"/>
              </a:lnSpc>
              <a:spcBef>
                <a:spcPts val="500"/>
              </a:spcBef>
              <a:buFont typeface="Arial" panose="020B0604020202020204" pitchFamily="34" charset="0"/>
              <a:buChar char="•"/>
              <a:defRPr sz="1200" kern="1200">
                <a:solidFill>
                  <a:srgbClr val="D9D9D9"/>
                </a:solidFill>
                <a:latin typeface="Open Sans" pitchFamily="2" charset="0"/>
                <a:ea typeface="Open Sans" pitchFamily="2" charset="0"/>
                <a:cs typeface="Open Sans" pitchFamily="2"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100" kern="1200">
                <a:solidFill>
                  <a:srgbClr val="D9D9D9"/>
                </a:solidFill>
                <a:latin typeface="Open Sans" pitchFamily="2" charset="0"/>
                <a:ea typeface="Open Sans" pitchFamily="2" charset="0"/>
                <a:cs typeface="Open Sans" pitchFamily="2"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100" kern="1200">
                <a:solidFill>
                  <a:srgbClr val="D9D9D9"/>
                </a:solidFill>
                <a:latin typeface="Open Sans" pitchFamily="2" charset="0"/>
                <a:ea typeface="Open Sans" pitchFamily="2" charset="0"/>
                <a:cs typeface="Open Sans" pitchFamily="2"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100" kern="1200">
                <a:solidFill>
                  <a:srgbClr val="D9D9D9"/>
                </a:solidFill>
                <a:latin typeface="Open Sans" pitchFamily="2" charset="0"/>
                <a:ea typeface="Open Sans" pitchFamily="2" charset="0"/>
                <a:cs typeface="Open Sans" pitchFamily="2"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Nutrient criteria and other solutions</a:t>
            </a:r>
          </a:p>
          <a:p>
            <a:r>
              <a:rPr lang="en-US" dirty="0"/>
              <a:t>Protect fresh water resources</a:t>
            </a:r>
          </a:p>
          <a:p>
            <a:r>
              <a:rPr lang="en-US" dirty="0"/>
              <a:t>Maintaining nutrient inflow to Great Salt Lake</a:t>
            </a:r>
          </a:p>
        </p:txBody>
      </p:sp>
    </p:spTree>
    <p:extLst>
      <p:ext uri="{BB962C8B-B14F-4D97-AF65-F5344CB8AC3E}">
        <p14:creationId xmlns:p14="http://schemas.microsoft.com/office/powerpoint/2010/main" val="333556886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fltVal val="0"/>
                                          </p:val>
                                        </p:tav>
                                        <p:tav tm="100000">
                                          <p:val>
                                            <p:strVal val="#ppt_w"/>
                                          </p:val>
                                        </p:tav>
                                      </p:tavLst>
                                    </p:anim>
                                    <p:anim calcmode="lin" valueType="num">
                                      <p:cBhvr>
                                        <p:cTn id="8" dur="500" fill="hold"/>
                                        <p:tgtEl>
                                          <p:spTgt spid="27"/>
                                        </p:tgtEl>
                                        <p:attrNameLst>
                                          <p:attrName>ppt_h</p:attrName>
                                        </p:attrNameLst>
                                      </p:cBhvr>
                                      <p:tavLst>
                                        <p:tav tm="0">
                                          <p:val>
                                            <p:fltVal val="0"/>
                                          </p:val>
                                        </p:tav>
                                        <p:tav tm="100000">
                                          <p:val>
                                            <p:strVal val="#ppt_h"/>
                                          </p:val>
                                        </p:tav>
                                      </p:tavLst>
                                    </p:anim>
                                    <p:animEffect transition="in" filter="fade">
                                      <p:cBhvr>
                                        <p:cTn id="9" dur="500"/>
                                        <p:tgtEl>
                                          <p:spTgt spid="27"/>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2">
                                            <p:txEl>
                                              <p:pRg st="0" end="0"/>
                                            </p:txEl>
                                          </p:spTgt>
                                        </p:tgtEl>
                                        <p:attrNameLst>
                                          <p:attrName>style.visibility</p:attrName>
                                        </p:attrNameLst>
                                      </p:cBhvr>
                                      <p:to>
                                        <p:strVal val="visible"/>
                                      </p:to>
                                    </p:set>
                                    <p:anim calcmode="lin" valueType="num">
                                      <p:cBhvr>
                                        <p:cTn id="12" dur="5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12">
                                            <p:txEl>
                                              <p:pRg st="0" end="0"/>
                                            </p:txEl>
                                          </p:spTgt>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4">
                                            <p:txEl>
                                              <p:pRg st="0" end="0"/>
                                            </p:txEl>
                                          </p:spTgt>
                                        </p:tgtEl>
                                        <p:attrNameLst>
                                          <p:attrName>style.visibility</p:attrName>
                                        </p:attrNameLst>
                                      </p:cBhvr>
                                      <p:to>
                                        <p:strVal val="visible"/>
                                      </p:to>
                                    </p:set>
                                    <p:anim calcmode="lin" valueType="num">
                                      <p:cBhvr>
                                        <p:cTn id="17" dur="500" fill="hold"/>
                                        <p:tgtEl>
                                          <p:spTgt spid="14">
                                            <p:txEl>
                                              <p:pRg st="0" end="0"/>
                                            </p:txEl>
                                          </p:spTgt>
                                        </p:tgtEl>
                                        <p:attrNameLst>
                                          <p:attrName>ppt_w</p:attrName>
                                        </p:attrNameLst>
                                      </p:cBhvr>
                                      <p:tavLst>
                                        <p:tav tm="0">
                                          <p:val>
                                            <p:fltVal val="0"/>
                                          </p:val>
                                        </p:tav>
                                        <p:tav tm="100000">
                                          <p:val>
                                            <p:strVal val="#ppt_w"/>
                                          </p:val>
                                        </p:tav>
                                      </p:tavLst>
                                    </p:anim>
                                    <p:anim calcmode="lin" valueType="num">
                                      <p:cBhvr>
                                        <p:cTn id="18" dur="500" fill="hold"/>
                                        <p:tgtEl>
                                          <p:spTgt spid="14">
                                            <p:txEl>
                                              <p:pRg st="0" end="0"/>
                                            </p:txEl>
                                          </p:spTgt>
                                        </p:tgtEl>
                                        <p:attrNameLst>
                                          <p:attrName>ppt_h</p:attrName>
                                        </p:attrNameLst>
                                      </p:cBhvr>
                                      <p:tavLst>
                                        <p:tav tm="0">
                                          <p:val>
                                            <p:fltVal val="0"/>
                                          </p:val>
                                        </p:tav>
                                        <p:tav tm="100000">
                                          <p:val>
                                            <p:strVal val="#ppt_h"/>
                                          </p:val>
                                        </p:tav>
                                      </p:tavLst>
                                    </p:anim>
                                    <p:animEffect transition="in" filter="fade">
                                      <p:cBhvr>
                                        <p:cTn id="19" dur="500"/>
                                        <p:tgtEl>
                                          <p:spTgt spid="14">
                                            <p:txEl>
                                              <p:pRg st="0" end="0"/>
                                            </p:txEl>
                                          </p:spTgt>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4">
                                            <p:txEl>
                                              <p:pRg st="1" end="1"/>
                                            </p:txEl>
                                          </p:spTgt>
                                        </p:tgtEl>
                                        <p:attrNameLst>
                                          <p:attrName>style.visibility</p:attrName>
                                        </p:attrNameLst>
                                      </p:cBhvr>
                                      <p:to>
                                        <p:strVal val="visible"/>
                                      </p:to>
                                    </p:set>
                                    <p:anim calcmode="lin" valueType="num">
                                      <p:cBhvr>
                                        <p:cTn id="22" dur="500" fill="hold"/>
                                        <p:tgtEl>
                                          <p:spTgt spid="14">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14">
                                            <p:txEl>
                                              <p:pRg st="1" end="1"/>
                                            </p:txEl>
                                          </p:spTgt>
                                        </p:tgtEl>
                                        <p:attrNameLst>
                                          <p:attrName>ppt_h</p:attrName>
                                        </p:attrNameLst>
                                      </p:cBhvr>
                                      <p:tavLst>
                                        <p:tav tm="0">
                                          <p:val>
                                            <p:fltVal val="0"/>
                                          </p:val>
                                        </p:tav>
                                        <p:tav tm="100000">
                                          <p:val>
                                            <p:strVal val="#ppt_h"/>
                                          </p:val>
                                        </p:tav>
                                      </p:tavLst>
                                    </p:anim>
                                    <p:animEffect transition="in" filter="fade">
                                      <p:cBhvr>
                                        <p:cTn id="24" dur="500"/>
                                        <p:tgtEl>
                                          <p:spTgt spid="14">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29"/>
                                        </p:tgtEl>
                                        <p:attrNameLst>
                                          <p:attrName>style.visibility</p:attrName>
                                        </p:attrNameLst>
                                      </p:cBhvr>
                                      <p:to>
                                        <p:strVal val="visible"/>
                                      </p:to>
                                    </p:set>
                                    <p:anim calcmode="lin" valueType="num">
                                      <p:cBhvr>
                                        <p:cTn id="29" dur="500" fill="hold"/>
                                        <p:tgtEl>
                                          <p:spTgt spid="29"/>
                                        </p:tgtEl>
                                        <p:attrNameLst>
                                          <p:attrName>ppt_w</p:attrName>
                                        </p:attrNameLst>
                                      </p:cBhvr>
                                      <p:tavLst>
                                        <p:tav tm="0">
                                          <p:val>
                                            <p:fltVal val="0"/>
                                          </p:val>
                                        </p:tav>
                                        <p:tav tm="100000">
                                          <p:val>
                                            <p:strVal val="#ppt_w"/>
                                          </p:val>
                                        </p:tav>
                                      </p:tavLst>
                                    </p:anim>
                                    <p:anim calcmode="lin" valueType="num">
                                      <p:cBhvr>
                                        <p:cTn id="30" dur="500" fill="hold"/>
                                        <p:tgtEl>
                                          <p:spTgt spid="29"/>
                                        </p:tgtEl>
                                        <p:attrNameLst>
                                          <p:attrName>ppt_h</p:attrName>
                                        </p:attrNameLst>
                                      </p:cBhvr>
                                      <p:tavLst>
                                        <p:tav tm="0">
                                          <p:val>
                                            <p:fltVal val="0"/>
                                          </p:val>
                                        </p:tav>
                                        <p:tav tm="100000">
                                          <p:val>
                                            <p:strVal val="#ppt_h"/>
                                          </p:val>
                                        </p:tav>
                                      </p:tavLst>
                                    </p:anim>
                                    <p:animEffect transition="in" filter="fade">
                                      <p:cBhvr>
                                        <p:cTn id="31" dur="500"/>
                                        <p:tgtEl>
                                          <p:spTgt spid="29"/>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3">
                                            <p:txEl>
                                              <p:pRg st="0" end="0"/>
                                            </p:txEl>
                                          </p:spTgt>
                                        </p:tgtEl>
                                        <p:attrNameLst>
                                          <p:attrName>style.visibility</p:attrName>
                                        </p:attrNameLst>
                                      </p:cBhvr>
                                      <p:to>
                                        <p:strVal val="visible"/>
                                      </p:to>
                                    </p:set>
                                    <p:anim calcmode="lin" valueType="num">
                                      <p:cBhvr>
                                        <p:cTn id="34" dur="500" fill="hold"/>
                                        <p:tgtEl>
                                          <p:spTgt spid="13">
                                            <p:txEl>
                                              <p:pRg st="0" end="0"/>
                                            </p:txEl>
                                          </p:spTgt>
                                        </p:tgtEl>
                                        <p:attrNameLst>
                                          <p:attrName>ppt_w</p:attrName>
                                        </p:attrNameLst>
                                      </p:cBhvr>
                                      <p:tavLst>
                                        <p:tav tm="0">
                                          <p:val>
                                            <p:fltVal val="0"/>
                                          </p:val>
                                        </p:tav>
                                        <p:tav tm="100000">
                                          <p:val>
                                            <p:strVal val="#ppt_w"/>
                                          </p:val>
                                        </p:tav>
                                      </p:tavLst>
                                    </p:anim>
                                    <p:anim calcmode="lin" valueType="num">
                                      <p:cBhvr>
                                        <p:cTn id="35" dur="500" fill="hold"/>
                                        <p:tgtEl>
                                          <p:spTgt spid="13">
                                            <p:txEl>
                                              <p:pRg st="0" end="0"/>
                                            </p:txEl>
                                          </p:spTgt>
                                        </p:tgtEl>
                                        <p:attrNameLst>
                                          <p:attrName>ppt_h</p:attrName>
                                        </p:attrNameLst>
                                      </p:cBhvr>
                                      <p:tavLst>
                                        <p:tav tm="0">
                                          <p:val>
                                            <p:fltVal val="0"/>
                                          </p:val>
                                        </p:tav>
                                        <p:tav tm="100000">
                                          <p:val>
                                            <p:strVal val="#ppt_h"/>
                                          </p:val>
                                        </p:tav>
                                      </p:tavLst>
                                    </p:anim>
                                    <p:animEffect transition="in" filter="fade">
                                      <p:cBhvr>
                                        <p:cTn id="36" dur="500"/>
                                        <p:tgtEl>
                                          <p:spTgt spid="13">
                                            <p:txEl>
                                              <p:pRg st="0" end="0"/>
                                            </p:txEl>
                                          </p:spTgt>
                                        </p:tgtEl>
                                      </p:cBhvr>
                                    </p:animEffect>
                                  </p:childTnLst>
                                </p:cTn>
                              </p:par>
                              <p:par>
                                <p:cTn id="37" presetID="53" presetClass="entr" presetSubtype="16" fill="hold" grpId="0" nodeType="withEffect">
                                  <p:stCondLst>
                                    <p:cond delay="0"/>
                                  </p:stCondLst>
                                  <p:childTnLst>
                                    <p:set>
                                      <p:cBhvr>
                                        <p:cTn id="38" dur="1" fill="hold">
                                          <p:stCondLst>
                                            <p:cond delay="0"/>
                                          </p:stCondLst>
                                        </p:cTn>
                                        <p:tgtEl>
                                          <p:spTgt spid="15">
                                            <p:txEl>
                                              <p:pRg st="0" end="0"/>
                                            </p:txEl>
                                          </p:spTgt>
                                        </p:tgtEl>
                                        <p:attrNameLst>
                                          <p:attrName>style.visibility</p:attrName>
                                        </p:attrNameLst>
                                      </p:cBhvr>
                                      <p:to>
                                        <p:strVal val="visible"/>
                                      </p:to>
                                    </p:set>
                                    <p:anim calcmode="lin" valueType="num">
                                      <p:cBhvr>
                                        <p:cTn id="39" dur="500" fill="hold"/>
                                        <p:tgtEl>
                                          <p:spTgt spid="15">
                                            <p:txEl>
                                              <p:pRg st="0" end="0"/>
                                            </p:txEl>
                                          </p:spTgt>
                                        </p:tgtEl>
                                        <p:attrNameLst>
                                          <p:attrName>ppt_w</p:attrName>
                                        </p:attrNameLst>
                                      </p:cBhvr>
                                      <p:tavLst>
                                        <p:tav tm="0">
                                          <p:val>
                                            <p:fltVal val="0"/>
                                          </p:val>
                                        </p:tav>
                                        <p:tav tm="100000">
                                          <p:val>
                                            <p:strVal val="#ppt_w"/>
                                          </p:val>
                                        </p:tav>
                                      </p:tavLst>
                                    </p:anim>
                                    <p:anim calcmode="lin" valueType="num">
                                      <p:cBhvr>
                                        <p:cTn id="40" dur="500" fill="hold"/>
                                        <p:tgtEl>
                                          <p:spTgt spid="15">
                                            <p:txEl>
                                              <p:pRg st="0" end="0"/>
                                            </p:txEl>
                                          </p:spTgt>
                                        </p:tgtEl>
                                        <p:attrNameLst>
                                          <p:attrName>ppt_h</p:attrName>
                                        </p:attrNameLst>
                                      </p:cBhvr>
                                      <p:tavLst>
                                        <p:tav tm="0">
                                          <p:val>
                                            <p:fltVal val="0"/>
                                          </p:val>
                                        </p:tav>
                                        <p:tav tm="100000">
                                          <p:val>
                                            <p:strVal val="#ppt_h"/>
                                          </p:val>
                                        </p:tav>
                                      </p:tavLst>
                                    </p:anim>
                                    <p:animEffect transition="in" filter="fade">
                                      <p:cBhvr>
                                        <p:cTn id="41" dur="500"/>
                                        <p:tgtEl>
                                          <p:spTgt spid="15">
                                            <p:txEl>
                                              <p:pRg st="0" end="0"/>
                                            </p:txEl>
                                          </p:spTgt>
                                        </p:tgtEl>
                                      </p:cBhvr>
                                    </p:animEffect>
                                  </p:childTnLst>
                                </p:cTn>
                              </p:par>
                              <p:par>
                                <p:cTn id="42" presetID="53" presetClass="entr" presetSubtype="16" fill="hold" grpId="0" nodeType="withEffect">
                                  <p:stCondLst>
                                    <p:cond delay="0"/>
                                  </p:stCondLst>
                                  <p:childTnLst>
                                    <p:set>
                                      <p:cBhvr>
                                        <p:cTn id="43" dur="1" fill="hold">
                                          <p:stCondLst>
                                            <p:cond delay="0"/>
                                          </p:stCondLst>
                                        </p:cTn>
                                        <p:tgtEl>
                                          <p:spTgt spid="15">
                                            <p:txEl>
                                              <p:pRg st="1" end="1"/>
                                            </p:txEl>
                                          </p:spTgt>
                                        </p:tgtEl>
                                        <p:attrNameLst>
                                          <p:attrName>style.visibility</p:attrName>
                                        </p:attrNameLst>
                                      </p:cBhvr>
                                      <p:to>
                                        <p:strVal val="visible"/>
                                      </p:to>
                                    </p:set>
                                    <p:anim calcmode="lin" valueType="num">
                                      <p:cBhvr>
                                        <p:cTn id="44" dur="500" fill="hold"/>
                                        <p:tgtEl>
                                          <p:spTgt spid="15">
                                            <p:txEl>
                                              <p:pRg st="1" end="1"/>
                                            </p:txEl>
                                          </p:spTgt>
                                        </p:tgtEl>
                                        <p:attrNameLst>
                                          <p:attrName>ppt_w</p:attrName>
                                        </p:attrNameLst>
                                      </p:cBhvr>
                                      <p:tavLst>
                                        <p:tav tm="0">
                                          <p:val>
                                            <p:fltVal val="0"/>
                                          </p:val>
                                        </p:tav>
                                        <p:tav tm="100000">
                                          <p:val>
                                            <p:strVal val="#ppt_w"/>
                                          </p:val>
                                        </p:tav>
                                      </p:tavLst>
                                    </p:anim>
                                    <p:anim calcmode="lin" valueType="num">
                                      <p:cBhvr>
                                        <p:cTn id="45" dur="500" fill="hold"/>
                                        <p:tgtEl>
                                          <p:spTgt spid="15">
                                            <p:txEl>
                                              <p:pRg st="1" end="1"/>
                                            </p:txEl>
                                          </p:spTgt>
                                        </p:tgtEl>
                                        <p:attrNameLst>
                                          <p:attrName>ppt_h</p:attrName>
                                        </p:attrNameLst>
                                      </p:cBhvr>
                                      <p:tavLst>
                                        <p:tav tm="0">
                                          <p:val>
                                            <p:fltVal val="0"/>
                                          </p:val>
                                        </p:tav>
                                        <p:tav tm="100000">
                                          <p:val>
                                            <p:strVal val="#ppt_h"/>
                                          </p:val>
                                        </p:tav>
                                      </p:tavLst>
                                    </p:anim>
                                    <p:animEffect transition="in" filter="fade">
                                      <p:cBhvr>
                                        <p:cTn id="46" dur="500"/>
                                        <p:tgtEl>
                                          <p:spTgt spid="15">
                                            <p:txEl>
                                              <p:pRg st="1" end="1"/>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p:cTn id="51" dur="500" fill="hold"/>
                                        <p:tgtEl>
                                          <p:spTgt spid="2"/>
                                        </p:tgtEl>
                                        <p:attrNameLst>
                                          <p:attrName>ppt_w</p:attrName>
                                        </p:attrNameLst>
                                      </p:cBhvr>
                                      <p:tavLst>
                                        <p:tav tm="0">
                                          <p:val>
                                            <p:fltVal val="0"/>
                                          </p:val>
                                        </p:tav>
                                        <p:tav tm="100000">
                                          <p:val>
                                            <p:strVal val="#ppt_w"/>
                                          </p:val>
                                        </p:tav>
                                      </p:tavLst>
                                    </p:anim>
                                    <p:anim calcmode="lin" valueType="num">
                                      <p:cBhvr>
                                        <p:cTn id="52" dur="500" fill="hold"/>
                                        <p:tgtEl>
                                          <p:spTgt spid="2"/>
                                        </p:tgtEl>
                                        <p:attrNameLst>
                                          <p:attrName>ppt_h</p:attrName>
                                        </p:attrNameLst>
                                      </p:cBhvr>
                                      <p:tavLst>
                                        <p:tav tm="0">
                                          <p:val>
                                            <p:fltVal val="0"/>
                                          </p:val>
                                        </p:tav>
                                        <p:tav tm="100000">
                                          <p:val>
                                            <p:strVal val="#ppt_h"/>
                                          </p:val>
                                        </p:tav>
                                      </p:tavLst>
                                    </p:anim>
                                    <p:animEffect transition="in" filter="fade">
                                      <p:cBhvr>
                                        <p:cTn id="53" dur="500"/>
                                        <p:tgtEl>
                                          <p:spTgt spid="2"/>
                                        </p:tgtEl>
                                      </p:cBhvr>
                                    </p:animEffect>
                                  </p:childTnLst>
                                </p:cTn>
                              </p:par>
                            </p:childTnLst>
                          </p:cTn>
                        </p:par>
                      </p:childTnLst>
                    </p:cTn>
                  </p:par>
                  <p:par>
                    <p:cTn id="54" fill="hold">
                      <p:stCondLst>
                        <p:cond delay="indefinite"/>
                      </p:stCondLst>
                      <p:childTnLst>
                        <p:par>
                          <p:cTn id="55" fill="hold">
                            <p:stCondLst>
                              <p:cond delay="0"/>
                            </p:stCondLst>
                            <p:childTnLst>
                              <p:par>
                                <p:cTn id="56" presetID="53" presetClass="entr" presetSubtype="16"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 calcmode="lin" valueType="num">
                                      <p:cBhvr>
                                        <p:cTn id="58" dur="500" fill="hold"/>
                                        <p:tgtEl>
                                          <p:spTgt spid="3"/>
                                        </p:tgtEl>
                                        <p:attrNameLst>
                                          <p:attrName>ppt_w</p:attrName>
                                        </p:attrNameLst>
                                      </p:cBhvr>
                                      <p:tavLst>
                                        <p:tav tm="0">
                                          <p:val>
                                            <p:fltVal val="0"/>
                                          </p:val>
                                        </p:tav>
                                        <p:tav tm="100000">
                                          <p:val>
                                            <p:strVal val="#ppt_w"/>
                                          </p:val>
                                        </p:tav>
                                      </p:tavLst>
                                    </p:anim>
                                    <p:anim calcmode="lin" valueType="num">
                                      <p:cBhvr>
                                        <p:cTn id="59" dur="500" fill="hold"/>
                                        <p:tgtEl>
                                          <p:spTgt spid="3"/>
                                        </p:tgtEl>
                                        <p:attrNameLst>
                                          <p:attrName>ppt_h</p:attrName>
                                        </p:attrNameLst>
                                      </p:cBhvr>
                                      <p:tavLst>
                                        <p:tav tm="0">
                                          <p:val>
                                            <p:fltVal val="0"/>
                                          </p:val>
                                        </p:tav>
                                        <p:tav tm="100000">
                                          <p:val>
                                            <p:strVal val="#ppt_h"/>
                                          </p:val>
                                        </p:tav>
                                      </p:tavLst>
                                    </p:anim>
                                    <p:animEffect transition="in" filter="fade">
                                      <p:cBhvr>
                                        <p:cTn id="60" dur="500"/>
                                        <p:tgtEl>
                                          <p:spTgt spid="3"/>
                                        </p:tgtEl>
                                      </p:cBhvr>
                                    </p:animEffect>
                                  </p:childTnLst>
                                </p:cTn>
                              </p:par>
                            </p:childTnLst>
                          </p:cTn>
                        </p:par>
                      </p:childTnLst>
                    </p:cTn>
                  </p:par>
                  <p:par>
                    <p:cTn id="61" fill="hold">
                      <p:stCondLst>
                        <p:cond delay="indefinite"/>
                      </p:stCondLst>
                      <p:childTnLst>
                        <p:par>
                          <p:cTn id="62" fill="hold">
                            <p:stCondLst>
                              <p:cond delay="0"/>
                            </p:stCondLst>
                            <p:childTnLst>
                              <p:par>
                                <p:cTn id="63" presetID="53" presetClass="entr" presetSubtype="16" fill="hold" nodeType="clickEffect">
                                  <p:stCondLst>
                                    <p:cond delay="0"/>
                                  </p:stCondLst>
                                  <p:childTnLst>
                                    <p:set>
                                      <p:cBhvr>
                                        <p:cTn id="64" dur="1" fill="hold">
                                          <p:stCondLst>
                                            <p:cond delay="0"/>
                                          </p:stCondLst>
                                        </p:cTn>
                                        <p:tgtEl>
                                          <p:spTgt spid="31"/>
                                        </p:tgtEl>
                                        <p:attrNameLst>
                                          <p:attrName>style.visibility</p:attrName>
                                        </p:attrNameLst>
                                      </p:cBhvr>
                                      <p:to>
                                        <p:strVal val="visible"/>
                                      </p:to>
                                    </p:set>
                                    <p:anim calcmode="lin" valueType="num">
                                      <p:cBhvr>
                                        <p:cTn id="65" dur="500" fill="hold"/>
                                        <p:tgtEl>
                                          <p:spTgt spid="31"/>
                                        </p:tgtEl>
                                        <p:attrNameLst>
                                          <p:attrName>ppt_w</p:attrName>
                                        </p:attrNameLst>
                                      </p:cBhvr>
                                      <p:tavLst>
                                        <p:tav tm="0">
                                          <p:val>
                                            <p:fltVal val="0"/>
                                          </p:val>
                                        </p:tav>
                                        <p:tav tm="100000">
                                          <p:val>
                                            <p:strVal val="#ppt_w"/>
                                          </p:val>
                                        </p:tav>
                                      </p:tavLst>
                                    </p:anim>
                                    <p:anim calcmode="lin" valueType="num">
                                      <p:cBhvr>
                                        <p:cTn id="66" dur="500" fill="hold"/>
                                        <p:tgtEl>
                                          <p:spTgt spid="31"/>
                                        </p:tgtEl>
                                        <p:attrNameLst>
                                          <p:attrName>ppt_h</p:attrName>
                                        </p:attrNameLst>
                                      </p:cBhvr>
                                      <p:tavLst>
                                        <p:tav tm="0">
                                          <p:val>
                                            <p:fltVal val="0"/>
                                          </p:val>
                                        </p:tav>
                                        <p:tav tm="100000">
                                          <p:val>
                                            <p:strVal val="#ppt_h"/>
                                          </p:val>
                                        </p:tav>
                                      </p:tavLst>
                                    </p:anim>
                                    <p:animEffect transition="in" filter="fade">
                                      <p:cBhvr>
                                        <p:cTn id="67" dur="500"/>
                                        <p:tgtEl>
                                          <p:spTgt spid="31"/>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16">
                                            <p:txEl>
                                              <p:pRg st="0" end="0"/>
                                            </p:txEl>
                                          </p:spTgt>
                                        </p:tgtEl>
                                        <p:attrNameLst>
                                          <p:attrName>style.visibility</p:attrName>
                                        </p:attrNameLst>
                                      </p:cBhvr>
                                      <p:to>
                                        <p:strVal val="visible"/>
                                      </p:to>
                                    </p:set>
                                    <p:anim calcmode="lin" valueType="num">
                                      <p:cBhvr>
                                        <p:cTn id="70" dur="500" fill="hold"/>
                                        <p:tgtEl>
                                          <p:spTgt spid="16">
                                            <p:txEl>
                                              <p:pRg st="0" end="0"/>
                                            </p:txEl>
                                          </p:spTgt>
                                        </p:tgtEl>
                                        <p:attrNameLst>
                                          <p:attrName>ppt_w</p:attrName>
                                        </p:attrNameLst>
                                      </p:cBhvr>
                                      <p:tavLst>
                                        <p:tav tm="0">
                                          <p:val>
                                            <p:fltVal val="0"/>
                                          </p:val>
                                        </p:tav>
                                        <p:tav tm="100000">
                                          <p:val>
                                            <p:strVal val="#ppt_w"/>
                                          </p:val>
                                        </p:tav>
                                      </p:tavLst>
                                    </p:anim>
                                    <p:anim calcmode="lin" valueType="num">
                                      <p:cBhvr>
                                        <p:cTn id="71" dur="500" fill="hold"/>
                                        <p:tgtEl>
                                          <p:spTgt spid="16">
                                            <p:txEl>
                                              <p:pRg st="0" end="0"/>
                                            </p:txEl>
                                          </p:spTgt>
                                        </p:tgtEl>
                                        <p:attrNameLst>
                                          <p:attrName>ppt_h</p:attrName>
                                        </p:attrNameLst>
                                      </p:cBhvr>
                                      <p:tavLst>
                                        <p:tav tm="0">
                                          <p:val>
                                            <p:fltVal val="0"/>
                                          </p:val>
                                        </p:tav>
                                        <p:tav tm="100000">
                                          <p:val>
                                            <p:strVal val="#ppt_h"/>
                                          </p:val>
                                        </p:tav>
                                      </p:tavLst>
                                    </p:anim>
                                    <p:animEffect transition="in" filter="fade">
                                      <p:cBhvr>
                                        <p:cTn id="72" dur="500"/>
                                        <p:tgtEl>
                                          <p:spTgt spid="16">
                                            <p:txEl>
                                              <p:pRg st="0" end="0"/>
                                            </p:txEl>
                                          </p:spTgt>
                                        </p:tgtEl>
                                      </p:cBhvr>
                                    </p:animEffect>
                                  </p:childTnLst>
                                </p:cTn>
                              </p:par>
                              <p:par>
                                <p:cTn id="73" presetID="53" presetClass="entr" presetSubtype="16" fill="hold" grpId="0" nodeType="withEffect">
                                  <p:stCondLst>
                                    <p:cond delay="0"/>
                                  </p:stCondLst>
                                  <p:childTnLst>
                                    <p:set>
                                      <p:cBhvr>
                                        <p:cTn id="74" dur="1" fill="hold">
                                          <p:stCondLst>
                                            <p:cond delay="0"/>
                                          </p:stCondLst>
                                        </p:cTn>
                                        <p:tgtEl>
                                          <p:spTgt spid="26">
                                            <p:txEl>
                                              <p:pRg st="0" end="0"/>
                                            </p:txEl>
                                          </p:spTgt>
                                        </p:tgtEl>
                                        <p:attrNameLst>
                                          <p:attrName>style.visibility</p:attrName>
                                        </p:attrNameLst>
                                      </p:cBhvr>
                                      <p:to>
                                        <p:strVal val="visible"/>
                                      </p:to>
                                    </p:set>
                                    <p:anim calcmode="lin" valueType="num">
                                      <p:cBhvr>
                                        <p:cTn id="75" dur="500" fill="hold"/>
                                        <p:tgtEl>
                                          <p:spTgt spid="26">
                                            <p:txEl>
                                              <p:pRg st="0" end="0"/>
                                            </p:txEl>
                                          </p:spTgt>
                                        </p:tgtEl>
                                        <p:attrNameLst>
                                          <p:attrName>ppt_w</p:attrName>
                                        </p:attrNameLst>
                                      </p:cBhvr>
                                      <p:tavLst>
                                        <p:tav tm="0">
                                          <p:val>
                                            <p:fltVal val="0"/>
                                          </p:val>
                                        </p:tav>
                                        <p:tav tm="100000">
                                          <p:val>
                                            <p:strVal val="#ppt_w"/>
                                          </p:val>
                                        </p:tav>
                                      </p:tavLst>
                                    </p:anim>
                                    <p:anim calcmode="lin" valueType="num">
                                      <p:cBhvr>
                                        <p:cTn id="76" dur="500" fill="hold"/>
                                        <p:tgtEl>
                                          <p:spTgt spid="26">
                                            <p:txEl>
                                              <p:pRg st="0" end="0"/>
                                            </p:txEl>
                                          </p:spTgt>
                                        </p:tgtEl>
                                        <p:attrNameLst>
                                          <p:attrName>ppt_h</p:attrName>
                                        </p:attrNameLst>
                                      </p:cBhvr>
                                      <p:tavLst>
                                        <p:tav tm="0">
                                          <p:val>
                                            <p:fltVal val="0"/>
                                          </p:val>
                                        </p:tav>
                                        <p:tav tm="100000">
                                          <p:val>
                                            <p:strVal val="#ppt_h"/>
                                          </p:val>
                                        </p:tav>
                                      </p:tavLst>
                                    </p:anim>
                                    <p:animEffect transition="in" filter="fade">
                                      <p:cBhvr>
                                        <p:cTn id="77" dur="500"/>
                                        <p:tgtEl>
                                          <p:spTgt spid="26">
                                            <p:txEl>
                                              <p:pRg st="0" end="0"/>
                                            </p:txEl>
                                          </p:spTgt>
                                        </p:tgtEl>
                                      </p:cBhvr>
                                    </p:animEffect>
                                  </p:childTnLst>
                                </p:cTn>
                              </p:par>
                              <p:par>
                                <p:cTn id="78" presetID="53" presetClass="entr" presetSubtype="16" fill="hold" grpId="0" nodeType="withEffect">
                                  <p:stCondLst>
                                    <p:cond delay="0"/>
                                  </p:stCondLst>
                                  <p:childTnLst>
                                    <p:set>
                                      <p:cBhvr>
                                        <p:cTn id="79" dur="1" fill="hold">
                                          <p:stCondLst>
                                            <p:cond delay="0"/>
                                          </p:stCondLst>
                                        </p:cTn>
                                        <p:tgtEl>
                                          <p:spTgt spid="26">
                                            <p:txEl>
                                              <p:pRg st="1" end="1"/>
                                            </p:txEl>
                                          </p:spTgt>
                                        </p:tgtEl>
                                        <p:attrNameLst>
                                          <p:attrName>style.visibility</p:attrName>
                                        </p:attrNameLst>
                                      </p:cBhvr>
                                      <p:to>
                                        <p:strVal val="visible"/>
                                      </p:to>
                                    </p:set>
                                    <p:anim calcmode="lin" valueType="num">
                                      <p:cBhvr>
                                        <p:cTn id="80" dur="500" fill="hold"/>
                                        <p:tgtEl>
                                          <p:spTgt spid="26">
                                            <p:txEl>
                                              <p:pRg st="1" end="1"/>
                                            </p:txEl>
                                          </p:spTgt>
                                        </p:tgtEl>
                                        <p:attrNameLst>
                                          <p:attrName>ppt_w</p:attrName>
                                        </p:attrNameLst>
                                      </p:cBhvr>
                                      <p:tavLst>
                                        <p:tav tm="0">
                                          <p:val>
                                            <p:fltVal val="0"/>
                                          </p:val>
                                        </p:tav>
                                        <p:tav tm="100000">
                                          <p:val>
                                            <p:strVal val="#ppt_w"/>
                                          </p:val>
                                        </p:tav>
                                      </p:tavLst>
                                    </p:anim>
                                    <p:anim calcmode="lin" valueType="num">
                                      <p:cBhvr>
                                        <p:cTn id="81" dur="500" fill="hold"/>
                                        <p:tgtEl>
                                          <p:spTgt spid="26">
                                            <p:txEl>
                                              <p:pRg st="1" end="1"/>
                                            </p:txEl>
                                          </p:spTgt>
                                        </p:tgtEl>
                                        <p:attrNameLst>
                                          <p:attrName>ppt_h</p:attrName>
                                        </p:attrNameLst>
                                      </p:cBhvr>
                                      <p:tavLst>
                                        <p:tav tm="0">
                                          <p:val>
                                            <p:fltVal val="0"/>
                                          </p:val>
                                        </p:tav>
                                        <p:tav tm="100000">
                                          <p:val>
                                            <p:strVal val="#ppt_h"/>
                                          </p:val>
                                        </p:tav>
                                      </p:tavLst>
                                    </p:anim>
                                    <p:animEffect transition="in" filter="fade">
                                      <p:cBhvr>
                                        <p:cTn id="82" dur="500"/>
                                        <p:tgtEl>
                                          <p:spTgt spid="26">
                                            <p:txEl>
                                              <p:pRg st="1" end="1"/>
                                            </p:txEl>
                                          </p:spTgt>
                                        </p:tgtEl>
                                      </p:cBhvr>
                                    </p:animEffect>
                                  </p:childTnLst>
                                </p:cTn>
                              </p:par>
                              <p:par>
                                <p:cTn id="83" presetID="53" presetClass="entr" presetSubtype="16" fill="hold" grpId="0" nodeType="withEffect">
                                  <p:stCondLst>
                                    <p:cond delay="0"/>
                                  </p:stCondLst>
                                  <p:childTnLst>
                                    <p:set>
                                      <p:cBhvr>
                                        <p:cTn id="84" dur="1" fill="hold">
                                          <p:stCondLst>
                                            <p:cond delay="0"/>
                                          </p:stCondLst>
                                        </p:cTn>
                                        <p:tgtEl>
                                          <p:spTgt spid="26">
                                            <p:txEl>
                                              <p:pRg st="2" end="2"/>
                                            </p:txEl>
                                          </p:spTgt>
                                        </p:tgtEl>
                                        <p:attrNameLst>
                                          <p:attrName>style.visibility</p:attrName>
                                        </p:attrNameLst>
                                      </p:cBhvr>
                                      <p:to>
                                        <p:strVal val="visible"/>
                                      </p:to>
                                    </p:set>
                                    <p:anim calcmode="lin" valueType="num">
                                      <p:cBhvr>
                                        <p:cTn id="85" dur="500" fill="hold"/>
                                        <p:tgtEl>
                                          <p:spTgt spid="26">
                                            <p:txEl>
                                              <p:pRg st="2" end="2"/>
                                            </p:txEl>
                                          </p:spTgt>
                                        </p:tgtEl>
                                        <p:attrNameLst>
                                          <p:attrName>ppt_w</p:attrName>
                                        </p:attrNameLst>
                                      </p:cBhvr>
                                      <p:tavLst>
                                        <p:tav tm="0">
                                          <p:val>
                                            <p:fltVal val="0"/>
                                          </p:val>
                                        </p:tav>
                                        <p:tav tm="100000">
                                          <p:val>
                                            <p:strVal val="#ppt_w"/>
                                          </p:val>
                                        </p:tav>
                                      </p:tavLst>
                                    </p:anim>
                                    <p:anim calcmode="lin" valueType="num">
                                      <p:cBhvr>
                                        <p:cTn id="86" dur="500" fill="hold"/>
                                        <p:tgtEl>
                                          <p:spTgt spid="26">
                                            <p:txEl>
                                              <p:pRg st="2" end="2"/>
                                            </p:txEl>
                                          </p:spTgt>
                                        </p:tgtEl>
                                        <p:attrNameLst>
                                          <p:attrName>ppt_h</p:attrName>
                                        </p:attrNameLst>
                                      </p:cBhvr>
                                      <p:tavLst>
                                        <p:tav tm="0">
                                          <p:val>
                                            <p:fltVal val="0"/>
                                          </p:val>
                                        </p:tav>
                                        <p:tav tm="100000">
                                          <p:val>
                                            <p:strVal val="#ppt_h"/>
                                          </p:val>
                                        </p:tav>
                                      </p:tavLst>
                                    </p:anim>
                                    <p:animEffect transition="in" filter="fade">
                                      <p:cBhvr>
                                        <p:cTn id="87" dur="500"/>
                                        <p:tgtEl>
                                          <p:spTgt spid="26">
                                            <p:txEl>
                                              <p:pRg st="2" end="2"/>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0" nodeType="clickEffect">
                                  <p:stCondLst>
                                    <p:cond delay="0"/>
                                  </p:stCondLst>
                                  <p:childTnLst>
                                    <p:set>
                                      <p:cBhvr>
                                        <p:cTn id="91" dur="1" fill="hold">
                                          <p:stCondLst>
                                            <p:cond delay="0"/>
                                          </p:stCondLst>
                                        </p:cTn>
                                        <p:tgtEl>
                                          <p:spTgt spid="4"/>
                                        </p:tgtEl>
                                        <p:attrNameLst>
                                          <p:attrName>style.visibility</p:attrName>
                                        </p:attrNameLst>
                                      </p:cBhvr>
                                      <p:to>
                                        <p:strVal val="visible"/>
                                      </p:to>
                                    </p:set>
                                    <p:anim calcmode="lin" valueType="num">
                                      <p:cBhvr>
                                        <p:cTn id="92" dur="500" fill="hold"/>
                                        <p:tgtEl>
                                          <p:spTgt spid="4"/>
                                        </p:tgtEl>
                                        <p:attrNameLst>
                                          <p:attrName>ppt_w</p:attrName>
                                        </p:attrNameLst>
                                      </p:cBhvr>
                                      <p:tavLst>
                                        <p:tav tm="0">
                                          <p:val>
                                            <p:fltVal val="0"/>
                                          </p:val>
                                        </p:tav>
                                        <p:tav tm="100000">
                                          <p:val>
                                            <p:strVal val="#ppt_w"/>
                                          </p:val>
                                        </p:tav>
                                      </p:tavLst>
                                    </p:anim>
                                    <p:anim calcmode="lin" valueType="num">
                                      <p:cBhvr>
                                        <p:cTn id="93" dur="500" fill="hold"/>
                                        <p:tgtEl>
                                          <p:spTgt spid="4"/>
                                        </p:tgtEl>
                                        <p:attrNameLst>
                                          <p:attrName>ppt_h</p:attrName>
                                        </p:attrNameLst>
                                      </p:cBhvr>
                                      <p:tavLst>
                                        <p:tav tm="0">
                                          <p:val>
                                            <p:fltVal val="0"/>
                                          </p:val>
                                        </p:tav>
                                        <p:tav tm="100000">
                                          <p:val>
                                            <p:strVal val="#ppt_h"/>
                                          </p:val>
                                        </p:tav>
                                      </p:tavLst>
                                    </p:anim>
                                    <p:animEffect transition="in" filter="fade">
                                      <p:cBhvr>
                                        <p:cTn id="94" dur="500"/>
                                        <p:tgtEl>
                                          <p:spTgt spid="4"/>
                                        </p:tgtEl>
                                      </p:cBhvr>
                                    </p:animEffect>
                                  </p:childTnLst>
                                </p:cTn>
                              </p:par>
                              <p:par>
                                <p:cTn id="95" presetID="53" presetClass="entr" presetSubtype="16" fill="hold" grpId="0" nodeType="withEffect">
                                  <p:stCondLst>
                                    <p:cond delay="0"/>
                                  </p:stCondLst>
                                  <p:childTnLst>
                                    <p:set>
                                      <p:cBhvr>
                                        <p:cTn id="96" dur="1" fill="hold">
                                          <p:stCondLst>
                                            <p:cond delay="0"/>
                                          </p:stCondLst>
                                        </p:cTn>
                                        <p:tgtEl>
                                          <p:spTgt spid="9"/>
                                        </p:tgtEl>
                                        <p:attrNameLst>
                                          <p:attrName>style.visibility</p:attrName>
                                        </p:attrNameLst>
                                      </p:cBhvr>
                                      <p:to>
                                        <p:strVal val="visible"/>
                                      </p:to>
                                    </p:set>
                                    <p:anim calcmode="lin" valueType="num">
                                      <p:cBhvr>
                                        <p:cTn id="97" dur="500" fill="hold"/>
                                        <p:tgtEl>
                                          <p:spTgt spid="9"/>
                                        </p:tgtEl>
                                        <p:attrNameLst>
                                          <p:attrName>ppt_w</p:attrName>
                                        </p:attrNameLst>
                                      </p:cBhvr>
                                      <p:tavLst>
                                        <p:tav tm="0">
                                          <p:val>
                                            <p:fltVal val="0"/>
                                          </p:val>
                                        </p:tav>
                                        <p:tav tm="100000">
                                          <p:val>
                                            <p:strVal val="#ppt_w"/>
                                          </p:val>
                                        </p:tav>
                                      </p:tavLst>
                                    </p:anim>
                                    <p:anim calcmode="lin" valueType="num">
                                      <p:cBhvr>
                                        <p:cTn id="98" dur="500" fill="hold"/>
                                        <p:tgtEl>
                                          <p:spTgt spid="9"/>
                                        </p:tgtEl>
                                        <p:attrNameLst>
                                          <p:attrName>ppt_h</p:attrName>
                                        </p:attrNameLst>
                                      </p:cBhvr>
                                      <p:tavLst>
                                        <p:tav tm="0">
                                          <p:val>
                                            <p:fltVal val="0"/>
                                          </p:val>
                                        </p:tav>
                                        <p:tav tm="100000">
                                          <p:val>
                                            <p:strVal val="#ppt_h"/>
                                          </p:val>
                                        </p:tav>
                                      </p:tavLst>
                                    </p:anim>
                                    <p:animEffect transition="in" filter="fade">
                                      <p:cBhvr>
                                        <p:cTn id="99" dur="500"/>
                                        <p:tgtEl>
                                          <p:spTgt spid="9"/>
                                        </p:tgtEl>
                                      </p:cBhvr>
                                    </p:animEffect>
                                  </p:childTnLst>
                                </p:cTn>
                              </p:par>
                            </p:childTnLst>
                          </p:cTn>
                        </p:par>
                      </p:childTnLst>
                    </p:cTn>
                  </p:par>
                  <p:par>
                    <p:cTn id="100" fill="hold">
                      <p:stCondLst>
                        <p:cond delay="indefinite"/>
                      </p:stCondLst>
                      <p:childTnLst>
                        <p:par>
                          <p:cTn id="101" fill="hold">
                            <p:stCondLst>
                              <p:cond delay="0"/>
                            </p:stCondLst>
                            <p:childTnLst>
                              <p:par>
                                <p:cTn id="102" presetID="53" presetClass="entr" presetSubtype="16" fill="hold" nodeType="clickEffect">
                                  <p:stCondLst>
                                    <p:cond delay="0"/>
                                  </p:stCondLst>
                                  <p:childTnLst>
                                    <p:set>
                                      <p:cBhvr>
                                        <p:cTn id="103" dur="1" fill="hold">
                                          <p:stCondLst>
                                            <p:cond delay="0"/>
                                          </p:stCondLst>
                                        </p:cTn>
                                        <p:tgtEl>
                                          <p:spTgt spid="10"/>
                                        </p:tgtEl>
                                        <p:attrNameLst>
                                          <p:attrName>style.visibility</p:attrName>
                                        </p:attrNameLst>
                                      </p:cBhvr>
                                      <p:to>
                                        <p:strVal val="visible"/>
                                      </p:to>
                                    </p:set>
                                    <p:anim calcmode="lin" valueType="num">
                                      <p:cBhvr>
                                        <p:cTn id="104" dur="500" fill="hold"/>
                                        <p:tgtEl>
                                          <p:spTgt spid="10"/>
                                        </p:tgtEl>
                                        <p:attrNameLst>
                                          <p:attrName>ppt_w</p:attrName>
                                        </p:attrNameLst>
                                      </p:cBhvr>
                                      <p:tavLst>
                                        <p:tav tm="0">
                                          <p:val>
                                            <p:fltVal val="0"/>
                                          </p:val>
                                        </p:tav>
                                        <p:tav tm="100000">
                                          <p:val>
                                            <p:strVal val="#ppt_w"/>
                                          </p:val>
                                        </p:tav>
                                      </p:tavLst>
                                    </p:anim>
                                    <p:anim calcmode="lin" valueType="num">
                                      <p:cBhvr>
                                        <p:cTn id="105" dur="500" fill="hold"/>
                                        <p:tgtEl>
                                          <p:spTgt spid="10"/>
                                        </p:tgtEl>
                                        <p:attrNameLst>
                                          <p:attrName>ppt_h</p:attrName>
                                        </p:attrNameLst>
                                      </p:cBhvr>
                                      <p:tavLst>
                                        <p:tav tm="0">
                                          <p:val>
                                            <p:fltVal val="0"/>
                                          </p:val>
                                        </p:tav>
                                        <p:tav tm="100000">
                                          <p:val>
                                            <p:strVal val="#ppt_h"/>
                                          </p:val>
                                        </p:tav>
                                      </p:tavLst>
                                    </p:anim>
                                    <p:animEffect transition="in" filter="fade">
                                      <p:cBhvr>
                                        <p:cTn id="106" dur="500"/>
                                        <p:tgtEl>
                                          <p:spTgt spid="10"/>
                                        </p:tgtEl>
                                      </p:cBhvr>
                                    </p:animEffect>
                                  </p:childTnLst>
                                </p:cTn>
                              </p:par>
                              <p:par>
                                <p:cTn id="107" presetID="53" presetClass="entr" presetSubtype="16" fill="hold" grpId="0" nodeType="withEffect">
                                  <p:stCondLst>
                                    <p:cond delay="0"/>
                                  </p:stCondLst>
                                  <p:childTnLst>
                                    <p:set>
                                      <p:cBhvr>
                                        <p:cTn id="108" dur="1" fill="hold">
                                          <p:stCondLst>
                                            <p:cond delay="0"/>
                                          </p:stCondLst>
                                        </p:cTn>
                                        <p:tgtEl>
                                          <p:spTgt spid="8"/>
                                        </p:tgtEl>
                                        <p:attrNameLst>
                                          <p:attrName>style.visibility</p:attrName>
                                        </p:attrNameLst>
                                      </p:cBhvr>
                                      <p:to>
                                        <p:strVal val="visible"/>
                                      </p:to>
                                    </p:set>
                                    <p:anim calcmode="lin" valueType="num">
                                      <p:cBhvr>
                                        <p:cTn id="109" dur="500" fill="hold"/>
                                        <p:tgtEl>
                                          <p:spTgt spid="8"/>
                                        </p:tgtEl>
                                        <p:attrNameLst>
                                          <p:attrName>ppt_w</p:attrName>
                                        </p:attrNameLst>
                                      </p:cBhvr>
                                      <p:tavLst>
                                        <p:tav tm="0">
                                          <p:val>
                                            <p:fltVal val="0"/>
                                          </p:val>
                                        </p:tav>
                                        <p:tav tm="100000">
                                          <p:val>
                                            <p:strVal val="#ppt_w"/>
                                          </p:val>
                                        </p:tav>
                                      </p:tavLst>
                                    </p:anim>
                                    <p:anim calcmode="lin" valueType="num">
                                      <p:cBhvr>
                                        <p:cTn id="110" dur="500" fill="hold"/>
                                        <p:tgtEl>
                                          <p:spTgt spid="8"/>
                                        </p:tgtEl>
                                        <p:attrNameLst>
                                          <p:attrName>ppt_h</p:attrName>
                                        </p:attrNameLst>
                                      </p:cBhvr>
                                      <p:tavLst>
                                        <p:tav tm="0">
                                          <p:val>
                                            <p:fltVal val="0"/>
                                          </p:val>
                                        </p:tav>
                                        <p:tav tm="100000">
                                          <p:val>
                                            <p:strVal val="#ppt_h"/>
                                          </p:val>
                                        </p:tav>
                                      </p:tavLst>
                                    </p:anim>
                                    <p:animEffect transition="in" filter="fade">
                                      <p:cBhvr>
                                        <p:cTn id="111" dur="500"/>
                                        <p:tgtEl>
                                          <p:spTgt spid="8"/>
                                        </p:tgtEl>
                                      </p:cBhvr>
                                    </p:animEffect>
                                  </p:childTnLst>
                                </p:cTn>
                              </p:par>
                            </p:childTnLst>
                          </p:cTn>
                        </p:par>
                      </p:childTnLst>
                    </p:cTn>
                  </p:par>
                  <p:par>
                    <p:cTn id="112" fill="hold">
                      <p:stCondLst>
                        <p:cond delay="indefinite"/>
                      </p:stCondLst>
                      <p:childTnLst>
                        <p:par>
                          <p:cTn id="113" fill="hold">
                            <p:stCondLst>
                              <p:cond delay="0"/>
                            </p:stCondLst>
                            <p:childTnLst>
                              <p:par>
                                <p:cTn id="114" presetID="53" presetClass="entr" presetSubtype="16" fill="hold" nodeType="clickEffect">
                                  <p:stCondLst>
                                    <p:cond delay="0"/>
                                  </p:stCondLst>
                                  <p:childTnLst>
                                    <p:set>
                                      <p:cBhvr>
                                        <p:cTn id="115" dur="1" fill="hold">
                                          <p:stCondLst>
                                            <p:cond delay="0"/>
                                          </p:stCondLst>
                                        </p:cTn>
                                        <p:tgtEl>
                                          <p:spTgt spid="22"/>
                                        </p:tgtEl>
                                        <p:attrNameLst>
                                          <p:attrName>style.visibility</p:attrName>
                                        </p:attrNameLst>
                                      </p:cBhvr>
                                      <p:to>
                                        <p:strVal val="visible"/>
                                      </p:to>
                                    </p:set>
                                    <p:anim calcmode="lin" valueType="num">
                                      <p:cBhvr>
                                        <p:cTn id="116" dur="500" fill="hold"/>
                                        <p:tgtEl>
                                          <p:spTgt spid="22"/>
                                        </p:tgtEl>
                                        <p:attrNameLst>
                                          <p:attrName>ppt_w</p:attrName>
                                        </p:attrNameLst>
                                      </p:cBhvr>
                                      <p:tavLst>
                                        <p:tav tm="0">
                                          <p:val>
                                            <p:fltVal val="0"/>
                                          </p:val>
                                        </p:tav>
                                        <p:tav tm="100000">
                                          <p:val>
                                            <p:strVal val="#ppt_w"/>
                                          </p:val>
                                        </p:tav>
                                      </p:tavLst>
                                    </p:anim>
                                    <p:anim calcmode="lin" valueType="num">
                                      <p:cBhvr>
                                        <p:cTn id="117" dur="500" fill="hold"/>
                                        <p:tgtEl>
                                          <p:spTgt spid="22"/>
                                        </p:tgtEl>
                                        <p:attrNameLst>
                                          <p:attrName>ppt_h</p:attrName>
                                        </p:attrNameLst>
                                      </p:cBhvr>
                                      <p:tavLst>
                                        <p:tav tm="0">
                                          <p:val>
                                            <p:fltVal val="0"/>
                                          </p:val>
                                        </p:tav>
                                        <p:tav tm="100000">
                                          <p:val>
                                            <p:strVal val="#ppt_h"/>
                                          </p:val>
                                        </p:tav>
                                      </p:tavLst>
                                    </p:anim>
                                    <p:animEffect transition="in" filter="fade">
                                      <p:cBhvr>
                                        <p:cTn id="118" dur="500"/>
                                        <p:tgtEl>
                                          <p:spTgt spid="22"/>
                                        </p:tgtEl>
                                      </p:cBhvr>
                                    </p:animEffect>
                                  </p:childTnLst>
                                </p:cTn>
                              </p:par>
                              <p:par>
                                <p:cTn id="119" presetID="53" presetClass="entr" presetSubtype="16" fill="hold" grpId="0" nodeType="withEffect">
                                  <p:stCondLst>
                                    <p:cond delay="0"/>
                                  </p:stCondLst>
                                  <p:childTnLst>
                                    <p:set>
                                      <p:cBhvr>
                                        <p:cTn id="120" dur="1" fill="hold">
                                          <p:stCondLst>
                                            <p:cond delay="0"/>
                                          </p:stCondLst>
                                        </p:cTn>
                                        <p:tgtEl>
                                          <p:spTgt spid="23">
                                            <p:txEl>
                                              <p:pRg st="0" end="0"/>
                                            </p:txEl>
                                          </p:spTgt>
                                        </p:tgtEl>
                                        <p:attrNameLst>
                                          <p:attrName>style.visibility</p:attrName>
                                        </p:attrNameLst>
                                      </p:cBhvr>
                                      <p:to>
                                        <p:strVal val="visible"/>
                                      </p:to>
                                    </p:set>
                                    <p:anim calcmode="lin" valueType="num">
                                      <p:cBhvr>
                                        <p:cTn id="121" dur="500" fill="hold"/>
                                        <p:tgtEl>
                                          <p:spTgt spid="23">
                                            <p:txEl>
                                              <p:pRg st="0" end="0"/>
                                            </p:txEl>
                                          </p:spTgt>
                                        </p:tgtEl>
                                        <p:attrNameLst>
                                          <p:attrName>ppt_w</p:attrName>
                                        </p:attrNameLst>
                                      </p:cBhvr>
                                      <p:tavLst>
                                        <p:tav tm="0">
                                          <p:val>
                                            <p:fltVal val="0"/>
                                          </p:val>
                                        </p:tav>
                                        <p:tav tm="100000">
                                          <p:val>
                                            <p:strVal val="#ppt_w"/>
                                          </p:val>
                                        </p:tav>
                                      </p:tavLst>
                                    </p:anim>
                                    <p:anim calcmode="lin" valueType="num">
                                      <p:cBhvr>
                                        <p:cTn id="122" dur="500" fill="hold"/>
                                        <p:tgtEl>
                                          <p:spTgt spid="23">
                                            <p:txEl>
                                              <p:pRg st="0" end="0"/>
                                            </p:txEl>
                                          </p:spTgt>
                                        </p:tgtEl>
                                        <p:attrNameLst>
                                          <p:attrName>ppt_h</p:attrName>
                                        </p:attrNameLst>
                                      </p:cBhvr>
                                      <p:tavLst>
                                        <p:tav tm="0">
                                          <p:val>
                                            <p:fltVal val="0"/>
                                          </p:val>
                                        </p:tav>
                                        <p:tav tm="100000">
                                          <p:val>
                                            <p:strVal val="#ppt_h"/>
                                          </p:val>
                                        </p:tav>
                                      </p:tavLst>
                                    </p:anim>
                                    <p:animEffect transition="in" filter="fade">
                                      <p:cBhvr>
                                        <p:cTn id="123" dur="500"/>
                                        <p:tgtEl>
                                          <p:spTgt spid="23">
                                            <p:txEl>
                                              <p:pRg st="0" end="0"/>
                                            </p:txEl>
                                          </p:spTgt>
                                        </p:tgtEl>
                                      </p:cBhvr>
                                    </p:animEffect>
                                  </p:childTnLst>
                                </p:cTn>
                              </p:par>
                              <p:par>
                                <p:cTn id="124" presetID="53" presetClass="entr" presetSubtype="16" fill="hold" grpId="0" nodeType="withEffect">
                                  <p:stCondLst>
                                    <p:cond delay="0"/>
                                  </p:stCondLst>
                                  <p:childTnLst>
                                    <p:set>
                                      <p:cBhvr>
                                        <p:cTn id="125" dur="1" fill="hold">
                                          <p:stCondLst>
                                            <p:cond delay="0"/>
                                          </p:stCondLst>
                                        </p:cTn>
                                        <p:tgtEl>
                                          <p:spTgt spid="24">
                                            <p:txEl>
                                              <p:pRg st="0" end="0"/>
                                            </p:txEl>
                                          </p:spTgt>
                                        </p:tgtEl>
                                        <p:attrNameLst>
                                          <p:attrName>style.visibility</p:attrName>
                                        </p:attrNameLst>
                                      </p:cBhvr>
                                      <p:to>
                                        <p:strVal val="visible"/>
                                      </p:to>
                                    </p:set>
                                    <p:anim calcmode="lin" valueType="num">
                                      <p:cBhvr>
                                        <p:cTn id="126" dur="500" fill="hold"/>
                                        <p:tgtEl>
                                          <p:spTgt spid="24">
                                            <p:txEl>
                                              <p:pRg st="0" end="0"/>
                                            </p:txEl>
                                          </p:spTgt>
                                        </p:tgtEl>
                                        <p:attrNameLst>
                                          <p:attrName>ppt_w</p:attrName>
                                        </p:attrNameLst>
                                      </p:cBhvr>
                                      <p:tavLst>
                                        <p:tav tm="0">
                                          <p:val>
                                            <p:fltVal val="0"/>
                                          </p:val>
                                        </p:tav>
                                        <p:tav tm="100000">
                                          <p:val>
                                            <p:strVal val="#ppt_w"/>
                                          </p:val>
                                        </p:tav>
                                      </p:tavLst>
                                    </p:anim>
                                    <p:anim calcmode="lin" valueType="num">
                                      <p:cBhvr>
                                        <p:cTn id="127" dur="500" fill="hold"/>
                                        <p:tgtEl>
                                          <p:spTgt spid="24">
                                            <p:txEl>
                                              <p:pRg st="0" end="0"/>
                                            </p:txEl>
                                          </p:spTgt>
                                        </p:tgtEl>
                                        <p:attrNameLst>
                                          <p:attrName>ppt_h</p:attrName>
                                        </p:attrNameLst>
                                      </p:cBhvr>
                                      <p:tavLst>
                                        <p:tav tm="0">
                                          <p:val>
                                            <p:fltVal val="0"/>
                                          </p:val>
                                        </p:tav>
                                        <p:tav tm="100000">
                                          <p:val>
                                            <p:strVal val="#ppt_h"/>
                                          </p:val>
                                        </p:tav>
                                      </p:tavLst>
                                    </p:anim>
                                    <p:animEffect transition="in" filter="fade">
                                      <p:cBhvr>
                                        <p:cTn id="128" dur="500"/>
                                        <p:tgtEl>
                                          <p:spTgt spid="24">
                                            <p:txEl>
                                              <p:pRg st="0" end="0"/>
                                            </p:txEl>
                                          </p:spTgt>
                                        </p:tgtEl>
                                      </p:cBhvr>
                                    </p:animEffect>
                                  </p:childTnLst>
                                </p:cTn>
                              </p:par>
                              <p:par>
                                <p:cTn id="129" presetID="53" presetClass="entr" presetSubtype="16" fill="hold" grpId="0" nodeType="withEffect">
                                  <p:stCondLst>
                                    <p:cond delay="0"/>
                                  </p:stCondLst>
                                  <p:childTnLst>
                                    <p:set>
                                      <p:cBhvr>
                                        <p:cTn id="130" dur="1" fill="hold">
                                          <p:stCondLst>
                                            <p:cond delay="0"/>
                                          </p:stCondLst>
                                        </p:cTn>
                                        <p:tgtEl>
                                          <p:spTgt spid="24">
                                            <p:txEl>
                                              <p:pRg st="1" end="1"/>
                                            </p:txEl>
                                          </p:spTgt>
                                        </p:tgtEl>
                                        <p:attrNameLst>
                                          <p:attrName>style.visibility</p:attrName>
                                        </p:attrNameLst>
                                      </p:cBhvr>
                                      <p:to>
                                        <p:strVal val="visible"/>
                                      </p:to>
                                    </p:set>
                                    <p:anim calcmode="lin" valueType="num">
                                      <p:cBhvr>
                                        <p:cTn id="131" dur="500" fill="hold"/>
                                        <p:tgtEl>
                                          <p:spTgt spid="24">
                                            <p:txEl>
                                              <p:pRg st="1" end="1"/>
                                            </p:txEl>
                                          </p:spTgt>
                                        </p:tgtEl>
                                        <p:attrNameLst>
                                          <p:attrName>ppt_w</p:attrName>
                                        </p:attrNameLst>
                                      </p:cBhvr>
                                      <p:tavLst>
                                        <p:tav tm="0">
                                          <p:val>
                                            <p:fltVal val="0"/>
                                          </p:val>
                                        </p:tav>
                                        <p:tav tm="100000">
                                          <p:val>
                                            <p:strVal val="#ppt_w"/>
                                          </p:val>
                                        </p:tav>
                                      </p:tavLst>
                                    </p:anim>
                                    <p:anim calcmode="lin" valueType="num">
                                      <p:cBhvr>
                                        <p:cTn id="132" dur="500" fill="hold"/>
                                        <p:tgtEl>
                                          <p:spTgt spid="24">
                                            <p:txEl>
                                              <p:pRg st="1" end="1"/>
                                            </p:txEl>
                                          </p:spTgt>
                                        </p:tgtEl>
                                        <p:attrNameLst>
                                          <p:attrName>ppt_h</p:attrName>
                                        </p:attrNameLst>
                                      </p:cBhvr>
                                      <p:tavLst>
                                        <p:tav tm="0">
                                          <p:val>
                                            <p:fltVal val="0"/>
                                          </p:val>
                                        </p:tav>
                                        <p:tav tm="100000">
                                          <p:val>
                                            <p:strVal val="#ppt_h"/>
                                          </p:val>
                                        </p:tav>
                                      </p:tavLst>
                                    </p:anim>
                                    <p:animEffect transition="in" filter="fade">
                                      <p:cBhvr>
                                        <p:cTn id="133" dur="500"/>
                                        <p:tgtEl>
                                          <p:spTgt spid="24">
                                            <p:txEl>
                                              <p:pRg st="1" end="1"/>
                                            </p:txEl>
                                          </p:spTgt>
                                        </p:tgtEl>
                                      </p:cBhvr>
                                    </p:animEffect>
                                  </p:childTnLst>
                                </p:cTn>
                              </p:par>
                              <p:par>
                                <p:cTn id="134" presetID="53" presetClass="entr" presetSubtype="16" fill="hold" grpId="0" nodeType="withEffect">
                                  <p:stCondLst>
                                    <p:cond delay="0"/>
                                  </p:stCondLst>
                                  <p:childTnLst>
                                    <p:set>
                                      <p:cBhvr>
                                        <p:cTn id="135" dur="1" fill="hold">
                                          <p:stCondLst>
                                            <p:cond delay="0"/>
                                          </p:stCondLst>
                                        </p:cTn>
                                        <p:tgtEl>
                                          <p:spTgt spid="24">
                                            <p:txEl>
                                              <p:pRg st="2" end="2"/>
                                            </p:txEl>
                                          </p:spTgt>
                                        </p:tgtEl>
                                        <p:attrNameLst>
                                          <p:attrName>style.visibility</p:attrName>
                                        </p:attrNameLst>
                                      </p:cBhvr>
                                      <p:to>
                                        <p:strVal val="visible"/>
                                      </p:to>
                                    </p:set>
                                    <p:anim calcmode="lin" valueType="num">
                                      <p:cBhvr>
                                        <p:cTn id="136" dur="500" fill="hold"/>
                                        <p:tgtEl>
                                          <p:spTgt spid="24">
                                            <p:txEl>
                                              <p:pRg st="2" end="2"/>
                                            </p:txEl>
                                          </p:spTgt>
                                        </p:tgtEl>
                                        <p:attrNameLst>
                                          <p:attrName>ppt_w</p:attrName>
                                        </p:attrNameLst>
                                      </p:cBhvr>
                                      <p:tavLst>
                                        <p:tav tm="0">
                                          <p:val>
                                            <p:fltVal val="0"/>
                                          </p:val>
                                        </p:tav>
                                        <p:tav tm="100000">
                                          <p:val>
                                            <p:strVal val="#ppt_w"/>
                                          </p:val>
                                        </p:tav>
                                      </p:tavLst>
                                    </p:anim>
                                    <p:anim calcmode="lin" valueType="num">
                                      <p:cBhvr>
                                        <p:cTn id="137" dur="500" fill="hold"/>
                                        <p:tgtEl>
                                          <p:spTgt spid="24">
                                            <p:txEl>
                                              <p:pRg st="2" end="2"/>
                                            </p:txEl>
                                          </p:spTgt>
                                        </p:tgtEl>
                                        <p:attrNameLst>
                                          <p:attrName>ppt_h</p:attrName>
                                        </p:attrNameLst>
                                      </p:cBhvr>
                                      <p:tavLst>
                                        <p:tav tm="0">
                                          <p:val>
                                            <p:fltVal val="0"/>
                                          </p:val>
                                        </p:tav>
                                        <p:tav tm="100000">
                                          <p:val>
                                            <p:strVal val="#ppt_h"/>
                                          </p:val>
                                        </p:tav>
                                      </p:tavLst>
                                    </p:anim>
                                    <p:animEffect transition="in" filter="fade">
                                      <p:cBhvr>
                                        <p:cTn id="138" dur="500"/>
                                        <p:tgtEl>
                                          <p:spTgt spid="24">
                                            <p:txEl>
                                              <p:pRg st="2" end="2"/>
                                            </p:txEl>
                                          </p:spTgt>
                                        </p:tgtEl>
                                      </p:cBhvr>
                                    </p:animEffect>
                                  </p:childTnLst>
                                </p:cTn>
                              </p:par>
                            </p:childTnLst>
                          </p:cTn>
                        </p:par>
                      </p:childTnLst>
                    </p:cTn>
                  </p:par>
                  <p:par>
                    <p:cTn id="139" fill="hold">
                      <p:stCondLst>
                        <p:cond delay="indefinite"/>
                      </p:stCondLst>
                      <p:childTnLst>
                        <p:par>
                          <p:cTn id="140" fill="hold">
                            <p:stCondLst>
                              <p:cond delay="0"/>
                            </p:stCondLst>
                            <p:childTnLst>
                              <p:par>
                                <p:cTn id="141" presetID="53" presetClass="entr" presetSubtype="16" fill="hold" nodeType="clickEffect">
                                  <p:stCondLst>
                                    <p:cond delay="0"/>
                                  </p:stCondLst>
                                  <p:childTnLst>
                                    <p:set>
                                      <p:cBhvr>
                                        <p:cTn id="142" dur="1" fill="hold">
                                          <p:stCondLst>
                                            <p:cond delay="0"/>
                                          </p:stCondLst>
                                        </p:cTn>
                                        <p:tgtEl>
                                          <p:spTgt spid="33"/>
                                        </p:tgtEl>
                                        <p:attrNameLst>
                                          <p:attrName>style.visibility</p:attrName>
                                        </p:attrNameLst>
                                      </p:cBhvr>
                                      <p:to>
                                        <p:strVal val="visible"/>
                                      </p:to>
                                    </p:set>
                                    <p:anim calcmode="lin" valueType="num">
                                      <p:cBhvr>
                                        <p:cTn id="143" dur="500" fill="hold"/>
                                        <p:tgtEl>
                                          <p:spTgt spid="33"/>
                                        </p:tgtEl>
                                        <p:attrNameLst>
                                          <p:attrName>ppt_w</p:attrName>
                                        </p:attrNameLst>
                                      </p:cBhvr>
                                      <p:tavLst>
                                        <p:tav tm="0">
                                          <p:val>
                                            <p:fltVal val="0"/>
                                          </p:val>
                                        </p:tav>
                                        <p:tav tm="100000">
                                          <p:val>
                                            <p:strVal val="#ppt_w"/>
                                          </p:val>
                                        </p:tav>
                                      </p:tavLst>
                                    </p:anim>
                                    <p:anim calcmode="lin" valueType="num">
                                      <p:cBhvr>
                                        <p:cTn id="144" dur="500" fill="hold"/>
                                        <p:tgtEl>
                                          <p:spTgt spid="33"/>
                                        </p:tgtEl>
                                        <p:attrNameLst>
                                          <p:attrName>ppt_h</p:attrName>
                                        </p:attrNameLst>
                                      </p:cBhvr>
                                      <p:tavLst>
                                        <p:tav tm="0">
                                          <p:val>
                                            <p:fltVal val="0"/>
                                          </p:val>
                                        </p:tav>
                                        <p:tav tm="100000">
                                          <p:val>
                                            <p:strVal val="#ppt_h"/>
                                          </p:val>
                                        </p:tav>
                                      </p:tavLst>
                                    </p:anim>
                                    <p:animEffect transition="in" filter="fade">
                                      <p:cBhvr>
                                        <p:cTn id="145" dur="500"/>
                                        <p:tgtEl>
                                          <p:spTgt spid="33"/>
                                        </p:tgtEl>
                                      </p:cBhvr>
                                    </p:animEffect>
                                  </p:childTnLst>
                                </p:cTn>
                              </p:par>
                              <p:par>
                                <p:cTn id="146" presetID="53" presetClass="entr" presetSubtype="16" fill="hold" grpId="0" nodeType="withEffect">
                                  <p:stCondLst>
                                    <p:cond delay="0"/>
                                  </p:stCondLst>
                                  <p:childTnLst>
                                    <p:set>
                                      <p:cBhvr>
                                        <p:cTn id="147" dur="1" fill="hold">
                                          <p:stCondLst>
                                            <p:cond delay="0"/>
                                          </p:stCondLst>
                                        </p:cTn>
                                        <p:tgtEl>
                                          <p:spTgt spid="28">
                                            <p:txEl>
                                              <p:pRg st="0" end="0"/>
                                            </p:txEl>
                                          </p:spTgt>
                                        </p:tgtEl>
                                        <p:attrNameLst>
                                          <p:attrName>style.visibility</p:attrName>
                                        </p:attrNameLst>
                                      </p:cBhvr>
                                      <p:to>
                                        <p:strVal val="visible"/>
                                      </p:to>
                                    </p:set>
                                    <p:anim calcmode="lin" valueType="num">
                                      <p:cBhvr>
                                        <p:cTn id="148" dur="500" fill="hold"/>
                                        <p:tgtEl>
                                          <p:spTgt spid="28">
                                            <p:txEl>
                                              <p:pRg st="0" end="0"/>
                                            </p:txEl>
                                          </p:spTgt>
                                        </p:tgtEl>
                                        <p:attrNameLst>
                                          <p:attrName>ppt_w</p:attrName>
                                        </p:attrNameLst>
                                      </p:cBhvr>
                                      <p:tavLst>
                                        <p:tav tm="0">
                                          <p:val>
                                            <p:fltVal val="0"/>
                                          </p:val>
                                        </p:tav>
                                        <p:tav tm="100000">
                                          <p:val>
                                            <p:strVal val="#ppt_w"/>
                                          </p:val>
                                        </p:tav>
                                      </p:tavLst>
                                    </p:anim>
                                    <p:anim calcmode="lin" valueType="num">
                                      <p:cBhvr>
                                        <p:cTn id="149" dur="500" fill="hold"/>
                                        <p:tgtEl>
                                          <p:spTgt spid="28">
                                            <p:txEl>
                                              <p:pRg st="0" end="0"/>
                                            </p:txEl>
                                          </p:spTgt>
                                        </p:tgtEl>
                                        <p:attrNameLst>
                                          <p:attrName>ppt_h</p:attrName>
                                        </p:attrNameLst>
                                      </p:cBhvr>
                                      <p:tavLst>
                                        <p:tav tm="0">
                                          <p:val>
                                            <p:fltVal val="0"/>
                                          </p:val>
                                        </p:tav>
                                        <p:tav tm="100000">
                                          <p:val>
                                            <p:strVal val="#ppt_h"/>
                                          </p:val>
                                        </p:tav>
                                      </p:tavLst>
                                    </p:anim>
                                    <p:animEffect transition="in" filter="fade">
                                      <p:cBhvr>
                                        <p:cTn id="150" dur="500"/>
                                        <p:tgtEl>
                                          <p:spTgt spid="28">
                                            <p:txEl>
                                              <p:pRg st="0" end="0"/>
                                            </p:txEl>
                                          </p:spTgt>
                                        </p:tgtEl>
                                      </p:cBhvr>
                                    </p:animEffect>
                                  </p:childTnLst>
                                </p:cTn>
                              </p:par>
                              <p:par>
                                <p:cTn id="151" presetID="53" presetClass="entr" presetSubtype="16" fill="hold" grpId="0" nodeType="withEffect">
                                  <p:stCondLst>
                                    <p:cond delay="0"/>
                                  </p:stCondLst>
                                  <p:childTnLst>
                                    <p:set>
                                      <p:cBhvr>
                                        <p:cTn id="152" dur="1" fill="hold">
                                          <p:stCondLst>
                                            <p:cond delay="0"/>
                                          </p:stCondLst>
                                        </p:cTn>
                                        <p:tgtEl>
                                          <p:spTgt spid="30">
                                            <p:txEl>
                                              <p:pRg st="0" end="0"/>
                                            </p:txEl>
                                          </p:spTgt>
                                        </p:tgtEl>
                                        <p:attrNameLst>
                                          <p:attrName>style.visibility</p:attrName>
                                        </p:attrNameLst>
                                      </p:cBhvr>
                                      <p:to>
                                        <p:strVal val="visible"/>
                                      </p:to>
                                    </p:set>
                                    <p:anim calcmode="lin" valueType="num">
                                      <p:cBhvr>
                                        <p:cTn id="153" dur="500" fill="hold"/>
                                        <p:tgtEl>
                                          <p:spTgt spid="30">
                                            <p:txEl>
                                              <p:pRg st="0" end="0"/>
                                            </p:txEl>
                                          </p:spTgt>
                                        </p:tgtEl>
                                        <p:attrNameLst>
                                          <p:attrName>ppt_w</p:attrName>
                                        </p:attrNameLst>
                                      </p:cBhvr>
                                      <p:tavLst>
                                        <p:tav tm="0">
                                          <p:val>
                                            <p:fltVal val="0"/>
                                          </p:val>
                                        </p:tav>
                                        <p:tav tm="100000">
                                          <p:val>
                                            <p:strVal val="#ppt_w"/>
                                          </p:val>
                                        </p:tav>
                                      </p:tavLst>
                                    </p:anim>
                                    <p:anim calcmode="lin" valueType="num">
                                      <p:cBhvr>
                                        <p:cTn id="154" dur="500" fill="hold"/>
                                        <p:tgtEl>
                                          <p:spTgt spid="30">
                                            <p:txEl>
                                              <p:pRg st="0" end="0"/>
                                            </p:txEl>
                                          </p:spTgt>
                                        </p:tgtEl>
                                        <p:attrNameLst>
                                          <p:attrName>ppt_h</p:attrName>
                                        </p:attrNameLst>
                                      </p:cBhvr>
                                      <p:tavLst>
                                        <p:tav tm="0">
                                          <p:val>
                                            <p:fltVal val="0"/>
                                          </p:val>
                                        </p:tav>
                                        <p:tav tm="100000">
                                          <p:val>
                                            <p:strVal val="#ppt_h"/>
                                          </p:val>
                                        </p:tav>
                                      </p:tavLst>
                                    </p:anim>
                                    <p:animEffect transition="in" filter="fade">
                                      <p:cBhvr>
                                        <p:cTn id="155" dur="500"/>
                                        <p:tgtEl>
                                          <p:spTgt spid="30">
                                            <p:txEl>
                                              <p:pRg st="0" end="0"/>
                                            </p:txEl>
                                          </p:spTgt>
                                        </p:tgtEl>
                                      </p:cBhvr>
                                    </p:animEffect>
                                  </p:childTnLst>
                                </p:cTn>
                              </p:par>
                              <p:par>
                                <p:cTn id="156" presetID="53" presetClass="entr" presetSubtype="16" fill="hold" grpId="0" nodeType="withEffect">
                                  <p:stCondLst>
                                    <p:cond delay="0"/>
                                  </p:stCondLst>
                                  <p:childTnLst>
                                    <p:set>
                                      <p:cBhvr>
                                        <p:cTn id="157" dur="1" fill="hold">
                                          <p:stCondLst>
                                            <p:cond delay="0"/>
                                          </p:stCondLst>
                                        </p:cTn>
                                        <p:tgtEl>
                                          <p:spTgt spid="30">
                                            <p:txEl>
                                              <p:pRg st="1" end="1"/>
                                            </p:txEl>
                                          </p:spTgt>
                                        </p:tgtEl>
                                        <p:attrNameLst>
                                          <p:attrName>style.visibility</p:attrName>
                                        </p:attrNameLst>
                                      </p:cBhvr>
                                      <p:to>
                                        <p:strVal val="visible"/>
                                      </p:to>
                                    </p:set>
                                    <p:anim calcmode="lin" valueType="num">
                                      <p:cBhvr>
                                        <p:cTn id="158" dur="500" fill="hold"/>
                                        <p:tgtEl>
                                          <p:spTgt spid="30">
                                            <p:txEl>
                                              <p:pRg st="1" end="1"/>
                                            </p:txEl>
                                          </p:spTgt>
                                        </p:tgtEl>
                                        <p:attrNameLst>
                                          <p:attrName>ppt_w</p:attrName>
                                        </p:attrNameLst>
                                      </p:cBhvr>
                                      <p:tavLst>
                                        <p:tav tm="0">
                                          <p:val>
                                            <p:fltVal val="0"/>
                                          </p:val>
                                        </p:tav>
                                        <p:tav tm="100000">
                                          <p:val>
                                            <p:strVal val="#ppt_w"/>
                                          </p:val>
                                        </p:tav>
                                      </p:tavLst>
                                    </p:anim>
                                    <p:anim calcmode="lin" valueType="num">
                                      <p:cBhvr>
                                        <p:cTn id="159" dur="500" fill="hold"/>
                                        <p:tgtEl>
                                          <p:spTgt spid="30">
                                            <p:txEl>
                                              <p:pRg st="1" end="1"/>
                                            </p:txEl>
                                          </p:spTgt>
                                        </p:tgtEl>
                                        <p:attrNameLst>
                                          <p:attrName>ppt_h</p:attrName>
                                        </p:attrNameLst>
                                      </p:cBhvr>
                                      <p:tavLst>
                                        <p:tav tm="0">
                                          <p:val>
                                            <p:fltVal val="0"/>
                                          </p:val>
                                        </p:tav>
                                        <p:tav tm="100000">
                                          <p:val>
                                            <p:strVal val="#ppt_h"/>
                                          </p:val>
                                        </p:tav>
                                      </p:tavLst>
                                    </p:anim>
                                    <p:animEffect transition="in" filter="fade">
                                      <p:cBhvr>
                                        <p:cTn id="160" dur="500"/>
                                        <p:tgtEl>
                                          <p:spTgt spid="30">
                                            <p:txEl>
                                              <p:pRg st="1" end="1"/>
                                            </p:txEl>
                                          </p:spTgt>
                                        </p:tgtEl>
                                      </p:cBhvr>
                                    </p:animEffect>
                                  </p:childTnLst>
                                </p:cTn>
                              </p:par>
                            </p:childTnLst>
                          </p:cTn>
                        </p:par>
                      </p:childTnLst>
                    </p:cTn>
                  </p:par>
                  <p:par>
                    <p:cTn id="161" fill="hold">
                      <p:stCondLst>
                        <p:cond delay="indefinite"/>
                      </p:stCondLst>
                      <p:childTnLst>
                        <p:par>
                          <p:cTn id="162" fill="hold">
                            <p:stCondLst>
                              <p:cond delay="0"/>
                            </p:stCondLst>
                            <p:childTnLst>
                              <p:par>
                                <p:cTn id="163" presetID="53" presetClass="entr" presetSubtype="16" fill="hold" grpId="0" nodeType="clickEffect">
                                  <p:stCondLst>
                                    <p:cond delay="0"/>
                                  </p:stCondLst>
                                  <p:childTnLst>
                                    <p:set>
                                      <p:cBhvr>
                                        <p:cTn id="164" dur="1" fill="hold">
                                          <p:stCondLst>
                                            <p:cond delay="0"/>
                                          </p:stCondLst>
                                        </p:cTn>
                                        <p:tgtEl>
                                          <p:spTgt spid="6"/>
                                        </p:tgtEl>
                                        <p:attrNameLst>
                                          <p:attrName>style.visibility</p:attrName>
                                        </p:attrNameLst>
                                      </p:cBhvr>
                                      <p:to>
                                        <p:strVal val="visible"/>
                                      </p:to>
                                    </p:set>
                                    <p:anim calcmode="lin" valueType="num">
                                      <p:cBhvr>
                                        <p:cTn id="165" dur="500" fill="hold"/>
                                        <p:tgtEl>
                                          <p:spTgt spid="6"/>
                                        </p:tgtEl>
                                        <p:attrNameLst>
                                          <p:attrName>ppt_w</p:attrName>
                                        </p:attrNameLst>
                                      </p:cBhvr>
                                      <p:tavLst>
                                        <p:tav tm="0">
                                          <p:val>
                                            <p:fltVal val="0"/>
                                          </p:val>
                                        </p:tav>
                                        <p:tav tm="100000">
                                          <p:val>
                                            <p:strVal val="#ppt_w"/>
                                          </p:val>
                                        </p:tav>
                                      </p:tavLst>
                                    </p:anim>
                                    <p:anim calcmode="lin" valueType="num">
                                      <p:cBhvr>
                                        <p:cTn id="166" dur="500" fill="hold"/>
                                        <p:tgtEl>
                                          <p:spTgt spid="6"/>
                                        </p:tgtEl>
                                        <p:attrNameLst>
                                          <p:attrName>ppt_h</p:attrName>
                                        </p:attrNameLst>
                                      </p:cBhvr>
                                      <p:tavLst>
                                        <p:tav tm="0">
                                          <p:val>
                                            <p:fltVal val="0"/>
                                          </p:val>
                                        </p:tav>
                                        <p:tav tm="100000">
                                          <p:val>
                                            <p:strVal val="#ppt_h"/>
                                          </p:val>
                                        </p:tav>
                                      </p:tavLst>
                                    </p:anim>
                                    <p:animEffect transition="in" filter="fade">
                                      <p:cBhvr>
                                        <p:cTn id="167" dur="500"/>
                                        <p:tgtEl>
                                          <p:spTgt spid="6"/>
                                        </p:tgtEl>
                                      </p:cBhvr>
                                    </p:animEffect>
                                  </p:childTnLst>
                                </p:cTn>
                              </p:par>
                            </p:childTnLst>
                          </p:cTn>
                        </p:par>
                      </p:childTnLst>
                    </p:cTn>
                  </p:par>
                  <p:par>
                    <p:cTn id="168" fill="hold">
                      <p:stCondLst>
                        <p:cond delay="indefinite"/>
                      </p:stCondLst>
                      <p:childTnLst>
                        <p:par>
                          <p:cTn id="169" fill="hold">
                            <p:stCondLst>
                              <p:cond delay="0"/>
                            </p:stCondLst>
                            <p:childTnLst>
                              <p:par>
                                <p:cTn id="170" presetID="53" presetClass="entr" presetSubtype="16" fill="hold" grpId="0" nodeType="clickEffect">
                                  <p:stCondLst>
                                    <p:cond delay="0"/>
                                  </p:stCondLst>
                                  <p:childTnLst>
                                    <p:set>
                                      <p:cBhvr>
                                        <p:cTn id="171" dur="1" fill="hold">
                                          <p:stCondLst>
                                            <p:cond delay="0"/>
                                          </p:stCondLst>
                                        </p:cTn>
                                        <p:tgtEl>
                                          <p:spTgt spid="7"/>
                                        </p:tgtEl>
                                        <p:attrNameLst>
                                          <p:attrName>style.visibility</p:attrName>
                                        </p:attrNameLst>
                                      </p:cBhvr>
                                      <p:to>
                                        <p:strVal val="visible"/>
                                      </p:to>
                                    </p:set>
                                    <p:anim calcmode="lin" valueType="num">
                                      <p:cBhvr>
                                        <p:cTn id="172" dur="500" fill="hold"/>
                                        <p:tgtEl>
                                          <p:spTgt spid="7"/>
                                        </p:tgtEl>
                                        <p:attrNameLst>
                                          <p:attrName>ppt_w</p:attrName>
                                        </p:attrNameLst>
                                      </p:cBhvr>
                                      <p:tavLst>
                                        <p:tav tm="0">
                                          <p:val>
                                            <p:fltVal val="0"/>
                                          </p:val>
                                        </p:tav>
                                        <p:tav tm="100000">
                                          <p:val>
                                            <p:strVal val="#ppt_w"/>
                                          </p:val>
                                        </p:tav>
                                      </p:tavLst>
                                    </p:anim>
                                    <p:anim calcmode="lin" valueType="num">
                                      <p:cBhvr>
                                        <p:cTn id="173" dur="500" fill="hold"/>
                                        <p:tgtEl>
                                          <p:spTgt spid="7"/>
                                        </p:tgtEl>
                                        <p:attrNameLst>
                                          <p:attrName>ppt_h</p:attrName>
                                        </p:attrNameLst>
                                      </p:cBhvr>
                                      <p:tavLst>
                                        <p:tav tm="0">
                                          <p:val>
                                            <p:fltVal val="0"/>
                                          </p:val>
                                        </p:tav>
                                        <p:tav tm="100000">
                                          <p:val>
                                            <p:strVal val="#ppt_h"/>
                                          </p:val>
                                        </p:tav>
                                      </p:tavLst>
                                    </p:anim>
                                    <p:animEffect transition="in" filter="fade">
                                      <p:cBhvr>
                                        <p:cTn id="17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13" grpId="0" build="p"/>
      <p:bldP spid="14" grpId="0" build="p"/>
      <p:bldP spid="15" grpId="0" build="p"/>
      <p:bldP spid="16" grpId="0" build="p"/>
      <p:bldP spid="26" grpId="0" build="p"/>
      <p:bldP spid="28" grpId="0" build="p"/>
      <p:bldP spid="30" grpId="0" build="p"/>
      <p:bldP spid="2" grpId="0"/>
      <p:bldP spid="3" grpId="0"/>
      <p:bldP spid="4" grpId="0" animBg="1"/>
      <p:bldP spid="6" grpId="0" animBg="1"/>
      <p:bldP spid="7" grpId="0" animBg="1"/>
      <p:bldP spid="8" grpId="0" animBg="1"/>
      <p:bldP spid="9" grpId="0" animBg="1"/>
      <p:bldP spid="23" grpId="0" build="p"/>
      <p:bldP spid="24"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Chart 24">
            <a:extLst>
              <a:ext uri="{FF2B5EF4-FFF2-40B4-BE49-F238E27FC236}">
                <a16:creationId xmlns:a16="http://schemas.microsoft.com/office/drawing/2014/main" id="{EB445A64-C968-C8A2-349E-F16365ECAC1B}"/>
              </a:ext>
            </a:extLst>
          </p:cNvPr>
          <p:cNvGraphicFramePr>
            <a:graphicFrameLocks/>
          </p:cNvGraphicFramePr>
          <p:nvPr>
            <p:extLst>
              <p:ext uri="{D42A27DB-BD31-4B8C-83A1-F6EECF244321}">
                <p14:modId xmlns:p14="http://schemas.microsoft.com/office/powerpoint/2010/main" val="1634441656"/>
              </p:ext>
            </p:extLst>
          </p:nvPr>
        </p:nvGraphicFramePr>
        <p:xfrm>
          <a:off x="827087" y="1320801"/>
          <a:ext cx="11161713" cy="4784042"/>
        </p:xfrm>
        <a:graphic>
          <a:graphicData uri="http://schemas.openxmlformats.org/drawingml/2006/chart">
            <c:chart xmlns:c="http://schemas.openxmlformats.org/drawingml/2006/chart" xmlns:r="http://schemas.openxmlformats.org/officeDocument/2006/relationships" r:id="rId3"/>
          </a:graphicData>
        </a:graphic>
      </p:graphicFrame>
      <p:sp>
        <p:nvSpPr>
          <p:cNvPr id="2" name="Subtitle 2"/>
          <p:cNvSpPr txBox="1">
            <a:spLocks/>
          </p:cNvSpPr>
          <p:nvPr/>
        </p:nvSpPr>
        <p:spPr>
          <a:xfrm>
            <a:off x="838634" y="847078"/>
            <a:ext cx="10526279" cy="584775"/>
          </a:xfrm>
          <a:prstGeom prst="rect">
            <a:avLst/>
          </a:prstGeom>
          <a:noFill/>
        </p:spPr>
        <p:txBody>
          <a:bodyPr wrap="square" rtlCol="0">
            <a:spAutoFit/>
          </a:bodyPr>
          <a:lstStyle>
            <a:defPPr>
              <a:defRPr lang="en-US"/>
            </a:defPPr>
            <a:lvl1pPr>
              <a:defRPr sz="4000" b="1" spc="200">
                <a:solidFill>
                  <a:schemeClr val="accent1"/>
                </a:solidFill>
                <a:latin typeface="Roboto" panose="02000000000000000000" pitchFamily="2" charset="0"/>
                <a:ea typeface="Roboto" panose="02000000000000000000"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3200" cap="all" spc="100" dirty="0">
                <a:solidFill>
                  <a:srgbClr val="D9D9D9"/>
                </a:solidFill>
                <a:latin typeface="Lato" panose="020F0502020204030203" pitchFamily="34" charset="0"/>
              </a:rPr>
              <a:t>Sustainable harvest management</a:t>
            </a:r>
            <a:endParaRPr lang="id-ID" sz="3200" cap="all" spc="100" dirty="0">
              <a:solidFill>
                <a:srgbClr val="D9D9D9"/>
              </a:solidFill>
              <a:latin typeface="Lato" panose="020F0502020204030203" pitchFamily="34" charset="0"/>
            </a:endParaRPr>
          </a:p>
        </p:txBody>
      </p:sp>
      <p:sp>
        <p:nvSpPr>
          <p:cNvPr id="4" name="Rectangle 3"/>
          <p:cNvSpPr/>
          <p:nvPr/>
        </p:nvSpPr>
        <p:spPr>
          <a:xfrm>
            <a:off x="2052301" y="6131075"/>
            <a:ext cx="8087399" cy="609975"/>
          </a:xfrm>
          <a:prstGeom prst="rect">
            <a:avLst/>
          </a:prstGeom>
          <a:noFill/>
        </p:spPr>
        <p:txBody>
          <a:bodyPr wrap="square" rtlCol="0">
            <a:spAutoFit/>
          </a:bodyPr>
          <a:lstStyle/>
          <a:p>
            <a:pPr algn="ctr">
              <a:lnSpc>
                <a:spcPct val="125000"/>
              </a:lnSpc>
            </a:pPr>
            <a:r>
              <a:rPr lang="en-US" sz="1400" dirty="0">
                <a:solidFill>
                  <a:srgbClr val="D9D9D9"/>
                </a:solidFill>
                <a:latin typeface="Open Sans" pitchFamily="2" charset="0"/>
                <a:ea typeface="Open Sans" pitchFamily="2" charset="0"/>
                <a:cs typeface="Open Sans" pitchFamily="2" charset="0"/>
              </a:rPr>
              <a:t>Sustainable harvest management implemented in 1996 has resulted in a stable Artemia population on Great Salt Lake</a:t>
            </a:r>
          </a:p>
        </p:txBody>
      </p:sp>
      <p:sp>
        <p:nvSpPr>
          <p:cNvPr id="23" name="Slide Number Placeholder 22">
            <a:extLst>
              <a:ext uri="{FF2B5EF4-FFF2-40B4-BE49-F238E27FC236}">
                <a16:creationId xmlns:a16="http://schemas.microsoft.com/office/drawing/2014/main" id="{F6751354-91EF-7545-84EA-490E0D3960C3}"/>
              </a:ext>
            </a:extLst>
          </p:cNvPr>
          <p:cNvSpPr>
            <a:spLocks noGrp="1"/>
          </p:cNvSpPr>
          <p:nvPr>
            <p:ph type="sldNum" sz="quarter" idx="12"/>
          </p:nvPr>
        </p:nvSpPr>
        <p:spPr/>
        <p:txBody>
          <a:bodyPr/>
          <a:lstStyle/>
          <a:p>
            <a:fld id="{23498A07-2AE1-4906-99DD-A7F4C55F52F9}" type="slidenum">
              <a:rPr lang="en-US" smtClean="0"/>
              <a:pPr/>
              <a:t>7</a:t>
            </a:fld>
            <a:endParaRPr lang="en-US" dirty="0"/>
          </a:p>
        </p:txBody>
      </p:sp>
      <p:sp>
        <p:nvSpPr>
          <p:cNvPr id="3" name="Rectangle: Rounded Corners 2">
            <a:extLst>
              <a:ext uri="{FF2B5EF4-FFF2-40B4-BE49-F238E27FC236}">
                <a16:creationId xmlns:a16="http://schemas.microsoft.com/office/drawing/2014/main" id="{287C82E4-606C-17F4-3E94-84EC862EFFC6}"/>
              </a:ext>
            </a:extLst>
          </p:cNvPr>
          <p:cNvSpPr/>
          <p:nvPr/>
        </p:nvSpPr>
        <p:spPr>
          <a:xfrm>
            <a:off x="1331594" y="1704415"/>
            <a:ext cx="3799963" cy="4374196"/>
          </a:xfrm>
          <a:prstGeom prst="roundRect">
            <a:avLst>
              <a:gd name="adj" fmla="val 5623"/>
            </a:avLst>
          </a:prstGeom>
          <a:noFill/>
          <a:ln w="60325">
            <a:solidFill>
              <a:srgbClr val="07AF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Rounded Corners 5">
            <a:extLst>
              <a:ext uri="{FF2B5EF4-FFF2-40B4-BE49-F238E27FC236}">
                <a16:creationId xmlns:a16="http://schemas.microsoft.com/office/drawing/2014/main" id="{781322CC-F8EC-1B1A-745D-BD7468E5666E}"/>
              </a:ext>
            </a:extLst>
          </p:cNvPr>
          <p:cNvSpPr/>
          <p:nvPr/>
        </p:nvSpPr>
        <p:spPr>
          <a:xfrm>
            <a:off x="5131558" y="1704415"/>
            <a:ext cx="6693295" cy="4400427"/>
          </a:xfrm>
          <a:prstGeom prst="roundRect">
            <a:avLst>
              <a:gd name="adj" fmla="val 5623"/>
            </a:avLst>
          </a:prstGeom>
          <a:noFill/>
          <a:ln w="60325">
            <a:solidFill>
              <a:srgbClr val="07AF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DDC9CB80-504B-3E1A-FD53-8991A3BECBEE}"/>
              </a:ext>
            </a:extLst>
          </p:cNvPr>
          <p:cNvSpPr txBox="1"/>
          <p:nvPr/>
        </p:nvSpPr>
        <p:spPr>
          <a:xfrm>
            <a:off x="8248234" y="6459506"/>
            <a:ext cx="3278911" cy="307777"/>
          </a:xfrm>
          <a:prstGeom prst="rect">
            <a:avLst/>
          </a:prstGeom>
          <a:noFill/>
        </p:spPr>
        <p:txBody>
          <a:bodyPr wrap="none" rtlCol="0">
            <a:spAutoFit/>
          </a:bodyPr>
          <a:lstStyle/>
          <a:p>
            <a:r>
              <a:rPr lang="en-US" sz="1400" dirty="0">
                <a:solidFill>
                  <a:srgbClr val="FF0000"/>
                </a:solidFill>
              </a:rPr>
              <a:t>_______ 5 Y trailing standard deviation</a:t>
            </a:r>
          </a:p>
        </p:txBody>
      </p:sp>
      <p:sp>
        <p:nvSpPr>
          <p:cNvPr id="15" name="TextBox 14">
            <a:extLst>
              <a:ext uri="{FF2B5EF4-FFF2-40B4-BE49-F238E27FC236}">
                <a16:creationId xmlns:a16="http://schemas.microsoft.com/office/drawing/2014/main" id="{9DC0E055-447D-BFDF-F4F3-5EAB53968482}"/>
              </a:ext>
            </a:extLst>
          </p:cNvPr>
          <p:cNvSpPr txBox="1"/>
          <p:nvPr/>
        </p:nvSpPr>
        <p:spPr>
          <a:xfrm>
            <a:off x="2513573" y="1865840"/>
            <a:ext cx="1712072" cy="369332"/>
          </a:xfrm>
          <a:prstGeom prst="rect">
            <a:avLst/>
          </a:prstGeom>
          <a:noFill/>
        </p:spPr>
        <p:txBody>
          <a:bodyPr wrap="none" rtlCol="0">
            <a:spAutoFit/>
          </a:bodyPr>
          <a:lstStyle/>
          <a:p>
            <a:r>
              <a:rPr lang="en-US" b="1" dirty="0">
                <a:solidFill>
                  <a:srgbClr val="FFC000"/>
                </a:solidFill>
              </a:rPr>
              <a:t>1,274 MT AVG</a:t>
            </a:r>
          </a:p>
        </p:txBody>
      </p:sp>
      <p:sp>
        <p:nvSpPr>
          <p:cNvPr id="16" name="TextBox 15">
            <a:extLst>
              <a:ext uri="{FF2B5EF4-FFF2-40B4-BE49-F238E27FC236}">
                <a16:creationId xmlns:a16="http://schemas.microsoft.com/office/drawing/2014/main" id="{890B8142-FA88-9AE3-11C5-8BFA599F88A1}"/>
              </a:ext>
            </a:extLst>
          </p:cNvPr>
          <p:cNvSpPr txBox="1"/>
          <p:nvPr/>
        </p:nvSpPr>
        <p:spPr>
          <a:xfrm>
            <a:off x="7392198" y="1855203"/>
            <a:ext cx="1712072" cy="369332"/>
          </a:xfrm>
          <a:prstGeom prst="rect">
            <a:avLst/>
          </a:prstGeom>
          <a:noFill/>
        </p:spPr>
        <p:txBody>
          <a:bodyPr wrap="none" rtlCol="0">
            <a:spAutoFit/>
          </a:bodyPr>
          <a:lstStyle/>
          <a:p>
            <a:r>
              <a:rPr lang="en-US" b="1" dirty="0">
                <a:solidFill>
                  <a:srgbClr val="FFC000"/>
                </a:solidFill>
              </a:rPr>
              <a:t>1,469 MT AVG</a:t>
            </a:r>
          </a:p>
        </p:txBody>
      </p:sp>
      <p:cxnSp>
        <p:nvCxnSpPr>
          <p:cNvPr id="19" name="Straight Connector 18">
            <a:extLst>
              <a:ext uri="{FF2B5EF4-FFF2-40B4-BE49-F238E27FC236}">
                <a16:creationId xmlns:a16="http://schemas.microsoft.com/office/drawing/2014/main" id="{76923A30-42D0-65E8-429B-E5F1D1C7F97C}"/>
              </a:ext>
            </a:extLst>
          </p:cNvPr>
          <p:cNvCxnSpPr>
            <a:cxnSpLocks/>
          </p:cNvCxnSpPr>
          <p:nvPr/>
        </p:nvCxnSpPr>
        <p:spPr>
          <a:xfrm flipV="1">
            <a:off x="1520190" y="3726180"/>
            <a:ext cx="10132695" cy="554355"/>
          </a:xfrm>
          <a:prstGeom prst="line">
            <a:avLst/>
          </a:prstGeom>
          <a:ln w="60325">
            <a:solidFill>
              <a:srgbClr val="FFC000"/>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397413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p:cTn id="12" dur="500" fill="hold"/>
                                        <p:tgtEl>
                                          <p:spTgt spid="15"/>
                                        </p:tgtEl>
                                        <p:attrNameLst>
                                          <p:attrName>ppt_w</p:attrName>
                                        </p:attrNameLst>
                                      </p:cBhvr>
                                      <p:tavLst>
                                        <p:tav tm="0">
                                          <p:val>
                                            <p:fltVal val="0"/>
                                          </p:val>
                                        </p:tav>
                                        <p:tav tm="100000">
                                          <p:val>
                                            <p:strVal val="#ppt_w"/>
                                          </p:val>
                                        </p:tav>
                                      </p:tavLst>
                                    </p:anim>
                                    <p:anim calcmode="lin" valueType="num">
                                      <p:cBhvr>
                                        <p:cTn id="13" dur="500" fill="hold"/>
                                        <p:tgtEl>
                                          <p:spTgt spid="15"/>
                                        </p:tgtEl>
                                        <p:attrNameLst>
                                          <p:attrName>ppt_h</p:attrName>
                                        </p:attrNameLst>
                                      </p:cBhvr>
                                      <p:tavLst>
                                        <p:tav tm="0">
                                          <p:val>
                                            <p:fltVal val="0"/>
                                          </p:val>
                                        </p:tav>
                                        <p:tav tm="100000">
                                          <p:val>
                                            <p:strVal val="#ppt_h"/>
                                          </p:val>
                                        </p:tav>
                                      </p:tavLst>
                                    </p:anim>
                                    <p:animEffect transition="in" filter="fade">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childTnLst>
                          </p:cTn>
                        </p:par>
                        <p:par>
                          <p:cTn id="27" fill="hold">
                            <p:stCondLst>
                              <p:cond delay="500"/>
                            </p:stCondLst>
                            <p:childTnLst>
                              <p:par>
                                <p:cTn id="28" presetID="53" presetClass="entr" presetSubtype="16" fill="hold" nodeType="afterEffect">
                                  <p:stCondLst>
                                    <p:cond delay="0"/>
                                  </p:stCondLst>
                                  <p:childTnLst>
                                    <p:set>
                                      <p:cBhvr>
                                        <p:cTn id="29" dur="1" fill="hold">
                                          <p:stCondLst>
                                            <p:cond delay="0"/>
                                          </p:stCondLst>
                                        </p:cTn>
                                        <p:tgtEl>
                                          <p:spTgt spid="19"/>
                                        </p:tgtEl>
                                        <p:attrNameLst>
                                          <p:attrName>style.visibility</p:attrName>
                                        </p:attrNameLst>
                                      </p:cBhvr>
                                      <p:to>
                                        <p:strVal val="visible"/>
                                      </p:to>
                                    </p:set>
                                    <p:anim calcmode="lin" valueType="num">
                                      <p:cBhvr>
                                        <p:cTn id="30" dur="500" fill="hold"/>
                                        <p:tgtEl>
                                          <p:spTgt spid="19"/>
                                        </p:tgtEl>
                                        <p:attrNameLst>
                                          <p:attrName>ppt_w</p:attrName>
                                        </p:attrNameLst>
                                      </p:cBhvr>
                                      <p:tavLst>
                                        <p:tav tm="0">
                                          <p:val>
                                            <p:fltVal val="0"/>
                                          </p:val>
                                        </p:tav>
                                        <p:tav tm="100000">
                                          <p:val>
                                            <p:strVal val="#ppt_w"/>
                                          </p:val>
                                        </p:tav>
                                      </p:tavLst>
                                    </p:anim>
                                    <p:anim calcmode="lin" valueType="num">
                                      <p:cBhvr>
                                        <p:cTn id="31" dur="500" fill="hold"/>
                                        <p:tgtEl>
                                          <p:spTgt spid="19"/>
                                        </p:tgtEl>
                                        <p:attrNameLst>
                                          <p:attrName>ppt_h</p:attrName>
                                        </p:attrNameLst>
                                      </p:cBhvr>
                                      <p:tavLst>
                                        <p:tav tm="0">
                                          <p:val>
                                            <p:fltVal val="0"/>
                                          </p:val>
                                        </p:tav>
                                        <p:tav tm="100000">
                                          <p:val>
                                            <p:strVal val="#ppt_h"/>
                                          </p:val>
                                        </p:tav>
                                      </p:tavLst>
                                    </p:anim>
                                    <p:animEffect transition="in" filter="fade">
                                      <p:cBhvr>
                                        <p:cTn id="3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2"/>
          <p:cNvSpPr txBox="1">
            <a:spLocks/>
          </p:cNvSpPr>
          <p:nvPr/>
        </p:nvSpPr>
        <p:spPr>
          <a:xfrm>
            <a:off x="243840" y="1053421"/>
            <a:ext cx="11831320" cy="400110"/>
          </a:xfrm>
          <a:prstGeom prst="rect">
            <a:avLst/>
          </a:prstGeom>
          <a:noFill/>
        </p:spPr>
        <p:txBody>
          <a:bodyPr wrap="square" rtlCol="0">
            <a:spAutoFit/>
          </a:bodyPr>
          <a:lstStyle>
            <a:defPPr>
              <a:defRPr lang="en-US"/>
            </a:defPPr>
            <a:lvl1pPr>
              <a:defRPr sz="4000" b="1" spc="200">
                <a:solidFill>
                  <a:schemeClr val="accent1"/>
                </a:solidFill>
                <a:latin typeface="Roboto" panose="02000000000000000000" pitchFamily="2" charset="0"/>
                <a:ea typeface="Roboto" panose="02000000000000000000" pitchFamily="2"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r>
              <a:rPr lang="en-US" sz="2000" cap="all" spc="100" dirty="0">
                <a:solidFill>
                  <a:schemeClr val="bg1"/>
                </a:solidFill>
                <a:latin typeface="Lato" panose="020F0502020204030203" pitchFamily="34" charset="0"/>
              </a:rPr>
              <a:t>Worldwide Artemia cyst production reaching maximum carrying capacity</a:t>
            </a:r>
            <a:endParaRPr lang="id-ID" sz="2000" cap="all" spc="100" dirty="0">
              <a:solidFill>
                <a:schemeClr val="bg1"/>
              </a:solidFill>
              <a:latin typeface="Lato" panose="020F0502020204030203" pitchFamily="34" charset="0"/>
            </a:endParaRPr>
          </a:p>
        </p:txBody>
      </p:sp>
      <p:sp>
        <p:nvSpPr>
          <p:cNvPr id="23" name="Slide Number Placeholder 22">
            <a:extLst>
              <a:ext uri="{FF2B5EF4-FFF2-40B4-BE49-F238E27FC236}">
                <a16:creationId xmlns:a16="http://schemas.microsoft.com/office/drawing/2014/main" id="{F6751354-91EF-7545-84EA-490E0D3960C3}"/>
              </a:ext>
            </a:extLst>
          </p:cNvPr>
          <p:cNvSpPr>
            <a:spLocks noGrp="1"/>
          </p:cNvSpPr>
          <p:nvPr>
            <p:ph type="sldNum" sz="quarter" idx="12"/>
          </p:nvPr>
        </p:nvSpPr>
        <p:spPr>
          <a:xfrm>
            <a:off x="11353798" y="6211726"/>
            <a:ext cx="471056" cy="365125"/>
          </a:xfrm>
        </p:spPr>
        <p:txBody>
          <a:bodyPr/>
          <a:lstStyle/>
          <a:p>
            <a:fld id="{23498A07-2AE1-4906-99DD-A7F4C55F52F9}" type="slidenum">
              <a:rPr lang="en-US" smtClean="0"/>
              <a:pPr/>
              <a:t>8</a:t>
            </a:fld>
            <a:endParaRPr lang="en-US" dirty="0"/>
          </a:p>
        </p:txBody>
      </p:sp>
      <p:graphicFrame>
        <p:nvGraphicFramePr>
          <p:cNvPr id="6" name="Chart 5">
            <a:extLst>
              <a:ext uri="{FF2B5EF4-FFF2-40B4-BE49-F238E27FC236}">
                <a16:creationId xmlns:a16="http://schemas.microsoft.com/office/drawing/2014/main" id="{00000000-0008-0000-0200-00000C000000}"/>
              </a:ext>
            </a:extLst>
          </p:cNvPr>
          <p:cNvGraphicFramePr>
            <a:graphicFrameLocks/>
          </p:cNvGraphicFramePr>
          <p:nvPr>
            <p:extLst>
              <p:ext uri="{D42A27DB-BD31-4B8C-83A1-F6EECF244321}">
                <p14:modId xmlns:p14="http://schemas.microsoft.com/office/powerpoint/2010/main" val="736024572"/>
              </p:ext>
            </p:extLst>
          </p:nvPr>
        </p:nvGraphicFramePr>
        <p:xfrm>
          <a:off x="1474577" y="1615555"/>
          <a:ext cx="9038936" cy="4839873"/>
        </p:xfrm>
        <a:graphic>
          <a:graphicData uri="http://schemas.openxmlformats.org/drawingml/2006/chart">
            <c:chart xmlns:c="http://schemas.openxmlformats.org/drawingml/2006/chart" xmlns:r="http://schemas.openxmlformats.org/officeDocument/2006/relationships" r:id="rId3"/>
          </a:graphicData>
        </a:graphic>
      </p:graphicFrame>
      <p:sp>
        <p:nvSpPr>
          <p:cNvPr id="15" name="Rectangle: Rounded Corners 14">
            <a:extLst>
              <a:ext uri="{FF2B5EF4-FFF2-40B4-BE49-F238E27FC236}">
                <a16:creationId xmlns:a16="http://schemas.microsoft.com/office/drawing/2014/main" id="{361140B1-63E5-867F-A8E3-353CD12FF56E}"/>
              </a:ext>
            </a:extLst>
          </p:cNvPr>
          <p:cNvSpPr/>
          <p:nvPr/>
        </p:nvSpPr>
        <p:spPr>
          <a:xfrm>
            <a:off x="1331595" y="2085975"/>
            <a:ext cx="3453835" cy="4369453"/>
          </a:xfrm>
          <a:prstGeom prst="roundRect">
            <a:avLst>
              <a:gd name="adj" fmla="val 5623"/>
            </a:avLst>
          </a:prstGeom>
          <a:noFill/>
          <a:ln w="60325">
            <a:solidFill>
              <a:srgbClr val="07AF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E3ABEFCF-19DD-91FC-AB70-FB6D9A4DE40E}"/>
              </a:ext>
            </a:extLst>
          </p:cNvPr>
          <p:cNvSpPr/>
          <p:nvPr/>
        </p:nvSpPr>
        <p:spPr>
          <a:xfrm>
            <a:off x="4785430" y="2085975"/>
            <a:ext cx="5728084" cy="4369453"/>
          </a:xfrm>
          <a:prstGeom prst="roundRect">
            <a:avLst>
              <a:gd name="adj" fmla="val 5623"/>
            </a:avLst>
          </a:prstGeom>
          <a:noFill/>
          <a:ln w="60325">
            <a:solidFill>
              <a:srgbClr val="07AFE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Connector 16">
            <a:extLst>
              <a:ext uri="{FF2B5EF4-FFF2-40B4-BE49-F238E27FC236}">
                <a16:creationId xmlns:a16="http://schemas.microsoft.com/office/drawing/2014/main" id="{2CC79099-C05F-4090-B268-D49DAD7A1E2C}"/>
              </a:ext>
            </a:extLst>
          </p:cNvPr>
          <p:cNvCxnSpPr>
            <a:cxnSpLocks/>
          </p:cNvCxnSpPr>
          <p:nvPr/>
        </p:nvCxnSpPr>
        <p:spPr>
          <a:xfrm flipH="1">
            <a:off x="4828164" y="4318596"/>
            <a:ext cx="2741960" cy="0"/>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383E2C8-2C38-97A6-F6CE-99A1C436365A}"/>
              </a:ext>
            </a:extLst>
          </p:cNvPr>
          <p:cNvCxnSpPr>
            <a:cxnSpLocks/>
          </p:cNvCxnSpPr>
          <p:nvPr/>
        </p:nvCxnSpPr>
        <p:spPr>
          <a:xfrm flipH="1">
            <a:off x="1996440" y="4318596"/>
            <a:ext cx="2575560" cy="1645324"/>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301C181-E21F-F973-7814-0311522B4CEB}"/>
              </a:ext>
            </a:extLst>
          </p:cNvPr>
          <p:cNvCxnSpPr>
            <a:cxnSpLocks/>
          </p:cNvCxnSpPr>
          <p:nvPr/>
        </p:nvCxnSpPr>
        <p:spPr>
          <a:xfrm flipH="1">
            <a:off x="7649472" y="3671812"/>
            <a:ext cx="2509019" cy="0"/>
          </a:xfrm>
          <a:prstGeom prst="line">
            <a:avLst/>
          </a:prstGeom>
          <a:ln w="50800">
            <a:solidFill>
              <a:srgbClr val="00B0F0"/>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15419101-1909-34BC-1FCA-74490C26F275}"/>
              </a:ext>
            </a:extLst>
          </p:cNvPr>
          <p:cNvSpPr txBox="1"/>
          <p:nvPr/>
        </p:nvSpPr>
        <p:spPr>
          <a:xfrm>
            <a:off x="5943600" y="3647962"/>
            <a:ext cx="1162498" cy="369332"/>
          </a:xfrm>
          <a:prstGeom prst="rect">
            <a:avLst/>
          </a:prstGeom>
          <a:noFill/>
        </p:spPr>
        <p:txBody>
          <a:bodyPr wrap="none" rtlCol="0">
            <a:spAutoFit/>
          </a:bodyPr>
          <a:lstStyle/>
          <a:p>
            <a:r>
              <a:rPr lang="en-US" dirty="0">
                <a:solidFill>
                  <a:srgbClr val="00B0F0"/>
                </a:solidFill>
              </a:rPr>
              <a:t>2,773 MT</a:t>
            </a:r>
          </a:p>
        </p:txBody>
      </p:sp>
      <p:sp>
        <p:nvSpPr>
          <p:cNvPr id="25" name="TextBox 24">
            <a:extLst>
              <a:ext uri="{FF2B5EF4-FFF2-40B4-BE49-F238E27FC236}">
                <a16:creationId xmlns:a16="http://schemas.microsoft.com/office/drawing/2014/main" id="{AB023FFF-C63E-39D4-7024-05F2222589DE}"/>
              </a:ext>
            </a:extLst>
          </p:cNvPr>
          <p:cNvSpPr txBox="1"/>
          <p:nvPr/>
        </p:nvSpPr>
        <p:spPr>
          <a:xfrm>
            <a:off x="8646160" y="2990098"/>
            <a:ext cx="1106393" cy="369332"/>
          </a:xfrm>
          <a:prstGeom prst="rect">
            <a:avLst/>
          </a:prstGeom>
          <a:noFill/>
        </p:spPr>
        <p:txBody>
          <a:bodyPr wrap="none" rtlCol="0">
            <a:spAutoFit/>
          </a:bodyPr>
          <a:lstStyle/>
          <a:p>
            <a:r>
              <a:rPr lang="en-US" dirty="0">
                <a:solidFill>
                  <a:srgbClr val="00B0F0"/>
                </a:solidFill>
              </a:rPr>
              <a:t>3791 MT</a:t>
            </a:r>
          </a:p>
        </p:txBody>
      </p:sp>
      <p:sp>
        <p:nvSpPr>
          <p:cNvPr id="29" name="TextBox 28">
            <a:extLst>
              <a:ext uri="{FF2B5EF4-FFF2-40B4-BE49-F238E27FC236}">
                <a16:creationId xmlns:a16="http://schemas.microsoft.com/office/drawing/2014/main" id="{7142CEBE-598C-83A3-42FF-023CA7E1D858}"/>
              </a:ext>
            </a:extLst>
          </p:cNvPr>
          <p:cNvSpPr txBox="1"/>
          <p:nvPr/>
        </p:nvSpPr>
        <p:spPr>
          <a:xfrm>
            <a:off x="2266603" y="2403825"/>
            <a:ext cx="1820242" cy="461665"/>
          </a:xfrm>
          <a:prstGeom prst="rect">
            <a:avLst/>
          </a:prstGeom>
          <a:noFill/>
        </p:spPr>
        <p:txBody>
          <a:bodyPr wrap="none" rtlCol="0">
            <a:spAutoFit/>
          </a:bodyPr>
          <a:lstStyle/>
          <a:p>
            <a:r>
              <a:rPr lang="en-US" sz="2400" dirty="0">
                <a:solidFill>
                  <a:srgbClr val="00B0F0"/>
                </a:solidFill>
              </a:rPr>
              <a:t>exploration</a:t>
            </a:r>
          </a:p>
        </p:txBody>
      </p:sp>
      <p:sp>
        <p:nvSpPr>
          <p:cNvPr id="30" name="TextBox 29">
            <a:extLst>
              <a:ext uri="{FF2B5EF4-FFF2-40B4-BE49-F238E27FC236}">
                <a16:creationId xmlns:a16="http://schemas.microsoft.com/office/drawing/2014/main" id="{9A7DF146-F6E6-508B-E5A2-E23EC817DDDA}"/>
              </a:ext>
            </a:extLst>
          </p:cNvPr>
          <p:cNvSpPr txBox="1"/>
          <p:nvPr/>
        </p:nvSpPr>
        <p:spPr>
          <a:xfrm>
            <a:off x="6470072" y="2403824"/>
            <a:ext cx="1991251" cy="461665"/>
          </a:xfrm>
          <a:prstGeom prst="rect">
            <a:avLst/>
          </a:prstGeom>
          <a:noFill/>
        </p:spPr>
        <p:txBody>
          <a:bodyPr wrap="none" rtlCol="0">
            <a:spAutoFit/>
          </a:bodyPr>
          <a:lstStyle/>
          <a:p>
            <a:r>
              <a:rPr lang="en-US" sz="2400" dirty="0">
                <a:solidFill>
                  <a:srgbClr val="00B0F0"/>
                </a:solidFill>
              </a:rPr>
              <a:t>optimization</a:t>
            </a:r>
          </a:p>
        </p:txBody>
      </p:sp>
    </p:spTree>
    <p:extLst>
      <p:ext uri="{BB962C8B-B14F-4D97-AF65-F5344CB8AC3E}">
        <p14:creationId xmlns:p14="http://schemas.microsoft.com/office/powerpoint/2010/main" val="51432257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 calcmode="lin" valueType="num">
                                      <p:cBhvr>
                                        <p:cTn id="12" dur="500" fill="hold"/>
                                        <p:tgtEl>
                                          <p:spTgt spid="29"/>
                                        </p:tgtEl>
                                        <p:attrNameLst>
                                          <p:attrName>ppt_w</p:attrName>
                                        </p:attrNameLst>
                                      </p:cBhvr>
                                      <p:tavLst>
                                        <p:tav tm="0">
                                          <p:val>
                                            <p:fltVal val="0"/>
                                          </p:val>
                                        </p:tav>
                                        <p:tav tm="100000">
                                          <p:val>
                                            <p:strVal val="#ppt_w"/>
                                          </p:val>
                                        </p:tav>
                                      </p:tavLst>
                                    </p:anim>
                                    <p:anim calcmode="lin" valueType="num">
                                      <p:cBhvr>
                                        <p:cTn id="13" dur="500" fill="hold"/>
                                        <p:tgtEl>
                                          <p:spTgt spid="29"/>
                                        </p:tgtEl>
                                        <p:attrNameLst>
                                          <p:attrName>ppt_h</p:attrName>
                                        </p:attrNameLst>
                                      </p:cBhvr>
                                      <p:tavLst>
                                        <p:tav tm="0">
                                          <p:val>
                                            <p:fltVal val="0"/>
                                          </p:val>
                                        </p:tav>
                                        <p:tav tm="100000">
                                          <p:val>
                                            <p:strVal val="#ppt_h"/>
                                          </p:val>
                                        </p:tav>
                                      </p:tavLst>
                                    </p:anim>
                                    <p:animEffect transition="in" filter="fade">
                                      <p:cBhvr>
                                        <p:cTn id="14" dur="500"/>
                                        <p:tgtEl>
                                          <p:spTgt spid="29"/>
                                        </p:tgtEl>
                                      </p:cBhvr>
                                    </p:animEffect>
                                  </p:childTnLst>
                                </p:cTn>
                              </p:par>
                              <p:par>
                                <p:cTn id="15" presetID="53" presetClass="entr" presetSubtype="16" fill="hold" nodeType="with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 calcmode="lin" valueType="num">
                                      <p:cBhvr>
                                        <p:cTn id="24" dur="500" fill="hold"/>
                                        <p:tgtEl>
                                          <p:spTgt spid="16"/>
                                        </p:tgtEl>
                                        <p:attrNameLst>
                                          <p:attrName>ppt_w</p:attrName>
                                        </p:attrNameLst>
                                      </p:cBhvr>
                                      <p:tavLst>
                                        <p:tav tm="0">
                                          <p:val>
                                            <p:fltVal val="0"/>
                                          </p:val>
                                        </p:tav>
                                        <p:tav tm="100000">
                                          <p:val>
                                            <p:strVal val="#ppt_w"/>
                                          </p:val>
                                        </p:tav>
                                      </p:tavLst>
                                    </p:anim>
                                    <p:anim calcmode="lin" valueType="num">
                                      <p:cBhvr>
                                        <p:cTn id="25" dur="500" fill="hold"/>
                                        <p:tgtEl>
                                          <p:spTgt spid="16"/>
                                        </p:tgtEl>
                                        <p:attrNameLst>
                                          <p:attrName>ppt_h</p:attrName>
                                        </p:attrNameLst>
                                      </p:cBhvr>
                                      <p:tavLst>
                                        <p:tav tm="0">
                                          <p:val>
                                            <p:fltVal val="0"/>
                                          </p:val>
                                        </p:tav>
                                        <p:tav tm="100000">
                                          <p:val>
                                            <p:strVal val="#ppt_h"/>
                                          </p:val>
                                        </p:tav>
                                      </p:tavLst>
                                    </p:anim>
                                    <p:animEffect transition="in" filter="fade">
                                      <p:cBhvr>
                                        <p:cTn id="26" dur="500"/>
                                        <p:tgtEl>
                                          <p:spTgt spid="16"/>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p:cTn id="29" dur="500" fill="hold"/>
                                        <p:tgtEl>
                                          <p:spTgt spid="30"/>
                                        </p:tgtEl>
                                        <p:attrNameLst>
                                          <p:attrName>ppt_w</p:attrName>
                                        </p:attrNameLst>
                                      </p:cBhvr>
                                      <p:tavLst>
                                        <p:tav tm="0">
                                          <p:val>
                                            <p:fltVal val="0"/>
                                          </p:val>
                                        </p:tav>
                                        <p:tav tm="100000">
                                          <p:val>
                                            <p:strVal val="#ppt_w"/>
                                          </p:val>
                                        </p:tav>
                                      </p:tavLst>
                                    </p:anim>
                                    <p:anim calcmode="lin" valueType="num">
                                      <p:cBhvr>
                                        <p:cTn id="30" dur="500" fill="hold"/>
                                        <p:tgtEl>
                                          <p:spTgt spid="30"/>
                                        </p:tgtEl>
                                        <p:attrNameLst>
                                          <p:attrName>ppt_h</p:attrName>
                                        </p:attrNameLst>
                                      </p:cBhvr>
                                      <p:tavLst>
                                        <p:tav tm="0">
                                          <p:val>
                                            <p:fltVal val="0"/>
                                          </p:val>
                                        </p:tav>
                                        <p:tav tm="100000">
                                          <p:val>
                                            <p:strVal val="#ppt_h"/>
                                          </p:val>
                                        </p:tav>
                                      </p:tavLst>
                                    </p:anim>
                                    <p:animEffect transition="in" filter="fade">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nodeType="clickEffect">
                                  <p:stCondLst>
                                    <p:cond delay="0"/>
                                  </p:stCondLst>
                                  <p:childTnLst>
                                    <p:set>
                                      <p:cBhvr>
                                        <p:cTn id="35" dur="1" fill="hold">
                                          <p:stCondLst>
                                            <p:cond delay="0"/>
                                          </p:stCondLst>
                                        </p:cTn>
                                        <p:tgtEl>
                                          <p:spTgt spid="17"/>
                                        </p:tgtEl>
                                        <p:attrNameLst>
                                          <p:attrName>style.visibility</p:attrName>
                                        </p:attrNameLst>
                                      </p:cBhvr>
                                      <p:to>
                                        <p:strVal val="visible"/>
                                      </p:to>
                                    </p:set>
                                    <p:anim calcmode="lin" valueType="num">
                                      <p:cBhvr>
                                        <p:cTn id="36" dur="500" fill="hold"/>
                                        <p:tgtEl>
                                          <p:spTgt spid="17"/>
                                        </p:tgtEl>
                                        <p:attrNameLst>
                                          <p:attrName>ppt_w</p:attrName>
                                        </p:attrNameLst>
                                      </p:cBhvr>
                                      <p:tavLst>
                                        <p:tav tm="0">
                                          <p:val>
                                            <p:fltVal val="0"/>
                                          </p:val>
                                        </p:tav>
                                        <p:tav tm="100000">
                                          <p:val>
                                            <p:strVal val="#ppt_w"/>
                                          </p:val>
                                        </p:tav>
                                      </p:tavLst>
                                    </p:anim>
                                    <p:anim calcmode="lin" valueType="num">
                                      <p:cBhvr>
                                        <p:cTn id="37" dur="500" fill="hold"/>
                                        <p:tgtEl>
                                          <p:spTgt spid="17"/>
                                        </p:tgtEl>
                                        <p:attrNameLst>
                                          <p:attrName>ppt_h</p:attrName>
                                        </p:attrNameLst>
                                      </p:cBhvr>
                                      <p:tavLst>
                                        <p:tav tm="0">
                                          <p:val>
                                            <p:fltVal val="0"/>
                                          </p:val>
                                        </p:tav>
                                        <p:tav tm="100000">
                                          <p:val>
                                            <p:strVal val="#ppt_h"/>
                                          </p:val>
                                        </p:tav>
                                      </p:tavLst>
                                    </p:anim>
                                    <p:animEffect transition="in" filter="fade">
                                      <p:cBhvr>
                                        <p:cTn id="38" dur="500"/>
                                        <p:tgtEl>
                                          <p:spTgt spid="17"/>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p:cTn id="41" dur="500" fill="hold"/>
                                        <p:tgtEl>
                                          <p:spTgt spid="24"/>
                                        </p:tgtEl>
                                        <p:attrNameLst>
                                          <p:attrName>ppt_w</p:attrName>
                                        </p:attrNameLst>
                                      </p:cBhvr>
                                      <p:tavLst>
                                        <p:tav tm="0">
                                          <p:val>
                                            <p:fltVal val="0"/>
                                          </p:val>
                                        </p:tav>
                                        <p:tav tm="100000">
                                          <p:val>
                                            <p:strVal val="#ppt_w"/>
                                          </p:val>
                                        </p:tav>
                                      </p:tavLst>
                                    </p:anim>
                                    <p:anim calcmode="lin" valueType="num">
                                      <p:cBhvr>
                                        <p:cTn id="42" dur="500" fill="hold"/>
                                        <p:tgtEl>
                                          <p:spTgt spid="24"/>
                                        </p:tgtEl>
                                        <p:attrNameLst>
                                          <p:attrName>ppt_h</p:attrName>
                                        </p:attrNameLst>
                                      </p:cBhvr>
                                      <p:tavLst>
                                        <p:tav tm="0">
                                          <p:val>
                                            <p:fltVal val="0"/>
                                          </p:val>
                                        </p:tav>
                                        <p:tav tm="100000">
                                          <p:val>
                                            <p:strVal val="#ppt_h"/>
                                          </p:val>
                                        </p:tav>
                                      </p:tavLst>
                                    </p:anim>
                                    <p:animEffect transition="in" filter="fade">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par>
                                <p:cTn id="51" presetID="53" presetClass="entr" presetSubtype="16" fill="hold" grpId="0" nodeType="withEffect">
                                  <p:stCondLst>
                                    <p:cond delay="0"/>
                                  </p:stCondLst>
                                  <p:childTnLst>
                                    <p:set>
                                      <p:cBhvr>
                                        <p:cTn id="52" dur="1" fill="hold">
                                          <p:stCondLst>
                                            <p:cond delay="0"/>
                                          </p:stCondLst>
                                        </p:cTn>
                                        <p:tgtEl>
                                          <p:spTgt spid="25"/>
                                        </p:tgtEl>
                                        <p:attrNameLst>
                                          <p:attrName>style.visibility</p:attrName>
                                        </p:attrNameLst>
                                      </p:cBhvr>
                                      <p:to>
                                        <p:strVal val="visible"/>
                                      </p:to>
                                    </p:set>
                                    <p:anim calcmode="lin" valueType="num">
                                      <p:cBhvr>
                                        <p:cTn id="53" dur="500" fill="hold"/>
                                        <p:tgtEl>
                                          <p:spTgt spid="25"/>
                                        </p:tgtEl>
                                        <p:attrNameLst>
                                          <p:attrName>ppt_w</p:attrName>
                                        </p:attrNameLst>
                                      </p:cBhvr>
                                      <p:tavLst>
                                        <p:tav tm="0">
                                          <p:val>
                                            <p:fltVal val="0"/>
                                          </p:val>
                                        </p:tav>
                                        <p:tav tm="100000">
                                          <p:val>
                                            <p:strVal val="#ppt_w"/>
                                          </p:val>
                                        </p:tav>
                                      </p:tavLst>
                                    </p:anim>
                                    <p:anim calcmode="lin" valueType="num">
                                      <p:cBhvr>
                                        <p:cTn id="54" dur="500" fill="hold"/>
                                        <p:tgtEl>
                                          <p:spTgt spid="25"/>
                                        </p:tgtEl>
                                        <p:attrNameLst>
                                          <p:attrName>ppt_h</p:attrName>
                                        </p:attrNameLst>
                                      </p:cBhvr>
                                      <p:tavLst>
                                        <p:tav tm="0">
                                          <p:val>
                                            <p:fltVal val="0"/>
                                          </p:val>
                                        </p:tav>
                                        <p:tav tm="100000">
                                          <p:val>
                                            <p:strVal val="#ppt_h"/>
                                          </p:val>
                                        </p:tav>
                                      </p:tavLst>
                                    </p:anim>
                                    <p:animEffect transition="in" filter="fade">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24" grpId="0"/>
      <p:bldP spid="25" grpId="0"/>
      <p:bldP spid="29" grpId="0"/>
      <p:bldP spid="3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DC331F-B7D0-9D67-5F9E-1E06B81ADB54}"/>
              </a:ext>
            </a:extLst>
          </p:cNvPr>
          <p:cNvPicPr>
            <a:picLocks noChangeAspect="1"/>
          </p:cNvPicPr>
          <p:nvPr/>
        </p:nvPicPr>
        <p:blipFill rotWithShape="1">
          <a:blip r:embed="rId3">
            <a:extLst>
              <a:ext uri="{28A0092B-C50C-407E-A947-70E740481C1C}">
                <a14:useLocalDpi xmlns:a14="http://schemas.microsoft.com/office/drawing/2010/main" val="0"/>
              </a:ext>
            </a:extLst>
          </a:blip>
          <a:srcRect l="33076" t="-276" r="7802" b="276"/>
          <a:stretch>
            <a:fillRect/>
          </a:stretch>
        </p:blipFill>
        <p:spPr>
          <a:xfrm>
            <a:off x="0" y="-46713"/>
            <a:ext cx="4692650" cy="6904714"/>
          </a:xfrm>
          <a:prstGeom prst="rect">
            <a:avLst/>
          </a:prstGeom>
        </p:spPr>
      </p:pic>
      <p:sp>
        <p:nvSpPr>
          <p:cNvPr id="11" name="Rectangle 10">
            <a:extLst>
              <a:ext uri="{FF2B5EF4-FFF2-40B4-BE49-F238E27FC236}">
                <a16:creationId xmlns:a16="http://schemas.microsoft.com/office/drawing/2014/main" id="{C69FDEFE-C801-FA3E-CFF2-FC92FA5A14C2}"/>
              </a:ext>
            </a:extLst>
          </p:cNvPr>
          <p:cNvSpPr/>
          <p:nvPr/>
        </p:nvSpPr>
        <p:spPr>
          <a:xfrm rot="16200000">
            <a:off x="1279540" y="3297693"/>
            <a:ext cx="6866613" cy="2540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83704114-29AF-B9E3-579F-709CF2B547A8}"/>
              </a:ext>
            </a:extLst>
          </p:cNvPr>
          <p:cNvSpPr txBox="1"/>
          <p:nvPr/>
        </p:nvSpPr>
        <p:spPr>
          <a:xfrm>
            <a:off x="5124480" y="68658"/>
            <a:ext cx="6955491" cy="646331"/>
          </a:xfrm>
          <a:prstGeom prst="rect">
            <a:avLst/>
          </a:prstGeom>
          <a:noFill/>
        </p:spPr>
        <p:txBody>
          <a:bodyPr wrap="square" rtlCol="0">
            <a:spAutoFit/>
          </a:bodyPr>
          <a:lstStyle/>
          <a:p>
            <a:r>
              <a:rPr lang="en-US" sz="3600" b="1" cap="all" spc="100" dirty="0">
                <a:solidFill>
                  <a:srgbClr val="D9D9D9"/>
                </a:solidFill>
                <a:latin typeface="Lato" panose="020F0502020204030203" pitchFamily="34" charset="0"/>
                <a:ea typeface="Roboto" panose="02000000000000000000" pitchFamily="2" charset="0"/>
              </a:rPr>
              <a:t>Bringing it all together</a:t>
            </a:r>
            <a:endParaRPr lang="id-ID" sz="3600" b="1" cap="all" spc="100" dirty="0">
              <a:solidFill>
                <a:srgbClr val="D9D9D9"/>
              </a:solidFill>
              <a:latin typeface="Lato" panose="020F0502020204030203" pitchFamily="34" charset="0"/>
              <a:ea typeface="Roboto" panose="02000000000000000000" pitchFamily="2" charset="0"/>
            </a:endParaRPr>
          </a:p>
        </p:txBody>
      </p:sp>
      <p:cxnSp>
        <p:nvCxnSpPr>
          <p:cNvPr id="19" name="Straight Connector 18">
            <a:extLst>
              <a:ext uri="{FF2B5EF4-FFF2-40B4-BE49-F238E27FC236}">
                <a16:creationId xmlns:a16="http://schemas.microsoft.com/office/drawing/2014/main" id="{D4B496FD-893C-95EC-2C8E-96C9106FC220}"/>
              </a:ext>
            </a:extLst>
          </p:cNvPr>
          <p:cNvCxnSpPr>
            <a:cxnSpLocks/>
          </p:cNvCxnSpPr>
          <p:nvPr/>
        </p:nvCxnSpPr>
        <p:spPr>
          <a:xfrm>
            <a:off x="5236386" y="776544"/>
            <a:ext cx="6346014" cy="0"/>
          </a:xfrm>
          <a:prstGeom prst="line">
            <a:avLst/>
          </a:prstGeom>
          <a:ln w="12700">
            <a:solidFill>
              <a:srgbClr val="C9AC8A"/>
            </a:solidFill>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C8922AC-54C9-B64A-F1C7-F1F57E669010}"/>
              </a:ext>
            </a:extLst>
          </p:cNvPr>
          <p:cNvSpPr txBox="1"/>
          <p:nvPr/>
        </p:nvSpPr>
        <p:spPr>
          <a:xfrm>
            <a:off x="4885310" y="846958"/>
            <a:ext cx="7048165" cy="5320687"/>
          </a:xfrm>
          <a:prstGeom prst="rect">
            <a:avLst/>
          </a:prstGeom>
          <a:noFill/>
        </p:spPr>
        <p:txBody>
          <a:bodyPr wrap="square" rtlCol="0">
            <a:spAutoFit/>
          </a:bodyPr>
          <a:lstStyle/>
          <a:p>
            <a:pPr marL="171450" indent="-171450">
              <a:lnSpc>
                <a:spcPct val="125000"/>
              </a:lnSpc>
              <a:buFont typeface="Arial" panose="020B0604020202020204" pitchFamily="34" charset="0"/>
              <a:buChar char="•"/>
            </a:pPr>
            <a:r>
              <a:rPr lang="en-US" sz="1600" spc="50" dirty="0">
                <a:solidFill>
                  <a:schemeClr val="bg2"/>
                </a:solidFill>
                <a:latin typeface="Open Sans" pitchFamily="2" charset="0"/>
                <a:ea typeface="Open Sans" pitchFamily="2" charset="0"/>
                <a:cs typeface="Open Sans" pitchFamily="2" charset="0"/>
              </a:rPr>
              <a:t>Artemia is essential to marine aquaculture</a:t>
            </a:r>
          </a:p>
          <a:p>
            <a:pPr marL="628650" lvl="1" indent="-171450">
              <a:buFont typeface="Arial" panose="020B0604020202020204" pitchFamily="34" charset="0"/>
              <a:buChar char="•"/>
            </a:pPr>
            <a:r>
              <a:rPr lang="en-US" sz="1600" i="1" spc="50" dirty="0">
                <a:solidFill>
                  <a:schemeClr val="bg2"/>
                </a:solidFill>
                <a:latin typeface="Open Sans" pitchFamily="2" charset="0"/>
                <a:ea typeface="Open Sans" pitchFamily="2" charset="0"/>
                <a:cs typeface="Open Sans" pitchFamily="2" charset="0"/>
              </a:rPr>
              <a:t>&gt; 11 million MT of marine species rely on Artemia</a:t>
            </a:r>
          </a:p>
          <a:p>
            <a:pPr marL="628650" lvl="1" indent="-171450">
              <a:buFont typeface="Arial" panose="020B0604020202020204" pitchFamily="34" charset="0"/>
              <a:buChar char="•"/>
            </a:pPr>
            <a:r>
              <a:rPr lang="en-US" sz="1600" i="1" spc="50" dirty="0">
                <a:solidFill>
                  <a:schemeClr val="bg2"/>
                </a:solidFill>
                <a:latin typeface="Open Sans" pitchFamily="2" charset="0"/>
                <a:ea typeface="Open Sans" pitchFamily="2" charset="0"/>
                <a:cs typeface="Open Sans" pitchFamily="2" charset="0"/>
              </a:rPr>
              <a:t>Beyond nutrition</a:t>
            </a:r>
          </a:p>
          <a:p>
            <a:pPr marL="628650" lvl="1" indent="-171450">
              <a:buFont typeface="Arial" panose="020B0604020202020204" pitchFamily="34" charset="0"/>
              <a:buChar char="•"/>
            </a:pPr>
            <a:r>
              <a:rPr lang="en-US" sz="1600" i="1" spc="50" dirty="0">
                <a:solidFill>
                  <a:schemeClr val="bg2"/>
                </a:solidFill>
                <a:latin typeface="Open Sans" pitchFamily="2" charset="0"/>
                <a:ea typeface="Open Sans" pitchFamily="2" charset="0"/>
                <a:cs typeface="Open Sans" pitchFamily="2" charset="0"/>
              </a:rPr>
              <a:t>Improved survival growth and stress resistance</a:t>
            </a:r>
          </a:p>
          <a:p>
            <a:pPr marL="628650" lvl="1" indent="-171450">
              <a:buFont typeface="Arial" panose="020B0604020202020204" pitchFamily="34" charset="0"/>
              <a:buChar char="•"/>
            </a:pPr>
            <a:r>
              <a:rPr lang="en-US" sz="1600" i="1" spc="50" dirty="0">
                <a:solidFill>
                  <a:schemeClr val="bg2"/>
                </a:solidFill>
                <a:latin typeface="Open Sans" pitchFamily="2" charset="0"/>
                <a:ea typeface="Open Sans" pitchFamily="2" charset="0"/>
                <a:cs typeface="Open Sans" pitchFamily="2" charset="0"/>
              </a:rPr>
              <a:t>Optimize use of scarce resources (feeds, marine ingredients – land used for aquaculture…) </a:t>
            </a:r>
          </a:p>
          <a:p>
            <a:pPr marL="628650" lvl="1" indent="-171450">
              <a:buFont typeface="Arial" panose="020B0604020202020204" pitchFamily="34" charset="0"/>
              <a:buChar char="•"/>
            </a:pPr>
            <a:endParaRPr lang="en-US" sz="1600" i="1" spc="50" dirty="0">
              <a:solidFill>
                <a:schemeClr val="bg2"/>
              </a:solidFill>
              <a:latin typeface="Open Sans" pitchFamily="2" charset="0"/>
              <a:ea typeface="Open Sans" pitchFamily="2" charset="0"/>
              <a:cs typeface="Open Sans" pitchFamily="2" charset="0"/>
            </a:endParaRPr>
          </a:p>
          <a:p>
            <a:pPr marL="171450" indent="-171450">
              <a:buFont typeface="Arial" panose="020B0604020202020204" pitchFamily="34" charset="0"/>
              <a:buChar char="•"/>
            </a:pPr>
            <a:r>
              <a:rPr lang="en-US" sz="1600" spc="50" dirty="0">
                <a:solidFill>
                  <a:schemeClr val="bg2"/>
                </a:solidFill>
                <a:latin typeface="Open Sans" pitchFamily="2" charset="0"/>
                <a:ea typeface="Open Sans" pitchFamily="2" charset="0"/>
                <a:cs typeface="Open Sans" pitchFamily="2" charset="0"/>
              </a:rPr>
              <a:t>Optimal usage rate of Artemia required to optimize aquaculture production</a:t>
            </a:r>
          </a:p>
          <a:p>
            <a:pPr marL="628650" lvl="1" indent="-171450">
              <a:buFont typeface="Arial" panose="020B0604020202020204" pitchFamily="34" charset="0"/>
              <a:buChar char="•"/>
            </a:pPr>
            <a:endParaRPr lang="en-US" sz="1600" spc="50" dirty="0">
              <a:solidFill>
                <a:schemeClr val="bg2"/>
              </a:solidFill>
              <a:latin typeface="Open Sans" pitchFamily="2" charset="0"/>
              <a:ea typeface="Open Sans" pitchFamily="2" charset="0"/>
              <a:cs typeface="Open Sans" pitchFamily="2" charset="0"/>
            </a:endParaRPr>
          </a:p>
          <a:p>
            <a:pPr marL="171450" indent="-171450">
              <a:lnSpc>
                <a:spcPct val="125000"/>
              </a:lnSpc>
              <a:buFont typeface="Arial" panose="020B0604020202020204" pitchFamily="34" charset="0"/>
              <a:buChar char="•"/>
            </a:pPr>
            <a:r>
              <a:rPr lang="en-US" sz="1600" spc="50" dirty="0">
                <a:solidFill>
                  <a:schemeClr val="bg2"/>
                </a:solidFill>
                <a:latin typeface="Open Sans" pitchFamily="2" charset="0"/>
                <a:ea typeface="Open Sans" pitchFamily="2" charset="0"/>
                <a:cs typeface="Open Sans" pitchFamily="2" charset="0"/>
              </a:rPr>
              <a:t>Marine Aquaculture continues to grow </a:t>
            </a:r>
          </a:p>
          <a:p>
            <a:pPr marL="628650" lvl="1" indent="-171450">
              <a:lnSpc>
                <a:spcPct val="125000"/>
              </a:lnSpc>
              <a:buFont typeface="Arial" panose="020B0604020202020204" pitchFamily="34" charset="0"/>
              <a:buChar char="•"/>
            </a:pPr>
            <a:r>
              <a:rPr lang="en-US" sz="1600" i="1" spc="50" dirty="0">
                <a:solidFill>
                  <a:schemeClr val="bg2"/>
                </a:solidFill>
                <a:latin typeface="Open Sans" pitchFamily="2" charset="0"/>
                <a:ea typeface="Open Sans" pitchFamily="2" charset="0"/>
                <a:cs typeface="Open Sans" pitchFamily="2" charset="0"/>
              </a:rPr>
              <a:t>High quality protein produced at low FCR</a:t>
            </a:r>
          </a:p>
          <a:p>
            <a:pPr marL="628650" lvl="1" indent="-171450">
              <a:lnSpc>
                <a:spcPct val="125000"/>
              </a:lnSpc>
              <a:buFont typeface="Arial" panose="020B0604020202020204" pitchFamily="34" charset="0"/>
              <a:buChar char="•"/>
            </a:pPr>
            <a:endParaRPr lang="en-US" sz="1600" spc="50" dirty="0">
              <a:solidFill>
                <a:schemeClr val="bg2"/>
              </a:solidFill>
              <a:latin typeface="Open Sans" pitchFamily="2" charset="0"/>
              <a:ea typeface="Open Sans" pitchFamily="2" charset="0"/>
              <a:cs typeface="Open Sans" pitchFamily="2" charset="0"/>
            </a:endParaRPr>
          </a:p>
          <a:p>
            <a:pPr marL="171450" indent="-171450">
              <a:lnSpc>
                <a:spcPct val="125000"/>
              </a:lnSpc>
              <a:spcAft>
                <a:spcPts val="1200"/>
              </a:spcAft>
              <a:buFont typeface="Arial" panose="020B0604020202020204" pitchFamily="34" charset="0"/>
              <a:buChar char="•"/>
            </a:pPr>
            <a:r>
              <a:rPr lang="en-US" sz="1600" spc="50" dirty="0">
                <a:solidFill>
                  <a:schemeClr val="bg2"/>
                </a:solidFill>
                <a:latin typeface="Open Sans" pitchFamily="2" charset="0"/>
                <a:ea typeface="Open Sans" pitchFamily="2" charset="0"/>
                <a:cs typeface="Open Sans" pitchFamily="2" charset="0"/>
              </a:rPr>
              <a:t>Natural Artemia resources, even when sustainably managed will reach their carrying capacity</a:t>
            </a:r>
          </a:p>
          <a:p>
            <a:pPr>
              <a:lnSpc>
                <a:spcPct val="125000"/>
              </a:lnSpc>
              <a:spcAft>
                <a:spcPts val="1200"/>
              </a:spcAft>
            </a:pPr>
            <a:r>
              <a:rPr lang="en-US" sz="2000" b="1" spc="50">
                <a:solidFill>
                  <a:srgbClr val="00B0F0"/>
                </a:solidFill>
                <a:latin typeface="Open Sans" pitchFamily="2" charset="0"/>
                <a:ea typeface="Open Sans" pitchFamily="2" charset="0"/>
                <a:cs typeface="Open Sans" pitchFamily="2" charset="0"/>
                <a:sym typeface="Wingdings" panose="05000000000000000000" pitchFamily="2" charset="2"/>
              </a:rPr>
              <a:t> </a:t>
            </a:r>
            <a:r>
              <a:rPr lang="en-US" spc="50">
                <a:solidFill>
                  <a:srgbClr val="00B0F0"/>
                </a:solidFill>
                <a:latin typeface="Open Sans" pitchFamily="2" charset="0"/>
                <a:ea typeface="Open Sans" pitchFamily="2" charset="0"/>
                <a:cs typeface="Open Sans" pitchFamily="2" charset="0"/>
              </a:rPr>
              <a:t>Logical </a:t>
            </a:r>
            <a:r>
              <a:rPr lang="en-US" spc="50" dirty="0">
                <a:solidFill>
                  <a:srgbClr val="00B0F0"/>
                </a:solidFill>
                <a:latin typeface="Open Sans" pitchFamily="2" charset="0"/>
                <a:ea typeface="Open Sans" pitchFamily="2" charset="0"/>
                <a:cs typeface="Open Sans" pitchFamily="2" charset="0"/>
              </a:rPr>
              <a:t>that we have to rely on both the optimization of natural resources through sustainable management as well as the growth in man-made Artemia production</a:t>
            </a:r>
          </a:p>
        </p:txBody>
      </p:sp>
      <p:pic>
        <p:nvPicPr>
          <p:cNvPr id="5" name="Google Shape;861;g33dbb633c57_7_43" title="WBG-PRO|GREEN-BLUE-FF-Blue.png">
            <a:extLst>
              <a:ext uri="{FF2B5EF4-FFF2-40B4-BE49-F238E27FC236}">
                <a16:creationId xmlns:a16="http://schemas.microsoft.com/office/drawing/2014/main" id="{5D8DEA3D-E162-9810-BBEF-39B2DD718396}"/>
              </a:ext>
            </a:extLst>
          </p:cNvPr>
          <p:cNvPicPr preferRelativeResize="0"/>
          <p:nvPr/>
        </p:nvPicPr>
        <p:blipFill>
          <a:blip r:embed="rId4">
            <a:alphaModFix/>
          </a:blip>
          <a:stretch>
            <a:fillRect/>
          </a:stretch>
        </p:blipFill>
        <p:spPr>
          <a:xfrm>
            <a:off x="7241270" y="5782528"/>
            <a:ext cx="4838701" cy="1223375"/>
          </a:xfrm>
          <a:prstGeom prst="rect">
            <a:avLst/>
          </a:prstGeom>
          <a:noFill/>
          <a:ln>
            <a:noFill/>
          </a:ln>
        </p:spPr>
      </p:pic>
      <p:grpSp>
        <p:nvGrpSpPr>
          <p:cNvPr id="7" name="Group 6">
            <a:extLst>
              <a:ext uri="{FF2B5EF4-FFF2-40B4-BE49-F238E27FC236}">
                <a16:creationId xmlns:a16="http://schemas.microsoft.com/office/drawing/2014/main" id="{9586916C-22C1-A882-75CE-194A64540500}"/>
              </a:ext>
            </a:extLst>
          </p:cNvPr>
          <p:cNvGrpSpPr/>
          <p:nvPr/>
        </p:nvGrpSpPr>
        <p:grpSpPr>
          <a:xfrm>
            <a:off x="1021340" y="5388824"/>
            <a:ext cx="2640549" cy="571931"/>
            <a:chOff x="8352648" y="5267283"/>
            <a:chExt cx="2640549" cy="571931"/>
          </a:xfrm>
        </p:grpSpPr>
        <p:sp>
          <p:nvSpPr>
            <p:cNvPr id="8" name="Text Placeholder 6">
              <a:extLst>
                <a:ext uri="{FF2B5EF4-FFF2-40B4-BE49-F238E27FC236}">
                  <a16:creationId xmlns:a16="http://schemas.microsoft.com/office/drawing/2014/main" id="{27441001-9F10-EEE8-6FD7-710A8CA32957}"/>
                </a:ext>
              </a:extLst>
            </p:cNvPr>
            <p:cNvSpPr txBox="1">
              <a:spLocks/>
            </p:cNvSpPr>
            <p:nvPr/>
          </p:nvSpPr>
          <p:spPr>
            <a:xfrm>
              <a:off x="8352648" y="5428251"/>
              <a:ext cx="2640549" cy="410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20000"/>
                </a:lnSpc>
                <a:spcBef>
                  <a:spcPts val="0"/>
                </a:spcBef>
                <a:buNone/>
                <a:defRPr sz="3200"/>
              </a:pPr>
              <a:r>
                <a:rPr lang="en-US" sz="1400" b="1" spc="200" dirty="0">
                  <a:solidFill>
                    <a:schemeClr val="bg1"/>
                  </a:solidFill>
                  <a:latin typeface="+mj-lt"/>
                  <a:ea typeface="Roboto" panose="02000000000000000000" pitchFamily="2" charset="0"/>
                  <a:cs typeface="Open Sans" panose="020B0606030504020204" pitchFamily="34" charset="0"/>
                </a:rPr>
                <a:t>gsla.us</a:t>
              </a:r>
            </a:p>
          </p:txBody>
        </p:sp>
        <p:sp>
          <p:nvSpPr>
            <p:cNvPr id="9" name="Shape 4690">
              <a:extLst>
                <a:ext uri="{FF2B5EF4-FFF2-40B4-BE49-F238E27FC236}">
                  <a16:creationId xmlns:a16="http://schemas.microsoft.com/office/drawing/2014/main" id="{A3CB7734-3AF8-8FA5-44B3-9C9431E0944E}"/>
                </a:ext>
              </a:extLst>
            </p:cNvPr>
            <p:cNvSpPr/>
            <p:nvPr/>
          </p:nvSpPr>
          <p:spPr>
            <a:xfrm>
              <a:off x="9567166" y="5267283"/>
              <a:ext cx="221033" cy="221091"/>
            </a:xfrm>
            <a:custGeom>
              <a:avLst/>
              <a:gdLst/>
              <a:ahLst/>
              <a:cxnLst/>
              <a:rect l="0" t="0" r="0" b="0"/>
              <a:pathLst>
                <a:path w="120000" h="120000" extrusionOk="0">
                  <a:moveTo>
                    <a:pt x="61324" y="0"/>
                  </a:moveTo>
                  <a:lnTo>
                    <a:pt x="61324" y="0"/>
                  </a:lnTo>
                  <a:cubicBezTo>
                    <a:pt x="28012" y="0"/>
                    <a:pt x="0" y="27823"/>
                    <a:pt x="0" y="61324"/>
                  </a:cubicBezTo>
                  <a:cubicBezTo>
                    <a:pt x="0" y="91987"/>
                    <a:pt x="28012" y="119810"/>
                    <a:pt x="61324" y="119810"/>
                  </a:cubicBezTo>
                  <a:cubicBezTo>
                    <a:pt x="91987" y="119810"/>
                    <a:pt x="119810" y="91987"/>
                    <a:pt x="119810" y="61324"/>
                  </a:cubicBezTo>
                  <a:cubicBezTo>
                    <a:pt x="119810" y="27823"/>
                    <a:pt x="91987" y="0"/>
                    <a:pt x="61324" y="0"/>
                  </a:cubicBezTo>
                  <a:close/>
                  <a:moveTo>
                    <a:pt x="103154" y="30662"/>
                  </a:moveTo>
                  <a:lnTo>
                    <a:pt x="103154" y="30662"/>
                  </a:lnTo>
                  <a:cubicBezTo>
                    <a:pt x="108643" y="38990"/>
                    <a:pt x="111482" y="47507"/>
                    <a:pt x="111482" y="55646"/>
                  </a:cubicBezTo>
                  <a:cubicBezTo>
                    <a:pt x="83659" y="55646"/>
                    <a:pt x="83659" y="55646"/>
                    <a:pt x="83659" y="55646"/>
                  </a:cubicBezTo>
                  <a:cubicBezTo>
                    <a:pt x="83659" y="50157"/>
                    <a:pt x="80820" y="41829"/>
                    <a:pt x="80820" y="36340"/>
                  </a:cubicBezTo>
                  <a:cubicBezTo>
                    <a:pt x="89148" y="36340"/>
                    <a:pt x="97665" y="33501"/>
                    <a:pt x="103154" y="30662"/>
                  </a:cubicBezTo>
                  <a:close/>
                  <a:moveTo>
                    <a:pt x="97665" y="25173"/>
                  </a:moveTo>
                  <a:lnTo>
                    <a:pt x="97665" y="25173"/>
                  </a:lnTo>
                  <a:cubicBezTo>
                    <a:pt x="91987" y="27823"/>
                    <a:pt x="86498" y="27823"/>
                    <a:pt x="77981" y="27823"/>
                  </a:cubicBezTo>
                  <a:cubicBezTo>
                    <a:pt x="77981" y="22334"/>
                    <a:pt x="75331" y="16845"/>
                    <a:pt x="72492" y="11167"/>
                  </a:cubicBezTo>
                  <a:cubicBezTo>
                    <a:pt x="83659" y="11167"/>
                    <a:pt x="91987" y="16845"/>
                    <a:pt x="97665" y="25173"/>
                  </a:cubicBezTo>
                  <a:close/>
                  <a:moveTo>
                    <a:pt x="44668" y="55646"/>
                  </a:moveTo>
                  <a:lnTo>
                    <a:pt x="44668" y="55646"/>
                  </a:lnTo>
                  <a:cubicBezTo>
                    <a:pt x="44668" y="50157"/>
                    <a:pt x="47507" y="44668"/>
                    <a:pt x="47507" y="36340"/>
                  </a:cubicBezTo>
                  <a:cubicBezTo>
                    <a:pt x="52996" y="38990"/>
                    <a:pt x="55835" y="38990"/>
                    <a:pt x="61324" y="38990"/>
                  </a:cubicBezTo>
                  <a:cubicBezTo>
                    <a:pt x="64164" y="38990"/>
                    <a:pt x="69842" y="38990"/>
                    <a:pt x="72492" y="36340"/>
                  </a:cubicBezTo>
                  <a:cubicBezTo>
                    <a:pt x="75331" y="44668"/>
                    <a:pt x="75331" y="50157"/>
                    <a:pt x="75331" y="55646"/>
                  </a:cubicBezTo>
                  <a:lnTo>
                    <a:pt x="44668" y="55646"/>
                  </a:lnTo>
                  <a:close/>
                  <a:moveTo>
                    <a:pt x="75331" y="64164"/>
                  </a:moveTo>
                  <a:lnTo>
                    <a:pt x="75331" y="64164"/>
                  </a:lnTo>
                  <a:cubicBezTo>
                    <a:pt x="75331" y="69652"/>
                    <a:pt x="75331" y="77981"/>
                    <a:pt x="72492" y="83659"/>
                  </a:cubicBezTo>
                  <a:cubicBezTo>
                    <a:pt x="69842" y="83659"/>
                    <a:pt x="64164" y="83659"/>
                    <a:pt x="61324" y="83659"/>
                  </a:cubicBezTo>
                  <a:cubicBezTo>
                    <a:pt x="55835" y="83659"/>
                    <a:pt x="52996" y="83659"/>
                    <a:pt x="47507" y="83659"/>
                  </a:cubicBezTo>
                  <a:cubicBezTo>
                    <a:pt x="47507" y="77981"/>
                    <a:pt x="44668" y="69652"/>
                    <a:pt x="44668" y="64164"/>
                  </a:cubicBezTo>
                  <a:lnTo>
                    <a:pt x="75331" y="64164"/>
                  </a:lnTo>
                  <a:close/>
                  <a:moveTo>
                    <a:pt x="55835" y="8328"/>
                  </a:moveTo>
                  <a:lnTo>
                    <a:pt x="55835" y="8328"/>
                  </a:lnTo>
                  <a:cubicBezTo>
                    <a:pt x="58675" y="8328"/>
                    <a:pt x="58675" y="8328"/>
                    <a:pt x="61324" y="8328"/>
                  </a:cubicBezTo>
                  <a:lnTo>
                    <a:pt x="64164" y="8328"/>
                  </a:lnTo>
                  <a:cubicBezTo>
                    <a:pt x="67003" y="14006"/>
                    <a:pt x="69842" y="22334"/>
                    <a:pt x="72492" y="30662"/>
                  </a:cubicBezTo>
                  <a:cubicBezTo>
                    <a:pt x="67003" y="30662"/>
                    <a:pt x="64164" y="30662"/>
                    <a:pt x="61324" y="30662"/>
                  </a:cubicBezTo>
                  <a:cubicBezTo>
                    <a:pt x="55835" y="30662"/>
                    <a:pt x="52996" y="30662"/>
                    <a:pt x="50157" y="30662"/>
                  </a:cubicBezTo>
                  <a:cubicBezTo>
                    <a:pt x="50157" y="22334"/>
                    <a:pt x="52996" y="14006"/>
                    <a:pt x="55835" y="8328"/>
                  </a:cubicBezTo>
                  <a:close/>
                  <a:moveTo>
                    <a:pt x="47507" y="11167"/>
                  </a:moveTo>
                  <a:lnTo>
                    <a:pt x="47507" y="11167"/>
                  </a:lnTo>
                  <a:cubicBezTo>
                    <a:pt x="44668" y="16845"/>
                    <a:pt x="41829" y="22334"/>
                    <a:pt x="41829" y="27823"/>
                  </a:cubicBezTo>
                  <a:cubicBezTo>
                    <a:pt x="36340" y="27823"/>
                    <a:pt x="28012" y="27823"/>
                    <a:pt x="22334" y="25173"/>
                  </a:cubicBezTo>
                  <a:cubicBezTo>
                    <a:pt x="28012" y="16845"/>
                    <a:pt x="39179" y="11167"/>
                    <a:pt x="47507" y="11167"/>
                  </a:cubicBezTo>
                  <a:close/>
                  <a:moveTo>
                    <a:pt x="16845" y="30662"/>
                  </a:moveTo>
                  <a:lnTo>
                    <a:pt x="16845" y="30662"/>
                  </a:lnTo>
                  <a:cubicBezTo>
                    <a:pt x="25173" y="33501"/>
                    <a:pt x="33501" y="36340"/>
                    <a:pt x="39179" y="36340"/>
                  </a:cubicBezTo>
                  <a:cubicBezTo>
                    <a:pt x="39179" y="41829"/>
                    <a:pt x="39179" y="50157"/>
                    <a:pt x="39179" y="55646"/>
                  </a:cubicBezTo>
                  <a:cubicBezTo>
                    <a:pt x="8328" y="55646"/>
                    <a:pt x="8328" y="55646"/>
                    <a:pt x="8328" y="55646"/>
                  </a:cubicBezTo>
                  <a:cubicBezTo>
                    <a:pt x="8328" y="47507"/>
                    <a:pt x="11167" y="38990"/>
                    <a:pt x="16845" y="30662"/>
                  </a:cubicBezTo>
                  <a:close/>
                  <a:moveTo>
                    <a:pt x="16845" y="89148"/>
                  </a:moveTo>
                  <a:lnTo>
                    <a:pt x="16845" y="89148"/>
                  </a:lnTo>
                  <a:cubicBezTo>
                    <a:pt x="11167" y="80820"/>
                    <a:pt x="8328" y="72492"/>
                    <a:pt x="8328" y="64164"/>
                  </a:cubicBezTo>
                  <a:cubicBezTo>
                    <a:pt x="39179" y="64164"/>
                    <a:pt x="39179" y="64164"/>
                    <a:pt x="39179" y="64164"/>
                  </a:cubicBezTo>
                  <a:cubicBezTo>
                    <a:pt x="39179" y="69652"/>
                    <a:pt x="39179" y="77981"/>
                    <a:pt x="39179" y="83659"/>
                  </a:cubicBezTo>
                  <a:cubicBezTo>
                    <a:pt x="33501" y="86498"/>
                    <a:pt x="25173" y="86498"/>
                    <a:pt x="16845" y="89148"/>
                  </a:cubicBezTo>
                  <a:close/>
                  <a:moveTo>
                    <a:pt x="22334" y="94826"/>
                  </a:moveTo>
                  <a:lnTo>
                    <a:pt x="22334" y="94826"/>
                  </a:lnTo>
                  <a:cubicBezTo>
                    <a:pt x="28012" y="94826"/>
                    <a:pt x="36340" y="91987"/>
                    <a:pt x="41829" y="91987"/>
                  </a:cubicBezTo>
                  <a:cubicBezTo>
                    <a:pt x="41829" y="97476"/>
                    <a:pt x="44668" y="105993"/>
                    <a:pt x="47507" y="111482"/>
                  </a:cubicBezTo>
                  <a:cubicBezTo>
                    <a:pt x="39179" y="108643"/>
                    <a:pt x="28012" y="103154"/>
                    <a:pt x="22334" y="94826"/>
                  </a:cubicBezTo>
                  <a:close/>
                  <a:moveTo>
                    <a:pt x="64164" y="111482"/>
                  </a:moveTo>
                  <a:lnTo>
                    <a:pt x="64164" y="111482"/>
                  </a:lnTo>
                  <a:lnTo>
                    <a:pt x="61324" y="111482"/>
                  </a:lnTo>
                  <a:cubicBezTo>
                    <a:pt x="58675" y="111482"/>
                    <a:pt x="58675" y="111482"/>
                    <a:pt x="55835" y="111482"/>
                  </a:cubicBezTo>
                  <a:cubicBezTo>
                    <a:pt x="52996" y="105993"/>
                    <a:pt x="50157" y="97476"/>
                    <a:pt x="50157" y="89148"/>
                  </a:cubicBezTo>
                  <a:cubicBezTo>
                    <a:pt x="52996" y="89148"/>
                    <a:pt x="55835" y="89148"/>
                    <a:pt x="61324" y="89148"/>
                  </a:cubicBezTo>
                  <a:cubicBezTo>
                    <a:pt x="64164" y="89148"/>
                    <a:pt x="67003" y="89148"/>
                    <a:pt x="72492" y="89148"/>
                  </a:cubicBezTo>
                  <a:cubicBezTo>
                    <a:pt x="69842" y="97476"/>
                    <a:pt x="67003" y="105993"/>
                    <a:pt x="64164" y="111482"/>
                  </a:cubicBezTo>
                  <a:close/>
                  <a:moveTo>
                    <a:pt x="72492" y="111482"/>
                  </a:moveTo>
                  <a:lnTo>
                    <a:pt x="72492" y="111482"/>
                  </a:lnTo>
                  <a:cubicBezTo>
                    <a:pt x="75331" y="105993"/>
                    <a:pt x="77981" y="97476"/>
                    <a:pt x="77981" y="91987"/>
                  </a:cubicBezTo>
                  <a:cubicBezTo>
                    <a:pt x="86498" y="91987"/>
                    <a:pt x="91987" y="94826"/>
                    <a:pt x="97665" y="94826"/>
                  </a:cubicBezTo>
                  <a:cubicBezTo>
                    <a:pt x="91987" y="103154"/>
                    <a:pt x="83659" y="108643"/>
                    <a:pt x="72492" y="111482"/>
                  </a:cubicBezTo>
                  <a:close/>
                  <a:moveTo>
                    <a:pt x="103154" y="89148"/>
                  </a:moveTo>
                  <a:lnTo>
                    <a:pt x="103154" y="89148"/>
                  </a:lnTo>
                  <a:cubicBezTo>
                    <a:pt x="97665" y="86498"/>
                    <a:pt x="89148" y="86498"/>
                    <a:pt x="80820" y="83659"/>
                  </a:cubicBezTo>
                  <a:cubicBezTo>
                    <a:pt x="80820" y="77981"/>
                    <a:pt x="83659" y="69652"/>
                    <a:pt x="83659" y="64164"/>
                  </a:cubicBezTo>
                  <a:cubicBezTo>
                    <a:pt x="111482" y="64164"/>
                    <a:pt x="111482" y="64164"/>
                    <a:pt x="111482" y="64164"/>
                  </a:cubicBezTo>
                  <a:cubicBezTo>
                    <a:pt x="111482" y="72492"/>
                    <a:pt x="108643" y="80820"/>
                    <a:pt x="103154" y="89148"/>
                  </a:cubicBezTo>
                  <a:close/>
                </a:path>
              </a:pathLst>
            </a:custGeom>
            <a:solidFill>
              <a:schemeClr val="bg1"/>
            </a:solidFill>
            <a:ln>
              <a:noFill/>
            </a:ln>
          </p:spPr>
          <p:txBody>
            <a:bodyPr lIns="45713" tIns="22850" rIns="45713" bIns="22850" anchor="ctr" anchorCtr="0">
              <a:noAutofit/>
            </a:bodyPr>
            <a:lstStyle/>
            <a:p>
              <a:endParaRPr>
                <a:solidFill>
                  <a:schemeClr val="dk1"/>
                </a:solidFill>
                <a:latin typeface="Roboto"/>
                <a:ea typeface="Roboto"/>
                <a:cs typeface="Roboto"/>
                <a:sym typeface="Roboto"/>
              </a:endParaRPr>
            </a:p>
          </p:txBody>
        </p:sp>
      </p:grpSp>
      <p:sp>
        <p:nvSpPr>
          <p:cNvPr id="12" name="Text Placeholder 6">
            <a:extLst>
              <a:ext uri="{FF2B5EF4-FFF2-40B4-BE49-F238E27FC236}">
                <a16:creationId xmlns:a16="http://schemas.microsoft.com/office/drawing/2014/main" id="{A7DF2BA2-4792-CAAE-A966-347F64627C31}"/>
              </a:ext>
            </a:extLst>
          </p:cNvPr>
          <p:cNvSpPr txBox="1">
            <a:spLocks/>
          </p:cNvSpPr>
          <p:nvPr/>
        </p:nvSpPr>
        <p:spPr>
          <a:xfrm>
            <a:off x="637548" y="6004592"/>
            <a:ext cx="3310751" cy="27214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20000"/>
              </a:lnSpc>
              <a:spcBef>
                <a:spcPts val="0"/>
              </a:spcBef>
              <a:buNone/>
              <a:defRPr sz="3200"/>
            </a:pPr>
            <a:r>
              <a:rPr lang="en-US" sz="1100" b="1" spc="100" dirty="0">
                <a:solidFill>
                  <a:schemeClr val="bg2"/>
                </a:solidFill>
                <a:latin typeface="Lato" panose="020F0502020204030203" pitchFamily="34" charset="0"/>
                <a:ea typeface="Roboto" panose="02000000000000000000" pitchFamily="2" charset="0"/>
                <a:cs typeface="Open Sans" panose="020B0606030504020204" pitchFamily="34" charset="0"/>
              </a:rPr>
              <a:t>COMMITTED TO SUSTAINABILITY</a:t>
            </a:r>
          </a:p>
        </p:txBody>
      </p:sp>
      <p:pic>
        <p:nvPicPr>
          <p:cNvPr id="15" name="Picture Placeholder 19">
            <a:extLst>
              <a:ext uri="{FF2B5EF4-FFF2-40B4-BE49-F238E27FC236}">
                <a16:creationId xmlns:a16="http://schemas.microsoft.com/office/drawing/2014/main" id="{9DDDB9EF-C781-5C2B-7EB7-530AC59F5D0C}"/>
              </a:ext>
            </a:extLst>
          </p:cNvPr>
          <p:cNvPicPr>
            <a:picLocks noChangeAspect="1"/>
          </p:cNvPicPr>
          <p:nvPr/>
        </p:nvPicPr>
        <p:blipFill>
          <a:blip r:embed="rId5" cstate="print">
            <a:extLst>
              <a:ext uri="{28A0092B-C50C-407E-A947-70E740481C1C}">
                <a14:useLocalDpi xmlns:a14="http://schemas.microsoft.com/office/drawing/2010/main" val="0"/>
              </a:ext>
            </a:extLst>
          </a:blip>
          <a:srcRect t="1508" b="1508"/>
          <a:stretch/>
        </p:blipFill>
        <p:spPr>
          <a:xfrm>
            <a:off x="1075964" y="986758"/>
            <a:ext cx="2216917" cy="960664"/>
          </a:xfrm>
          <a:prstGeom prst="rect">
            <a:avLst/>
          </a:prstGeom>
        </p:spPr>
      </p:pic>
    </p:spTree>
    <p:extLst>
      <p:ext uri="{BB962C8B-B14F-4D97-AF65-F5344CB8AC3E}">
        <p14:creationId xmlns:p14="http://schemas.microsoft.com/office/powerpoint/2010/main" val="422553251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1000"/>
                                        <p:tgtEl>
                                          <p:spTgt spid="18"/>
                                        </p:tgtEl>
                                      </p:cBhvr>
                                    </p:animEffect>
                                  </p:childTnLst>
                                </p:cTn>
                              </p:par>
                            </p:childTnLst>
                          </p:cTn>
                        </p:par>
                        <p:par>
                          <p:cTn id="8" fill="hold">
                            <p:stCondLst>
                              <p:cond delay="125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22" presetClass="entr" presetSubtype="8" fill="hold" nodeType="withEffect">
                                  <p:stCondLst>
                                    <p:cond delay="750"/>
                                  </p:stCondLst>
                                  <p:childTnLst>
                                    <p:set>
                                      <p:cBhvr>
                                        <p:cTn id="15" dur="1" fill="hold">
                                          <p:stCondLst>
                                            <p:cond delay="0"/>
                                          </p:stCondLst>
                                        </p:cTn>
                                        <p:tgtEl>
                                          <p:spTgt spid="19"/>
                                        </p:tgtEl>
                                        <p:attrNameLst>
                                          <p:attrName>style.visibility</p:attrName>
                                        </p:attrNameLst>
                                      </p:cBhvr>
                                      <p:to>
                                        <p:strVal val="visible"/>
                                      </p:to>
                                    </p:set>
                                    <p:animEffect transition="in" filter="wipe(left)">
                                      <p:cBhvr>
                                        <p:cTn id="16" dur="750"/>
                                        <p:tgtEl>
                                          <p:spTgt spid="19"/>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 calcmode="lin" valueType="num">
                                      <p:cBhvr>
                                        <p:cTn id="21" dur="250" fill="hold"/>
                                        <p:tgtEl>
                                          <p:spTgt spid="2">
                                            <p:txEl>
                                              <p:pRg st="0" end="0"/>
                                            </p:txEl>
                                          </p:spTgt>
                                        </p:tgtEl>
                                        <p:attrNameLst>
                                          <p:attrName>ppt_w</p:attrName>
                                        </p:attrNameLst>
                                      </p:cBhvr>
                                      <p:tavLst>
                                        <p:tav tm="0">
                                          <p:val>
                                            <p:fltVal val="0"/>
                                          </p:val>
                                        </p:tav>
                                        <p:tav tm="100000">
                                          <p:val>
                                            <p:strVal val="#ppt_w"/>
                                          </p:val>
                                        </p:tav>
                                      </p:tavLst>
                                    </p:anim>
                                    <p:anim calcmode="lin" valueType="num">
                                      <p:cBhvr>
                                        <p:cTn id="22" dur="250" fill="hold"/>
                                        <p:tgtEl>
                                          <p:spTgt spid="2">
                                            <p:txEl>
                                              <p:pRg st="0" end="0"/>
                                            </p:txEl>
                                          </p:spTgt>
                                        </p:tgtEl>
                                        <p:attrNameLst>
                                          <p:attrName>ppt_h</p:attrName>
                                        </p:attrNameLst>
                                      </p:cBhvr>
                                      <p:tavLst>
                                        <p:tav tm="0">
                                          <p:val>
                                            <p:fltVal val="0"/>
                                          </p:val>
                                        </p:tav>
                                        <p:tav tm="100000">
                                          <p:val>
                                            <p:strVal val="#ppt_h"/>
                                          </p:val>
                                        </p:tav>
                                      </p:tavLst>
                                    </p:anim>
                                    <p:animEffect transition="in" filter="fade">
                                      <p:cBhvr>
                                        <p:cTn id="23" dur="250"/>
                                        <p:tgtEl>
                                          <p:spTgt spid="2">
                                            <p:txEl>
                                              <p:pRg st="0" end="0"/>
                                            </p:txEl>
                                          </p:spTgt>
                                        </p:tgtEl>
                                      </p:cBhvr>
                                    </p:animEffect>
                                  </p:childTnLst>
                                </p:cTn>
                              </p:par>
                              <p:par>
                                <p:cTn id="24" presetID="53" presetClass="entr" presetSubtype="16" fill="hold" nodeType="with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 calcmode="lin" valueType="num">
                                      <p:cBhvr>
                                        <p:cTn id="26" dur="250" fill="hold"/>
                                        <p:tgtEl>
                                          <p:spTgt spid="2">
                                            <p:txEl>
                                              <p:pRg st="1" end="1"/>
                                            </p:txEl>
                                          </p:spTgt>
                                        </p:tgtEl>
                                        <p:attrNameLst>
                                          <p:attrName>ppt_w</p:attrName>
                                        </p:attrNameLst>
                                      </p:cBhvr>
                                      <p:tavLst>
                                        <p:tav tm="0">
                                          <p:val>
                                            <p:fltVal val="0"/>
                                          </p:val>
                                        </p:tav>
                                        <p:tav tm="100000">
                                          <p:val>
                                            <p:strVal val="#ppt_w"/>
                                          </p:val>
                                        </p:tav>
                                      </p:tavLst>
                                    </p:anim>
                                    <p:anim calcmode="lin" valueType="num">
                                      <p:cBhvr>
                                        <p:cTn id="27" dur="250" fill="hold"/>
                                        <p:tgtEl>
                                          <p:spTgt spid="2">
                                            <p:txEl>
                                              <p:pRg st="1" end="1"/>
                                            </p:txEl>
                                          </p:spTgt>
                                        </p:tgtEl>
                                        <p:attrNameLst>
                                          <p:attrName>ppt_h</p:attrName>
                                        </p:attrNameLst>
                                      </p:cBhvr>
                                      <p:tavLst>
                                        <p:tav tm="0">
                                          <p:val>
                                            <p:fltVal val="0"/>
                                          </p:val>
                                        </p:tav>
                                        <p:tav tm="100000">
                                          <p:val>
                                            <p:strVal val="#ppt_h"/>
                                          </p:val>
                                        </p:tav>
                                      </p:tavLst>
                                    </p:anim>
                                    <p:animEffect transition="in" filter="fade">
                                      <p:cBhvr>
                                        <p:cTn id="28" dur="250"/>
                                        <p:tgtEl>
                                          <p:spTgt spid="2">
                                            <p:txEl>
                                              <p:pRg st="1" end="1"/>
                                            </p:txEl>
                                          </p:spTgt>
                                        </p:tgtEl>
                                      </p:cBhvr>
                                    </p:animEffect>
                                  </p:childTnLst>
                                </p:cTn>
                              </p:par>
                              <p:par>
                                <p:cTn id="29" presetID="53" presetClass="entr" presetSubtype="16" fill="hold" nodeType="with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 calcmode="lin" valueType="num">
                                      <p:cBhvr>
                                        <p:cTn id="31" dur="250" fill="hold"/>
                                        <p:tgtEl>
                                          <p:spTgt spid="2">
                                            <p:txEl>
                                              <p:pRg st="2" end="2"/>
                                            </p:txEl>
                                          </p:spTgt>
                                        </p:tgtEl>
                                        <p:attrNameLst>
                                          <p:attrName>ppt_w</p:attrName>
                                        </p:attrNameLst>
                                      </p:cBhvr>
                                      <p:tavLst>
                                        <p:tav tm="0">
                                          <p:val>
                                            <p:fltVal val="0"/>
                                          </p:val>
                                        </p:tav>
                                        <p:tav tm="100000">
                                          <p:val>
                                            <p:strVal val="#ppt_w"/>
                                          </p:val>
                                        </p:tav>
                                      </p:tavLst>
                                    </p:anim>
                                    <p:anim calcmode="lin" valueType="num">
                                      <p:cBhvr>
                                        <p:cTn id="32" dur="250" fill="hold"/>
                                        <p:tgtEl>
                                          <p:spTgt spid="2">
                                            <p:txEl>
                                              <p:pRg st="2" end="2"/>
                                            </p:txEl>
                                          </p:spTgt>
                                        </p:tgtEl>
                                        <p:attrNameLst>
                                          <p:attrName>ppt_h</p:attrName>
                                        </p:attrNameLst>
                                      </p:cBhvr>
                                      <p:tavLst>
                                        <p:tav tm="0">
                                          <p:val>
                                            <p:fltVal val="0"/>
                                          </p:val>
                                        </p:tav>
                                        <p:tav tm="100000">
                                          <p:val>
                                            <p:strVal val="#ppt_h"/>
                                          </p:val>
                                        </p:tav>
                                      </p:tavLst>
                                    </p:anim>
                                    <p:animEffect transition="in" filter="fade">
                                      <p:cBhvr>
                                        <p:cTn id="33" dur="250"/>
                                        <p:tgtEl>
                                          <p:spTgt spid="2">
                                            <p:txEl>
                                              <p:pRg st="2" end="2"/>
                                            </p:txEl>
                                          </p:spTgt>
                                        </p:tgtEl>
                                      </p:cBhvr>
                                    </p:animEffect>
                                  </p:childTnLst>
                                </p:cTn>
                              </p:par>
                              <p:par>
                                <p:cTn id="34" presetID="53" presetClass="entr" presetSubtype="16" fill="hold" nodeType="withEffect">
                                  <p:stCondLst>
                                    <p:cond delay="0"/>
                                  </p:stCondLst>
                                  <p:childTnLst>
                                    <p:set>
                                      <p:cBhvr>
                                        <p:cTn id="35" dur="1" fill="hold">
                                          <p:stCondLst>
                                            <p:cond delay="0"/>
                                          </p:stCondLst>
                                        </p:cTn>
                                        <p:tgtEl>
                                          <p:spTgt spid="2">
                                            <p:txEl>
                                              <p:pRg st="3" end="3"/>
                                            </p:txEl>
                                          </p:spTgt>
                                        </p:tgtEl>
                                        <p:attrNameLst>
                                          <p:attrName>style.visibility</p:attrName>
                                        </p:attrNameLst>
                                      </p:cBhvr>
                                      <p:to>
                                        <p:strVal val="visible"/>
                                      </p:to>
                                    </p:set>
                                    <p:anim calcmode="lin" valueType="num">
                                      <p:cBhvr>
                                        <p:cTn id="36" dur="250" fill="hold"/>
                                        <p:tgtEl>
                                          <p:spTgt spid="2">
                                            <p:txEl>
                                              <p:pRg st="3" end="3"/>
                                            </p:txEl>
                                          </p:spTgt>
                                        </p:tgtEl>
                                        <p:attrNameLst>
                                          <p:attrName>ppt_w</p:attrName>
                                        </p:attrNameLst>
                                      </p:cBhvr>
                                      <p:tavLst>
                                        <p:tav tm="0">
                                          <p:val>
                                            <p:fltVal val="0"/>
                                          </p:val>
                                        </p:tav>
                                        <p:tav tm="100000">
                                          <p:val>
                                            <p:strVal val="#ppt_w"/>
                                          </p:val>
                                        </p:tav>
                                      </p:tavLst>
                                    </p:anim>
                                    <p:anim calcmode="lin" valueType="num">
                                      <p:cBhvr>
                                        <p:cTn id="37" dur="250" fill="hold"/>
                                        <p:tgtEl>
                                          <p:spTgt spid="2">
                                            <p:txEl>
                                              <p:pRg st="3" end="3"/>
                                            </p:txEl>
                                          </p:spTgt>
                                        </p:tgtEl>
                                        <p:attrNameLst>
                                          <p:attrName>ppt_h</p:attrName>
                                        </p:attrNameLst>
                                      </p:cBhvr>
                                      <p:tavLst>
                                        <p:tav tm="0">
                                          <p:val>
                                            <p:fltVal val="0"/>
                                          </p:val>
                                        </p:tav>
                                        <p:tav tm="100000">
                                          <p:val>
                                            <p:strVal val="#ppt_h"/>
                                          </p:val>
                                        </p:tav>
                                      </p:tavLst>
                                    </p:anim>
                                    <p:animEffect transition="in" filter="fade">
                                      <p:cBhvr>
                                        <p:cTn id="38" dur="250"/>
                                        <p:tgtEl>
                                          <p:spTgt spid="2">
                                            <p:txEl>
                                              <p:pRg st="3" end="3"/>
                                            </p:txEl>
                                          </p:spTgt>
                                        </p:tgtEl>
                                      </p:cBhvr>
                                    </p:animEffect>
                                  </p:childTnLst>
                                </p:cTn>
                              </p:par>
                              <p:par>
                                <p:cTn id="39" presetID="53" presetClass="entr" presetSubtype="16" fill="hold" nodeType="withEffect">
                                  <p:stCondLst>
                                    <p:cond delay="0"/>
                                  </p:stCondLst>
                                  <p:childTnLst>
                                    <p:set>
                                      <p:cBhvr>
                                        <p:cTn id="40" dur="1" fill="hold">
                                          <p:stCondLst>
                                            <p:cond delay="0"/>
                                          </p:stCondLst>
                                        </p:cTn>
                                        <p:tgtEl>
                                          <p:spTgt spid="2">
                                            <p:txEl>
                                              <p:pRg st="4" end="4"/>
                                            </p:txEl>
                                          </p:spTgt>
                                        </p:tgtEl>
                                        <p:attrNameLst>
                                          <p:attrName>style.visibility</p:attrName>
                                        </p:attrNameLst>
                                      </p:cBhvr>
                                      <p:to>
                                        <p:strVal val="visible"/>
                                      </p:to>
                                    </p:set>
                                    <p:anim calcmode="lin" valueType="num">
                                      <p:cBhvr>
                                        <p:cTn id="41" dur="250" fill="hold"/>
                                        <p:tgtEl>
                                          <p:spTgt spid="2">
                                            <p:txEl>
                                              <p:pRg st="4" end="4"/>
                                            </p:txEl>
                                          </p:spTgt>
                                        </p:tgtEl>
                                        <p:attrNameLst>
                                          <p:attrName>ppt_w</p:attrName>
                                        </p:attrNameLst>
                                      </p:cBhvr>
                                      <p:tavLst>
                                        <p:tav tm="0">
                                          <p:val>
                                            <p:fltVal val="0"/>
                                          </p:val>
                                        </p:tav>
                                        <p:tav tm="100000">
                                          <p:val>
                                            <p:strVal val="#ppt_w"/>
                                          </p:val>
                                        </p:tav>
                                      </p:tavLst>
                                    </p:anim>
                                    <p:anim calcmode="lin" valueType="num">
                                      <p:cBhvr>
                                        <p:cTn id="42" dur="250" fill="hold"/>
                                        <p:tgtEl>
                                          <p:spTgt spid="2">
                                            <p:txEl>
                                              <p:pRg st="4" end="4"/>
                                            </p:txEl>
                                          </p:spTgt>
                                        </p:tgtEl>
                                        <p:attrNameLst>
                                          <p:attrName>ppt_h</p:attrName>
                                        </p:attrNameLst>
                                      </p:cBhvr>
                                      <p:tavLst>
                                        <p:tav tm="0">
                                          <p:val>
                                            <p:fltVal val="0"/>
                                          </p:val>
                                        </p:tav>
                                        <p:tav tm="100000">
                                          <p:val>
                                            <p:strVal val="#ppt_h"/>
                                          </p:val>
                                        </p:tav>
                                      </p:tavLst>
                                    </p:anim>
                                    <p:animEffect transition="in" filter="fade">
                                      <p:cBhvr>
                                        <p:cTn id="43" dur="250"/>
                                        <p:tgtEl>
                                          <p:spTgt spid="2">
                                            <p:txEl>
                                              <p:pRg st="4" end="4"/>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2">
                                            <p:txEl>
                                              <p:pRg st="6" end="6"/>
                                            </p:txEl>
                                          </p:spTgt>
                                        </p:tgtEl>
                                        <p:attrNameLst>
                                          <p:attrName>style.visibility</p:attrName>
                                        </p:attrNameLst>
                                      </p:cBhvr>
                                      <p:to>
                                        <p:strVal val="visible"/>
                                      </p:to>
                                    </p:set>
                                    <p:anim calcmode="lin" valueType="num">
                                      <p:cBhvr>
                                        <p:cTn id="48" dur="250" fill="hold"/>
                                        <p:tgtEl>
                                          <p:spTgt spid="2">
                                            <p:txEl>
                                              <p:pRg st="6" end="6"/>
                                            </p:txEl>
                                          </p:spTgt>
                                        </p:tgtEl>
                                        <p:attrNameLst>
                                          <p:attrName>ppt_w</p:attrName>
                                        </p:attrNameLst>
                                      </p:cBhvr>
                                      <p:tavLst>
                                        <p:tav tm="0">
                                          <p:val>
                                            <p:fltVal val="0"/>
                                          </p:val>
                                        </p:tav>
                                        <p:tav tm="100000">
                                          <p:val>
                                            <p:strVal val="#ppt_w"/>
                                          </p:val>
                                        </p:tav>
                                      </p:tavLst>
                                    </p:anim>
                                    <p:anim calcmode="lin" valueType="num">
                                      <p:cBhvr>
                                        <p:cTn id="49" dur="250" fill="hold"/>
                                        <p:tgtEl>
                                          <p:spTgt spid="2">
                                            <p:txEl>
                                              <p:pRg st="6" end="6"/>
                                            </p:txEl>
                                          </p:spTgt>
                                        </p:tgtEl>
                                        <p:attrNameLst>
                                          <p:attrName>ppt_h</p:attrName>
                                        </p:attrNameLst>
                                      </p:cBhvr>
                                      <p:tavLst>
                                        <p:tav tm="0">
                                          <p:val>
                                            <p:fltVal val="0"/>
                                          </p:val>
                                        </p:tav>
                                        <p:tav tm="100000">
                                          <p:val>
                                            <p:strVal val="#ppt_h"/>
                                          </p:val>
                                        </p:tav>
                                      </p:tavLst>
                                    </p:anim>
                                    <p:animEffect transition="in" filter="fade">
                                      <p:cBhvr>
                                        <p:cTn id="50" dur="250"/>
                                        <p:tgtEl>
                                          <p:spTgt spid="2">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2">
                                            <p:txEl>
                                              <p:pRg st="8" end="8"/>
                                            </p:txEl>
                                          </p:spTgt>
                                        </p:tgtEl>
                                        <p:attrNameLst>
                                          <p:attrName>style.visibility</p:attrName>
                                        </p:attrNameLst>
                                      </p:cBhvr>
                                      <p:to>
                                        <p:strVal val="visible"/>
                                      </p:to>
                                    </p:set>
                                    <p:anim calcmode="lin" valueType="num">
                                      <p:cBhvr>
                                        <p:cTn id="55" dur="250" fill="hold"/>
                                        <p:tgtEl>
                                          <p:spTgt spid="2">
                                            <p:txEl>
                                              <p:pRg st="8" end="8"/>
                                            </p:txEl>
                                          </p:spTgt>
                                        </p:tgtEl>
                                        <p:attrNameLst>
                                          <p:attrName>ppt_w</p:attrName>
                                        </p:attrNameLst>
                                      </p:cBhvr>
                                      <p:tavLst>
                                        <p:tav tm="0">
                                          <p:val>
                                            <p:fltVal val="0"/>
                                          </p:val>
                                        </p:tav>
                                        <p:tav tm="100000">
                                          <p:val>
                                            <p:strVal val="#ppt_w"/>
                                          </p:val>
                                        </p:tav>
                                      </p:tavLst>
                                    </p:anim>
                                    <p:anim calcmode="lin" valueType="num">
                                      <p:cBhvr>
                                        <p:cTn id="56" dur="250" fill="hold"/>
                                        <p:tgtEl>
                                          <p:spTgt spid="2">
                                            <p:txEl>
                                              <p:pRg st="8" end="8"/>
                                            </p:txEl>
                                          </p:spTgt>
                                        </p:tgtEl>
                                        <p:attrNameLst>
                                          <p:attrName>ppt_h</p:attrName>
                                        </p:attrNameLst>
                                      </p:cBhvr>
                                      <p:tavLst>
                                        <p:tav tm="0">
                                          <p:val>
                                            <p:fltVal val="0"/>
                                          </p:val>
                                        </p:tav>
                                        <p:tav tm="100000">
                                          <p:val>
                                            <p:strVal val="#ppt_h"/>
                                          </p:val>
                                        </p:tav>
                                      </p:tavLst>
                                    </p:anim>
                                    <p:animEffect transition="in" filter="fade">
                                      <p:cBhvr>
                                        <p:cTn id="57" dur="250"/>
                                        <p:tgtEl>
                                          <p:spTgt spid="2">
                                            <p:txEl>
                                              <p:pRg st="8" end="8"/>
                                            </p:txEl>
                                          </p:spTgt>
                                        </p:tgtEl>
                                      </p:cBhvr>
                                    </p:animEffect>
                                  </p:childTnLst>
                                </p:cTn>
                              </p:par>
                              <p:par>
                                <p:cTn id="58" presetID="53" presetClass="entr" presetSubtype="16" fill="hold" nodeType="withEffect">
                                  <p:stCondLst>
                                    <p:cond delay="0"/>
                                  </p:stCondLst>
                                  <p:childTnLst>
                                    <p:set>
                                      <p:cBhvr>
                                        <p:cTn id="59" dur="1" fill="hold">
                                          <p:stCondLst>
                                            <p:cond delay="0"/>
                                          </p:stCondLst>
                                        </p:cTn>
                                        <p:tgtEl>
                                          <p:spTgt spid="2">
                                            <p:txEl>
                                              <p:pRg st="9" end="9"/>
                                            </p:txEl>
                                          </p:spTgt>
                                        </p:tgtEl>
                                        <p:attrNameLst>
                                          <p:attrName>style.visibility</p:attrName>
                                        </p:attrNameLst>
                                      </p:cBhvr>
                                      <p:to>
                                        <p:strVal val="visible"/>
                                      </p:to>
                                    </p:set>
                                    <p:anim calcmode="lin" valueType="num">
                                      <p:cBhvr>
                                        <p:cTn id="60" dur="250" fill="hold"/>
                                        <p:tgtEl>
                                          <p:spTgt spid="2">
                                            <p:txEl>
                                              <p:pRg st="9" end="9"/>
                                            </p:txEl>
                                          </p:spTgt>
                                        </p:tgtEl>
                                        <p:attrNameLst>
                                          <p:attrName>ppt_w</p:attrName>
                                        </p:attrNameLst>
                                      </p:cBhvr>
                                      <p:tavLst>
                                        <p:tav tm="0">
                                          <p:val>
                                            <p:fltVal val="0"/>
                                          </p:val>
                                        </p:tav>
                                        <p:tav tm="100000">
                                          <p:val>
                                            <p:strVal val="#ppt_w"/>
                                          </p:val>
                                        </p:tav>
                                      </p:tavLst>
                                    </p:anim>
                                    <p:anim calcmode="lin" valueType="num">
                                      <p:cBhvr>
                                        <p:cTn id="61" dur="250" fill="hold"/>
                                        <p:tgtEl>
                                          <p:spTgt spid="2">
                                            <p:txEl>
                                              <p:pRg st="9" end="9"/>
                                            </p:txEl>
                                          </p:spTgt>
                                        </p:tgtEl>
                                        <p:attrNameLst>
                                          <p:attrName>ppt_h</p:attrName>
                                        </p:attrNameLst>
                                      </p:cBhvr>
                                      <p:tavLst>
                                        <p:tav tm="0">
                                          <p:val>
                                            <p:fltVal val="0"/>
                                          </p:val>
                                        </p:tav>
                                        <p:tav tm="100000">
                                          <p:val>
                                            <p:strVal val="#ppt_h"/>
                                          </p:val>
                                        </p:tav>
                                      </p:tavLst>
                                    </p:anim>
                                    <p:animEffect transition="in" filter="fade">
                                      <p:cBhvr>
                                        <p:cTn id="62" dur="250"/>
                                        <p:tgtEl>
                                          <p:spTgt spid="2">
                                            <p:txEl>
                                              <p:pRg st="9" end="9"/>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2">
                                            <p:txEl>
                                              <p:pRg st="11" end="11"/>
                                            </p:txEl>
                                          </p:spTgt>
                                        </p:tgtEl>
                                        <p:attrNameLst>
                                          <p:attrName>style.visibility</p:attrName>
                                        </p:attrNameLst>
                                      </p:cBhvr>
                                      <p:to>
                                        <p:strVal val="visible"/>
                                      </p:to>
                                    </p:set>
                                    <p:anim calcmode="lin" valueType="num">
                                      <p:cBhvr>
                                        <p:cTn id="67" dur="250" fill="hold"/>
                                        <p:tgtEl>
                                          <p:spTgt spid="2">
                                            <p:txEl>
                                              <p:pRg st="11" end="11"/>
                                            </p:txEl>
                                          </p:spTgt>
                                        </p:tgtEl>
                                        <p:attrNameLst>
                                          <p:attrName>ppt_w</p:attrName>
                                        </p:attrNameLst>
                                      </p:cBhvr>
                                      <p:tavLst>
                                        <p:tav tm="0">
                                          <p:val>
                                            <p:fltVal val="0"/>
                                          </p:val>
                                        </p:tav>
                                        <p:tav tm="100000">
                                          <p:val>
                                            <p:strVal val="#ppt_w"/>
                                          </p:val>
                                        </p:tav>
                                      </p:tavLst>
                                    </p:anim>
                                    <p:anim calcmode="lin" valueType="num">
                                      <p:cBhvr>
                                        <p:cTn id="68" dur="250" fill="hold"/>
                                        <p:tgtEl>
                                          <p:spTgt spid="2">
                                            <p:txEl>
                                              <p:pRg st="11" end="11"/>
                                            </p:txEl>
                                          </p:spTgt>
                                        </p:tgtEl>
                                        <p:attrNameLst>
                                          <p:attrName>ppt_h</p:attrName>
                                        </p:attrNameLst>
                                      </p:cBhvr>
                                      <p:tavLst>
                                        <p:tav tm="0">
                                          <p:val>
                                            <p:fltVal val="0"/>
                                          </p:val>
                                        </p:tav>
                                        <p:tav tm="100000">
                                          <p:val>
                                            <p:strVal val="#ppt_h"/>
                                          </p:val>
                                        </p:tav>
                                      </p:tavLst>
                                    </p:anim>
                                    <p:animEffect transition="in" filter="fade">
                                      <p:cBhvr>
                                        <p:cTn id="69" dur="250"/>
                                        <p:tgtEl>
                                          <p:spTgt spid="2">
                                            <p:txEl>
                                              <p:pRg st="11" end="11"/>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2">
                                            <p:txEl>
                                              <p:pRg st="12" end="12"/>
                                            </p:txEl>
                                          </p:spTgt>
                                        </p:tgtEl>
                                        <p:attrNameLst>
                                          <p:attrName>style.visibility</p:attrName>
                                        </p:attrNameLst>
                                      </p:cBhvr>
                                      <p:to>
                                        <p:strVal val="visible"/>
                                      </p:to>
                                    </p:set>
                                    <p:anim calcmode="lin" valueType="num">
                                      <p:cBhvr>
                                        <p:cTn id="74" dur="250" fill="hold"/>
                                        <p:tgtEl>
                                          <p:spTgt spid="2">
                                            <p:txEl>
                                              <p:pRg st="12" end="12"/>
                                            </p:txEl>
                                          </p:spTgt>
                                        </p:tgtEl>
                                        <p:attrNameLst>
                                          <p:attrName>ppt_w</p:attrName>
                                        </p:attrNameLst>
                                      </p:cBhvr>
                                      <p:tavLst>
                                        <p:tav tm="0">
                                          <p:val>
                                            <p:fltVal val="0"/>
                                          </p:val>
                                        </p:tav>
                                        <p:tav tm="100000">
                                          <p:val>
                                            <p:strVal val="#ppt_w"/>
                                          </p:val>
                                        </p:tav>
                                      </p:tavLst>
                                    </p:anim>
                                    <p:anim calcmode="lin" valueType="num">
                                      <p:cBhvr>
                                        <p:cTn id="75" dur="250" fill="hold"/>
                                        <p:tgtEl>
                                          <p:spTgt spid="2">
                                            <p:txEl>
                                              <p:pRg st="12" end="12"/>
                                            </p:txEl>
                                          </p:spTgt>
                                        </p:tgtEl>
                                        <p:attrNameLst>
                                          <p:attrName>ppt_h</p:attrName>
                                        </p:attrNameLst>
                                      </p:cBhvr>
                                      <p:tavLst>
                                        <p:tav tm="0">
                                          <p:val>
                                            <p:fltVal val="0"/>
                                          </p:val>
                                        </p:tav>
                                        <p:tav tm="100000">
                                          <p:val>
                                            <p:strVal val="#ppt_h"/>
                                          </p:val>
                                        </p:tav>
                                      </p:tavLst>
                                    </p:anim>
                                    <p:animEffect transition="in" filter="fade">
                                      <p:cBhvr>
                                        <p:cTn id="76" dur="25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theme/theme1.xml><?xml version="1.0" encoding="utf-8"?>
<a:theme xmlns:a="http://schemas.openxmlformats.org/drawingml/2006/main" name="1_Office Theme">
  <a:themeElements>
    <a:clrScheme name="GSLA Theme">
      <a:dk1>
        <a:srgbClr val="3F3F3F"/>
      </a:dk1>
      <a:lt1>
        <a:srgbClr val="FFFFFF"/>
      </a:lt1>
      <a:dk2>
        <a:srgbClr val="24426D"/>
      </a:dk2>
      <a:lt2>
        <a:srgbClr val="E7E6E6"/>
      </a:lt2>
      <a:accent1>
        <a:srgbClr val="007396"/>
      </a:accent1>
      <a:accent2>
        <a:srgbClr val="E9C46A"/>
      </a:accent2>
      <a:accent3>
        <a:srgbClr val="6F615A"/>
      </a:accent3>
      <a:accent4>
        <a:srgbClr val="939598"/>
      </a:accent4>
      <a:accent5>
        <a:srgbClr val="24426D"/>
      </a:accent5>
      <a:accent6>
        <a:srgbClr val="427437"/>
      </a:accent6>
      <a:hlink>
        <a:srgbClr val="07AFE2"/>
      </a:hlink>
      <a:folHlink>
        <a:srgbClr val="735DA8"/>
      </a:folHlink>
    </a:clrScheme>
    <a:fontScheme name="GSLA Theme Fonts">
      <a:majorFont>
        <a:latin typeface="Lato"/>
        <a:ea typeface=""/>
        <a:cs typeface="Lato"/>
      </a:majorFont>
      <a:minorFont>
        <a:latin typeface="Open Sans"/>
        <a:ea typeface=""/>
        <a:cs typeface="Lato"/>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SLA_Master_2023_ALT-Gray_rev2.potx" id="{43EED12E-406A-4FB5-968D-242137AF95F4}" vid="{10CB664E-975C-4C1E-871D-73D3251C75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GSLA_Master_2023_rev2</Template>
  <TotalTime>4563</TotalTime>
  <Words>632</Words>
  <Application>Microsoft Office PowerPoint</Application>
  <PresentationFormat>Widescreen</PresentationFormat>
  <Paragraphs>120</Paragraphs>
  <Slides>9</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vt:i4>
      </vt:variant>
    </vt:vector>
  </HeadingPairs>
  <TitlesOfParts>
    <vt:vector size="16" baseType="lpstr">
      <vt:lpstr>Arial</vt:lpstr>
      <vt:lpstr>Calibri</vt:lpstr>
      <vt:lpstr>Lato</vt:lpstr>
      <vt:lpstr>Open Sans</vt:lpstr>
      <vt:lpstr>Roboto</vt:lpstr>
      <vt:lpstr>Wingdings</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Thomas Bosteels</dc:creator>
  <cp:lastModifiedBy>Thomas Bosteels</cp:lastModifiedBy>
  <cp:revision>62</cp:revision>
  <dcterms:created xsi:type="dcterms:W3CDTF">2025-06-21T14:39:50Z</dcterms:created>
  <dcterms:modified xsi:type="dcterms:W3CDTF">2025-06-25T14:18:53Z</dcterms:modified>
</cp:coreProperties>
</file>