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  <p:sldMasterId id="2147483672" r:id="rId2"/>
  </p:sldMasterIdLst>
  <p:sldIdLst>
    <p:sldId id="256" r:id="rId3"/>
    <p:sldId id="282" r:id="rId4"/>
    <p:sldId id="285" r:id="rId5"/>
    <p:sldId id="287" r:id="rId6"/>
    <p:sldId id="262" r:id="rId7"/>
    <p:sldId id="257" r:id="rId8"/>
    <p:sldId id="260" r:id="rId9"/>
    <p:sldId id="258" r:id="rId10"/>
    <p:sldId id="280" r:id="rId11"/>
    <p:sldId id="261" r:id="rId12"/>
    <p:sldId id="292" r:id="rId13"/>
    <p:sldId id="268" r:id="rId14"/>
    <p:sldId id="267" r:id="rId15"/>
    <p:sldId id="286" r:id="rId16"/>
    <p:sldId id="289" r:id="rId17"/>
    <p:sldId id="283" r:id="rId18"/>
    <p:sldId id="288" r:id="rId19"/>
    <p:sldId id="290" r:id="rId20"/>
    <p:sldId id="291" r:id="rId21"/>
    <p:sldId id="271" r:id="rId22"/>
  </p:sldIdLst>
  <p:sldSz cx="18288000" cy="10287000"/>
  <p:notesSz cx="9866313" cy="6735763"/>
  <p:embeddedFontLst>
    <p:embeddedFont>
      <p:font typeface="Aptos Bold" panose="020B0604020202020204" charset="0"/>
      <p:regular r:id="rId23"/>
    </p:embeddedFont>
    <p:embeddedFont>
      <p:font typeface="Aptos Bold Italics" panose="020B0604020202020204" charset="0"/>
      <p:regular r:id="rId24"/>
    </p:embeddedFont>
    <p:embeddedFont>
      <p:font typeface="Barlow" panose="00000500000000000000" pitchFamily="2" charset="0"/>
      <p:regular r:id="rId25"/>
      <p:italic r:id="rId26"/>
    </p:embeddedFont>
    <p:embeddedFont>
      <p:font typeface="Calibri (MS)" panose="020B0604020202020204" charset="0"/>
      <p:regular r:id="rId27"/>
    </p:embeddedFont>
    <p:embeddedFont>
      <p:font typeface="Calibri (MS) Bold" panose="020B0604020202020204" charset="0"/>
      <p:regular r:id="rId28"/>
    </p:embeddedFont>
    <p:embeddedFont>
      <p:font typeface="Montserrat Bold" panose="020B0604020202020204" charset="0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E81488-8ECE-4CBE-B02A-863C38E21EA9}" v="1" dt="2026-08-13T13:05:27.9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99" d="100"/>
          <a:sy n="99" d="100"/>
        </p:scale>
        <p:origin x="636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038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4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3.fntdata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2.fntdata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5.fntdata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emf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emf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emf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emf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emf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emf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emf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emf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emf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5.e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195640"/>
            <a:ext cx="15544800" cy="22050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5829300"/>
            <a:ext cx="12801600" cy="26289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2F7A-4F07-46D5-A965-AB66B08169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2AFE3-EB0F-4C3C-A161-83F4A4CAA7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210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2F7A-4F07-46D5-A965-AB66B08169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2AFE3-EB0F-4C3C-A161-83F4A4CAA7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284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58800" y="411959"/>
            <a:ext cx="4114800" cy="87772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11959"/>
            <a:ext cx="12039600" cy="87772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2F7A-4F07-46D5-A965-AB66B08169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2AFE3-EB0F-4C3C-A161-83F4A4CAA7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0382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solidFill>
          <a:srgbClr val="1F5C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739717" y="3012347"/>
            <a:ext cx="16808570" cy="2782965"/>
          </a:xfrm>
        </p:spPr>
        <p:txBody>
          <a:bodyPr anchor="b" anchorCtr="0">
            <a:normAutofit/>
          </a:bodyPr>
          <a:lstStyle>
            <a:lvl1pPr algn="ctr">
              <a:lnSpc>
                <a:spcPct val="100000"/>
              </a:lnSpc>
              <a:defRPr sz="6600" b="1">
                <a:solidFill>
                  <a:schemeClr val="bg1"/>
                </a:solidFill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Subtitle 2"/>
          <p:cNvSpPr>
            <a:spLocks noGrp="1"/>
          </p:cNvSpPr>
          <p:nvPr>
            <p:ph type="subTitle" idx="1"/>
          </p:nvPr>
        </p:nvSpPr>
        <p:spPr>
          <a:xfrm>
            <a:off x="739717" y="5795313"/>
            <a:ext cx="16808570" cy="1555059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4800">
                <a:solidFill>
                  <a:schemeClr val="bg1"/>
                </a:solidFill>
                <a:latin typeface="Readex Pro" pitchFamily="2" charset="-78"/>
                <a:cs typeface="Readex Pro" pitchFamily="2" charset="-78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4C28A5F-55DF-474B-BB6F-9232AF06D3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7607" y="1024106"/>
            <a:ext cx="1592789" cy="1593090"/>
          </a:xfrm>
          <a:prstGeom prst="rect">
            <a:avLst/>
          </a:prstGeom>
        </p:spPr>
      </p:pic>
      <p:sp>
        <p:nvSpPr>
          <p:cNvPr id="22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739717" y="7386638"/>
            <a:ext cx="16808570" cy="738188"/>
          </a:xfrm>
        </p:spPr>
        <p:txBody>
          <a:bodyPr>
            <a:noAutofit/>
          </a:bodyPr>
          <a:lstStyle>
            <a:lvl1pPr marL="0" indent="0" algn="ctr">
              <a:buNone/>
              <a:defRPr sz="3000" b="0" baseline="0">
                <a:solidFill>
                  <a:schemeClr val="bg1"/>
                </a:solidFill>
                <a:latin typeface="Readex Pro" pitchFamily="2" charset="-78"/>
                <a:cs typeface="Readex Pro" pitchFamily="2" charset="-78"/>
              </a:defRPr>
            </a:lvl1pPr>
            <a:lvl2pPr marL="685800" indent="0">
              <a:buNone/>
              <a:defRPr sz="2100">
                <a:solidFill>
                  <a:schemeClr val="bg1"/>
                </a:solidFill>
                <a:latin typeface="Barlow" panose="00000500000000000000" pitchFamily="2" charset="0"/>
              </a:defRPr>
            </a:lvl2pPr>
            <a:lvl3pPr marL="1371600" indent="0">
              <a:buNone/>
              <a:defRPr sz="1800">
                <a:solidFill>
                  <a:schemeClr val="bg1"/>
                </a:solidFill>
                <a:latin typeface="Barlow" panose="00000500000000000000" pitchFamily="2" charset="0"/>
              </a:defRPr>
            </a:lvl3pPr>
            <a:lvl4pPr marL="2057400" indent="0">
              <a:buNone/>
              <a:defRPr sz="1650">
                <a:solidFill>
                  <a:schemeClr val="bg1"/>
                </a:solidFill>
                <a:latin typeface="Barlow" panose="00000500000000000000" pitchFamily="2" charset="0"/>
              </a:defRPr>
            </a:lvl4pPr>
            <a:lvl5pPr marL="2743200" indent="0">
              <a:buNone/>
              <a:defRPr sz="1650">
                <a:solidFill>
                  <a:schemeClr val="bg1"/>
                </a:solidFill>
                <a:latin typeface="Barlow" panose="00000500000000000000" pitchFamily="2" charset="0"/>
              </a:defRPr>
            </a:lvl5pPr>
          </a:lstStyle>
          <a:p>
            <a:pPr lvl="0"/>
            <a:r>
              <a:rPr lang="en-US" dirty="0"/>
              <a:t>Click to add presenter | Date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498080" y="7173635"/>
            <a:ext cx="3291840" cy="41148"/>
          </a:xfrm>
          <a:prstGeom prst="rect">
            <a:avLst/>
          </a:pr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0" i="0">
              <a:latin typeface="K2D" panose="00000500000000000000" pitchFamily="2" charset="-34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00C3C4B-7EB0-A799-EF60-7E7B2A1A5D71}"/>
              </a:ext>
            </a:extLst>
          </p:cNvPr>
          <p:cNvGrpSpPr/>
          <p:nvPr/>
        </p:nvGrpSpPr>
        <p:grpSpPr>
          <a:xfrm rot="5400000" flipH="1">
            <a:off x="17991524" y="134787"/>
            <a:ext cx="162479" cy="160749"/>
            <a:chOff x="9886950" y="442913"/>
            <a:chExt cx="216694" cy="214386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A5889A1F-7953-5C39-8687-FF30BEEED6A0}"/>
                </a:ext>
              </a:extLst>
            </p:cNvPr>
            <p:cNvSpPr/>
            <p:nvPr userDrawn="1"/>
          </p:nvSpPr>
          <p:spPr>
            <a:xfrm>
              <a:off x="9886950" y="442913"/>
              <a:ext cx="97631" cy="97631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F2EFB534-7696-D26C-4ED3-9370C4BF548C}"/>
                </a:ext>
              </a:extLst>
            </p:cNvPr>
            <p:cNvSpPr/>
            <p:nvPr userDrawn="1"/>
          </p:nvSpPr>
          <p:spPr>
            <a:xfrm>
              <a:off x="10006013" y="559668"/>
              <a:ext cx="97631" cy="97631"/>
            </a:xfrm>
            <a:prstGeom prst="roundRect">
              <a:avLst/>
            </a:prstGeom>
            <a:solidFill>
              <a:srgbClr val="00AFE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7CEBF6C9-F2A0-D7EA-46F2-E2BED25E4EEB}"/>
                </a:ext>
              </a:extLst>
            </p:cNvPr>
            <p:cNvSpPr/>
            <p:nvPr userDrawn="1"/>
          </p:nvSpPr>
          <p:spPr>
            <a:xfrm>
              <a:off x="10006013" y="442913"/>
              <a:ext cx="97631" cy="97631"/>
            </a:xfrm>
            <a:prstGeom prst="roundRect">
              <a:avLst/>
            </a:prstGeom>
            <a:solidFill>
              <a:srgbClr val="CC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AFC287AC-3830-D280-1DFB-099F1C622F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1330" y="9718244"/>
            <a:ext cx="13441680" cy="17020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DFDF354-0251-FE65-2C5F-25380E57F03B}"/>
              </a:ext>
            </a:extLst>
          </p:cNvPr>
          <p:cNvSpPr/>
          <p:nvPr/>
        </p:nvSpPr>
        <p:spPr>
          <a:xfrm>
            <a:off x="238726" y="9711788"/>
            <a:ext cx="980801" cy="447675"/>
          </a:xfrm>
          <a:prstGeom prst="rect">
            <a:avLst/>
          </a:prstGeom>
          <a:solidFill>
            <a:srgbClr val="27AC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i="0">
                <a:latin typeface="K2D" panose="00000500000000000000" pitchFamily="2" charset="-34"/>
              </a:rPr>
              <a:t>CTU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76B934B-7F60-9EFE-CEAF-A531BBACD851}"/>
              </a:ext>
            </a:extLst>
          </p:cNvPr>
          <p:cNvGrpSpPr/>
          <p:nvPr/>
        </p:nvGrpSpPr>
        <p:grpSpPr>
          <a:xfrm>
            <a:off x="1226528" y="9616292"/>
            <a:ext cx="4140731" cy="559518"/>
            <a:chOff x="741485" y="6410864"/>
            <a:chExt cx="2760487" cy="37301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BAF9606-2A17-830C-304D-88D56EDB1C47}"/>
                </a:ext>
              </a:extLst>
            </p:cNvPr>
            <p:cNvSpPr txBox="1"/>
            <p:nvPr/>
          </p:nvSpPr>
          <p:spPr>
            <a:xfrm>
              <a:off x="741485" y="6599210"/>
              <a:ext cx="192225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12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Readex Pro" pitchFamily="2" charset="-78"/>
                  <a:ea typeface="+mn-ea"/>
                  <a:cs typeface="+mn-cs"/>
                </a:rPr>
                <a:t>Community - Totality - Uniqueness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eadex Pro" pitchFamily="2" charset="-78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4ADAA7A-04F6-2616-50B0-A84AF6F98FE9}"/>
                </a:ext>
              </a:extLst>
            </p:cNvPr>
            <p:cNvSpPr txBox="1"/>
            <p:nvPr/>
          </p:nvSpPr>
          <p:spPr>
            <a:xfrm>
              <a:off x="741485" y="6410864"/>
              <a:ext cx="27604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00" b="1" baseline="0">
                  <a:solidFill>
                    <a:schemeClr val="bg1"/>
                  </a:solidFill>
                  <a:latin typeface="K2D" panose="00000500000000000000" pitchFamily="2" charset="-34"/>
                </a:rPr>
                <a:t>CAN THO UNIVERSITY</a:t>
              </a:r>
              <a:endParaRPr lang="en-US" sz="2100" b="1">
                <a:solidFill>
                  <a:schemeClr val="bg1"/>
                </a:solidFill>
                <a:latin typeface="K2D" panose="00000500000000000000" pitchFamily="2" charset="-34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6BF1CC2D-4F33-60C3-D015-EE4B3346464B}"/>
              </a:ext>
            </a:extLst>
          </p:cNvPr>
          <p:cNvSpPr txBox="1"/>
          <p:nvPr/>
        </p:nvSpPr>
        <p:spPr>
          <a:xfrm>
            <a:off x="15754443" y="9701760"/>
            <a:ext cx="151996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i="0">
                <a:solidFill>
                  <a:schemeClr val="bg1"/>
                </a:solidFill>
                <a:latin typeface="K2D" panose="00000500000000000000" pitchFamily="2" charset="-34"/>
                <a:cs typeface="Readex Pro" pitchFamily="2" charset="-78"/>
              </a:rPr>
              <a:t>www.ctu.edu.vn</a:t>
            </a:r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1C43A459-4626-2124-180B-282157DA33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827726" y="9822395"/>
            <a:ext cx="3572949" cy="547688"/>
          </a:xfr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K2D" panose="00000500000000000000" pitchFamily="2" charset="-34"/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386F145B-841B-1EA7-87E9-B007B9A54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822395"/>
            <a:ext cx="6172200" cy="547688"/>
          </a:xfrm>
        </p:spPr>
        <p:txBody>
          <a:bodyPr/>
          <a:lstStyle>
            <a:lvl1pPr algn="l">
              <a:defRPr b="1">
                <a:solidFill>
                  <a:schemeClr val="bg1"/>
                </a:solidFill>
                <a:latin typeface="K2D" panose="00000500000000000000" pitchFamily="2" charset="-34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971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1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0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_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739717" y="3012347"/>
            <a:ext cx="16808570" cy="2782965"/>
          </a:xfrm>
        </p:spPr>
        <p:txBody>
          <a:bodyPr anchor="b" anchorCtr="0">
            <a:normAutofit/>
          </a:bodyPr>
          <a:lstStyle>
            <a:lvl1pPr algn="ctr">
              <a:lnSpc>
                <a:spcPct val="100000"/>
              </a:lnSpc>
              <a:defRPr sz="6600" b="1">
                <a:solidFill>
                  <a:srgbClr val="0070C0"/>
                </a:solidFill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Subtitle 2"/>
          <p:cNvSpPr>
            <a:spLocks noGrp="1"/>
          </p:cNvSpPr>
          <p:nvPr>
            <p:ph type="subTitle" idx="1"/>
          </p:nvPr>
        </p:nvSpPr>
        <p:spPr>
          <a:xfrm>
            <a:off x="739717" y="5795313"/>
            <a:ext cx="16808570" cy="1555059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4800">
                <a:solidFill>
                  <a:srgbClr val="0070C0"/>
                </a:solidFill>
                <a:latin typeface="Readex Pro" pitchFamily="2" charset="-78"/>
                <a:cs typeface="Readex Pro" pitchFamily="2" charset="-78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4C28A5F-55DF-474B-BB6F-9232AF06D3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7607" y="1024019"/>
            <a:ext cx="1592789" cy="1593266"/>
          </a:xfrm>
          <a:prstGeom prst="rect">
            <a:avLst/>
          </a:prstGeom>
        </p:spPr>
      </p:pic>
      <p:sp>
        <p:nvSpPr>
          <p:cNvPr id="22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739717" y="7386638"/>
            <a:ext cx="16808570" cy="738188"/>
          </a:xfrm>
        </p:spPr>
        <p:txBody>
          <a:bodyPr>
            <a:noAutofit/>
          </a:bodyPr>
          <a:lstStyle>
            <a:lvl1pPr marL="0" indent="0" algn="ctr">
              <a:buNone/>
              <a:defRPr sz="3000" b="0" baseline="0">
                <a:solidFill>
                  <a:srgbClr val="00AFEF"/>
                </a:solidFill>
                <a:latin typeface="Readex Pro" pitchFamily="2" charset="-78"/>
                <a:cs typeface="Readex Pro" pitchFamily="2" charset="-78"/>
              </a:defRPr>
            </a:lvl1pPr>
            <a:lvl2pPr marL="685800" indent="0">
              <a:buNone/>
              <a:defRPr sz="2100">
                <a:solidFill>
                  <a:schemeClr val="bg1"/>
                </a:solidFill>
                <a:latin typeface="Barlow" panose="00000500000000000000" pitchFamily="2" charset="0"/>
              </a:defRPr>
            </a:lvl2pPr>
            <a:lvl3pPr marL="1371600" indent="0">
              <a:buNone/>
              <a:defRPr sz="1800">
                <a:solidFill>
                  <a:schemeClr val="bg1"/>
                </a:solidFill>
                <a:latin typeface="Barlow" panose="00000500000000000000" pitchFamily="2" charset="0"/>
              </a:defRPr>
            </a:lvl3pPr>
            <a:lvl4pPr marL="2057400" indent="0">
              <a:buNone/>
              <a:defRPr sz="1650">
                <a:solidFill>
                  <a:schemeClr val="bg1"/>
                </a:solidFill>
                <a:latin typeface="Barlow" panose="00000500000000000000" pitchFamily="2" charset="0"/>
              </a:defRPr>
            </a:lvl4pPr>
            <a:lvl5pPr marL="2743200" indent="0">
              <a:buNone/>
              <a:defRPr sz="1650">
                <a:solidFill>
                  <a:schemeClr val="bg1"/>
                </a:solidFill>
                <a:latin typeface="Barlow" panose="00000500000000000000" pitchFamily="2" charset="0"/>
              </a:defRPr>
            </a:lvl5pPr>
          </a:lstStyle>
          <a:p>
            <a:pPr lvl="0"/>
            <a:r>
              <a:rPr lang="en-US" dirty="0"/>
              <a:t>Click to add presenter | Date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498080" y="7173635"/>
            <a:ext cx="3291840" cy="41148"/>
          </a:xfrm>
          <a:prstGeom prst="rect">
            <a:avLst/>
          </a:pr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0" i="0">
              <a:latin typeface="K2D" panose="00000500000000000000" pitchFamily="2" charset="-34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81675" y="140381"/>
            <a:ext cx="160748" cy="160511"/>
          </a:xfrm>
          <a:prstGeom prst="rect">
            <a:avLst/>
          </a:prstGeom>
        </p:spPr>
      </p:pic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1F92E844-1828-0F51-3BFD-DF527D65BF8F}"/>
              </a:ext>
            </a:extLst>
          </p:cNvPr>
          <p:cNvSpPr txBox="1">
            <a:spLocks/>
          </p:cNvSpPr>
          <p:nvPr/>
        </p:nvSpPr>
        <p:spPr>
          <a:xfrm>
            <a:off x="238725" y="9682348"/>
            <a:ext cx="698334" cy="547688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Barlow" panose="00000500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E7A8FBE-F383-41C2-9A02-D1D86CE96726}" type="slidenum">
              <a:rPr lang="en-US" sz="1800" smtClean="0">
                <a:latin typeface="K2D" panose="00000500000000000000" pitchFamily="2" charset="-34"/>
              </a:rPr>
              <a:pPr/>
              <a:t>‹#›</a:t>
            </a:fld>
            <a:endParaRPr lang="en-US" sz="1800">
              <a:latin typeface="K2D" panose="00000500000000000000" pitchFamily="2" charset="-3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CC0BC67-81A5-AC24-0BB4-9D1D3E835D94}"/>
              </a:ext>
            </a:extLst>
          </p:cNvPr>
          <p:cNvSpPr/>
          <p:nvPr/>
        </p:nvSpPr>
        <p:spPr>
          <a:xfrm>
            <a:off x="238726" y="9711788"/>
            <a:ext cx="980801" cy="447675"/>
          </a:xfrm>
          <a:prstGeom prst="rect">
            <a:avLst/>
          </a:prstGeom>
          <a:solidFill>
            <a:srgbClr val="1F5C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i="0">
                <a:latin typeface="K2D" panose="00000500000000000000" pitchFamily="2" charset="-34"/>
              </a:rPr>
              <a:t>CTU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2AE1EA0-6222-87BA-38C9-866FE8F2830D}"/>
              </a:ext>
            </a:extLst>
          </p:cNvPr>
          <p:cNvGrpSpPr/>
          <p:nvPr/>
        </p:nvGrpSpPr>
        <p:grpSpPr>
          <a:xfrm>
            <a:off x="1226528" y="9616292"/>
            <a:ext cx="4140731" cy="559518"/>
            <a:chOff x="741485" y="6410864"/>
            <a:chExt cx="2760487" cy="37301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C606771-B50F-5EF5-AF4C-183C88EEC70F}"/>
                </a:ext>
              </a:extLst>
            </p:cNvPr>
            <p:cNvSpPr txBox="1"/>
            <p:nvPr/>
          </p:nvSpPr>
          <p:spPr>
            <a:xfrm>
              <a:off x="741485" y="6599210"/>
              <a:ext cx="192225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1200" b="0" i="0" u="none" strike="noStrike" kern="1200" cap="none" spc="0" normalizeH="0" baseline="0" noProof="0">
                  <a:ln>
                    <a:noFill/>
                  </a:ln>
                  <a:solidFill>
                    <a:srgbClr val="00AFEF"/>
                  </a:solidFill>
                  <a:effectLst/>
                  <a:uLnTx/>
                  <a:uFillTx/>
                  <a:latin typeface="Readex Pro" pitchFamily="2" charset="-78"/>
                  <a:ea typeface="+mn-ea"/>
                  <a:cs typeface="+mn-cs"/>
                </a:rPr>
                <a:t>Community - Totality - Uniqueness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AFEF"/>
                </a:solidFill>
                <a:effectLst/>
                <a:uLnTx/>
                <a:uFillTx/>
                <a:latin typeface="Readex Pro" pitchFamily="2" charset="-78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7A8AD8D-BBBE-FFAE-563D-62AF760A44A6}"/>
                </a:ext>
              </a:extLst>
            </p:cNvPr>
            <p:cNvSpPr txBox="1"/>
            <p:nvPr/>
          </p:nvSpPr>
          <p:spPr>
            <a:xfrm>
              <a:off x="741485" y="6410864"/>
              <a:ext cx="27604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00" b="1" baseline="0">
                  <a:solidFill>
                    <a:srgbClr val="1F5CA9"/>
                  </a:solidFill>
                  <a:latin typeface="K2D" panose="00000500000000000000" pitchFamily="2" charset="-34"/>
                </a:rPr>
                <a:t>CAN THO UNIVERSITY</a:t>
              </a:r>
              <a:endParaRPr lang="en-US" sz="2100" b="1">
                <a:solidFill>
                  <a:srgbClr val="1F5CA9"/>
                </a:solidFill>
                <a:latin typeface="K2D" panose="00000500000000000000" pitchFamily="2" charset="-34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FF63336F-2FD5-E8B2-B179-80665CF8D4BA}"/>
              </a:ext>
            </a:extLst>
          </p:cNvPr>
          <p:cNvSpPr txBox="1"/>
          <p:nvPr/>
        </p:nvSpPr>
        <p:spPr>
          <a:xfrm>
            <a:off x="15781070" y="9701760"/>
            <a:ext cx="151996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i="0">
                <a:solidFill>
                  <a:srgbClr val="00AFEF"/>
                </a:solidFill>
                <a:latin typeface="K2D" panose="00000500000000000000" pitchFamily="2" charset="-34"/>
                <a:cs typeface="Readex Pro" pitchFamily="2" charset="-78"/>
              </a:rPr>
              <a:t>www.ctu.edu.vn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8A62A7F-4A0D-8203-BB6A-E6AFE62BD3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9376" y="9722978"/>
            <a:ext cx="13441680" cy="170204"/>
          </a:xfrm>
          <a:prstGeom prst="rect">
            <a:avLst/>
          </a:prstGeom>
        </p:spPr>
      </p:pic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8649E161-4DC5-D15C-6DAE-AE38C664B5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827726" y="9822395"/>
            <a:ext cx="3572949" cy="547688"/>
          </a:xfrm>
        </p:spPr>
        <p:txBody>
          <a:bodyPr/>
          <a:lstStyle>
            <a:lvl1pPr algn="r">
              <a:defRPr b="1">
                <a:latin typeface="K2D" panose="00000500000000000000" pitchFamily="2" charset="-34"/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CDD46289-EAED-BF63-CD78-95A65C49B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822395"/>
            <a:ext cx="6172200" cy="547688"/>
          </a:xfrm>
        </p:spPr>
        <p:txBody>
          <a:bodyPr/>
          <a:lstStyle>
            <a:lvl1pPr algn="l">
              <a:defRPr b="1">
                <a:latin typeface="K2D" panose="00000500000000000000" pitchFamily="2" charset="-34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813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1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0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no logo">
    <p:bg>
      <p:bgPr>
        <a:solidFill>
          <a:srgbClr val="1F5C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739717" y="1030308"/>
            <a:ext cx="16808570" cy="3300306"/>
          </a:xfrm>
        </p:spPr>
        <p:txBody>
          <a:bodyPr anchor="b" anchorCtr="0">
            <a:normAutofit/>
          </a:bodyPr>
          <a:lstStyle>
            <a:lvl1pPr algn="ctr">
              <a:lnSpc>
                <a:spcPct val="100000"/>
              </a:lnSpc>
              <a:defRPr sz="6600" b="1">
                <a:solidFill>
                  <a:schemeClr val="bg1"/>
                </a:solidFill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Subtitle 2"/>
          <p:cNvSpPr>
            <a:spLocks noGrp="1"/>
          </p:cNvSpPr>
          <p:nvPr>
            <p:ph type="subTitle" idx="1"/>
          </p:nvPr>
        </p:nvSpPr>
        <p:spPr>
          <a:xfrm>
            <a:off x="739717" y="4330616"/>
            <a:ext cx="16808570" cy="1555059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4800">
                <a:solidFill>
                  <a:schemeClr val="bg1"/>
                </a:solidFill>
                <a:latin typeface="Readex Pro" pitchFamily="2" charset="-78"/>
                <a:cs typeface="Readex Pro" pitchFamily="2" charset="-78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2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739717" y="5921941"/>
            <a:ext cx="16808570" cy="738188"/>
          </a:xfrm>
        </p:spPr>
        <p:txBody>
          <a:bodyPr>
            <a:noAutofit/>
          </a:bodyPr>
          <a:lstStyle>
            <a:lvl1pPr marL="0" indent="0" algn="ctr">
              <a:buNone/>
              <a:defRPr sz="3000" b="0" baseline="0">
                <a:solidFill>
                  <a:schemeClr val="bg1"/>
                </a:solidFill>
                <a:latin typeface="Readex Pro" pitchFamily="2" charset="-78"/>
                <a:cs typeface="Readex Pro" pitchFamily="2" charset="-78"/>
              </a:defRPr>
            </a:lvl1pPr>
            <a:lvl2pPr marL="685800" indent="0">
              <a:buNone/>
              <a:defRPr sz="2100">
                <a:solidFill>
                  <a:schemeClr val="bg1"/>
                </a:solidFill>
                <a:latin typeface="Barlow" panose="00000500000000000000" pitchFamily="2" charset="0"/>
              </a:defRPr>
            </a:lvl2pPr>
            <a:lvl3pPr marL="1371600" indent="0">
              <a:buNone/>
              <a:defRPr sz="1800">
                <a:solidFill>
                  <a:schemeClr val="bg1"/>
                </a:solidFill>
                <a:latin typeface="Barlow" panose="00000500000000000000" pitchFamily="2" charset="0"/>
              </a:defRPr>
            </a:lvl3pPr>
            <a:lvl4pPr marL="2057400" indent="0">
              <a:buNone/>
              <a:defRPr sz="1650">
                <a:solidFill>
                  <a:schemeClr val="bg1"/>
                </a:solidFill>
                <a:latin typeface="Barlow" panose="00000500000000000000" pitchFamily="2" charset="0"/>
              </a:defRPr>
            </a:lvl4pPr>
            <a:lvl5pPr marL="2743200" indent="0">
              <a:buNone/>
              <a:defRPr sz="1650">
                <a:solidFill>
                  <a:schemeClr val="bg1"/>
                </a:solidFill>
                <a:latin typeface="Barlow" panose="00000500000000000000" pitchFamily="2" charset="0"/>
              </a:defRPr>
            </a:lvl5pPr>
          </a:lstStyle>
          <a:p>
            <a:pPr lvl="0"/>
            <a:r>
              <a:rPr lang="en-US" dirty="0"/>
              <a:t>Click to add presenter | Date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498080" y="5708937"/>
            <a:ext cx="3291840" cy="41148"/>
          </a:xfrm>
          <a:prstGeom prst="rect">
            <a:avLst/>
          </a:pr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0" i="0">
              <a:latin typeface="K2D" panose="00000500000000000000" pitchFamily="2" charset="-34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9948C5E-76A7-F702-69DB-282464E77641}"/>
              </a:ext>
            </a:extLst>
          </p:cNvPr>
          <p:cNvGrpSpPr/>
          <p:nvPr/>
        </p:nvGrpSpPr>
        <p:grpSpPr>
          <a:xfrm rot="5400000" flipH="1">
            <a:off x="17991524" y="134787"/>
            <a:ext cx="162479" cy="160749"/>
            <a:chOff x="9886950" y="442913"/>
            <a:chExt cx="216694" cy="214386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456AD05-D0D5-B566-5464-905D6E126C9B}"/>
                </a:ext>
              </a:extLst>
            </p:cNvPr>
            <p:cNvSpPr/>
            <p:nvPr userDrawn="1"/>
          </p:nvSpPr>
          <p:spPr>
            <a:xfrm>
              <a:off x="9886950" y="442913"/>
              <a:ext cx="97631" cy="97631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E39BB277-D677-7122-583C-E2DA058F670A}"/>
                </a:ext>
              </a:extLst>
            </p:cNvPr>
            <p:cNvSpPr/>
            <p:nvPr userDrawn="1"/>
          </p:nvSpPr>
          <p:spPr>
            <a:xfrm>
              <a:off x="10006013" y="559668"/>
              <a:ext cx="97631" cy="97631"/>
            </a:xfrm>
            <a:prstGeom prst="roundRect">
              <a:avLst/>
            </a:prstGeom>
            <a:solidFill>
              <a:srgbClr val="00AFE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3FE1A5C2-1028-7EF7-EC88-4F04EC7380D2}"/>
                </a:ext>
              </a:extLst>
            </p:cNvPr>
            <p:cNvSpPr/>
            <p:nvPr userDrawn="1"/>
          </p:nvSpPr>
          <p:spPr>
            <a:xfrm>
              <a:off x="10006013" y="442913"/>
              <a:ext cx="97631" cy="97631"/>
            </a:xfrm>
            <a:prstGeom prst="roundRect">
              <a:avLst/>
            </a:prstGeom>
            <a:solidFill>
              <a:srgbClr val="CC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559C80C0-1870-FEE9-A583-DA16235CCD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1330" y="9718244"/>
            <a:ext cx="13441680" cy="17020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171C3B7-8353-DD25-5B07-10A1A6F46025}"/>
              </a:ext>
            </a:extLst>
          </p:cNvPr>
          <p:cNvSpPr/>
          <p:nvPr/>
        </p:nvSpPr>
        <p:spPr>
          <a:xfrm>
            <a:off x="238726" y="9711788"/>
            <a:ext cx="980801" cy="447675"/>
          </a:xfrm>
          <a:prstGeom prst="rect">
            <a:avLst/>
          </a:prstGeom>
          <a:solidFill>
            <a:srgbClr val="27AC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i="0">
                <a:latin typeface="K2D" panose="00000500000000000000" pitchFamily="2" charset="-34"/>
              </a:rPr>
              <a:t>CTU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04368F2-C88A-4D70-3B44-7581ADC71E22}"/>
              </a:ext>
            </a:extLst>
          </p:cNvPr>
          <p:cNvGrpSpPr/>
          <p:nvPr/>
        </p:nvGrpSpPr>
        <p:grpSpPr>
          <a:xfrm>
            <a:off x="1226528" y="9616292"/>
            <a:ext cx="4140731" cy="559518"/>
            <a:chOff x="741485" y="6410864"/>
            <a:chExt cx="2760487" cy="37301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3AE119F-50AD-2187-F53D-C029A648621F}"/>
                </a:ext>
              </a:extLst>
            </p:cNvPr>
            <p:cNvSpPr txBox="1"/>
            <p:nvPr/>
          </p:nvSpPr>
          <p:spPr>
            <a:xfrm>
              <a:off x="741485" y="6599210"/>
              <a:ext cx="192225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12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Readex Pro" pitchFamily="2" charset="-78"/>
                  <a:ea typeface="+mn-ea"/>
                  <a:cs typeface="+mn-cs"/>
                </a:rPr>
                <a:t>Community - Totality - Uniqueness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eadex Pro" pitchFamily="2" charset="-78"/>
                <a:ea typeface="+mn-ea"/>
                <a:cs typeface="+mn-cs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19CCA49-4386-8CF5-117B-E4BFC03A7367}"/>
                </a:ext>
              </a:extLst>
            </p:cNvPr>
            <p:cNvSpPr txBox="1"/>
            <p:nvPr/>
          </p:nvSpPr>
          <p:spPr>
            <a:xfrm>
              <a:off x="741485" y="6410864"/>
              <a:ext cx="27604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00" b="1" baseline="0">
                  <a:solidFill>
                    <a:schemeClr val="bg1"/>
                  </a:solidFill>
                  <a:latin typeface="K2D" panose="00000500000000000000" pitchFamily="2" charset="-34"/>
                </a:rPr>
                <a:t>CAN THO UNIVERSITY</a:t>
              </a:r>
              <a:endParaRPr lang="en-US" sz="2100" b="1">
                <a:solidFill>
                  <a:schemeClr val="bg1"/>
                </a:solidFill>
                <a:latin typeface="K2D" panose="00000500000000000000" pitchFamily="2" charset="-34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222ECB67-A862-ED3E-EF70-A151EAE406AD}"/>
              </a:ext>
            </a:extLst>
          </p:cNvPr>
          <p:cNvSpPr txBox="1"/>
          <p:nvPr/>
        </p:nvSpPr>
        <p:spPr>
          <a:xfrm>
            <a:off x="15754443" y="9701760"/>
            <a:ext cx="151996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i="0">
                <a:solidFill>
                  <a:schemeClr val="bg1"/>
                </a:solidFill>
                <a:latin typeface="K2D" panose="00000500000000000000" pitchFamily="2" charset="-34"/>
                <a:cs typeface="Readex Pro" pitchFamily="2" charset="-78"/>
              </a:rPr>
              <a:t>www.ctu.edu.vn</a:t>
            </a:r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23B8820C-ED70-91BD-0EE7-9365C8F15B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827726" y="9822395"/>
            <a:ext cx="3572949" cy="547688"/>
          </a:xfr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K2D" panose="00000500000000000000" pitchFamily="2" charset="-34"/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89BB8B7F-E65A-2B23-CBF8-A125DD29F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822395"/>
            <a:ext cx="6172200" cy="547688"/>
          </a:xfrm>
        </p:spPr>
        <p:txBody>
          <a:bodyPr/>
          <a:lstStyle>
            <a:lvl1pPr algn="l">
              <a:defRPr b="1">
                <a:solidFill>
                  <a:schemeClr val="bg1"/>
                </a:solidFill>
                <a:latin typeface="K2D" panose="00000500000000000000" pitchFamily="2" charset="-34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10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1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0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hite P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ctrTitle"/>
          </p:nvPr>
        </p:nvSpPr>
        <p:spPr>
          <a:xfrm>
            <a:off x="2165351" y="2659857"/>
            <a:ext cx="15044348" cy="2483643"/>
          </a:xfrm>
        </p:spPr>
        <p:txBody>
          <a:bodyPr anchor="b" anchorCtr="0">
            <a:noAutofit/>
          </a:bodyPr>
          <a:lstStyle>
            <a:lvl1pPr algn="l">
              <a:defRPr sz="6000" b="1">
                <a:solidFill>
                  <a:srgbClr val="1F5CA9"/>
                </a:solidFill>
                <a:latin typeface="K2D" panose="00000500000000000000" pitchFamily="2" charset="-34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2165350" y="5143499"/>
            <a:ext cx="15044348" cy="1194737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4800">
                <a:solidFill>
                  <a:srgbClr val="00AFEF"/>
                </a:solidFill>
                <a:latin typeface="Readex Pro" pitchFamily="2" charset="-78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199" y="4413228"/>
            <a:ext cx="438150" cy="43815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81675" y="140381"/>
            <a:ext cx="160748" cy="16051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D6870833-A090-2FC4-5912-C2D6C88612AA}"/>
              </a:ext>
            </a:extLst>
          </p:cNvPr>
          <p:cNvSpPr/>
          <p:nvPr/>
        </p:nvSpPr>
        <p:spPr>
          <a:xfrm>
            <a:off x="17352645" y="9822395"/>
            <a:ext cx="510804" cy="255567"/>
          </a:xfrm>
          <a:prstGeom prst="rect">
            <a:avLst/>
          </a:pr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0" i="0">
              <a:latin typeface="K2D" panose="00000500000000000000" pitchFamily="2" charset="-34"/>
            </a:endParaRPr>
          </a:p>
        </p:txBody>
      </p:sp>
      <p:sp>
        <p:nvSpPr>
          <p:cNvPr id="26" name="Slide Number Placeholder 5">
            <a:extLst>
              <a:ext uri="{FF2B5EF4-FFF2-40B4-BE49-F238E27FC236}">
                <a16:creationId xmlns:a16="http://schemas.microsoft.com/office/drawing/2014/main" id="{3A4C1548-DAF8-7811-AD5C-086ADE642C95}"/>
              </a:ext>
            </a:extLst>
          </p:cNvPr>
          <p:cNvSpPr txBox="1">
            <a:spLocks/>
          </p:cNvSpPr>
          <p:nvPr/>
        </p:nvSpPr>
        <p:spPr>
          <a:xfrm>
            <a:off x="17268920" y="9670918"/>
            <a:ext cx="698334" cy="547688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Barlow" panose="00000500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E7A8FBE-F383-41C2-9A02-D1D86CE96726}" type="slidenum">
              <a:rPr lang="en-US" sz="1500" smtClean="0">
                <a:latin typeface="K2D" panose="00000500000000000000" pitchFamily="2" charset="-34"/>
              </a:rPr>
              <a:pPr/>
              <a:t>‹#›</a:t>
            </a:fld>
            <a:endParaRPr lang="en-US" sz="1575">
              <a:latin typeface="K2D" panose="00000500000000000000" pitchFamily="2" charset="-34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5DF397E-0964-19E3-3D29-4BF5AE20ED69}"/>
              </a:ext>
            </a:extLst>
          </p:cNvPr>
          <p:cNvSpPr txBox="1"/>
          <p:nvPr/>
        </p:nvSpPr>
        <p:spPr>
          <a:xfrm>
            <a:off x="15117243" y="9701760"/>
            <a:ext cx="151996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i="0">
                <a:solidFill>
                  <a:srgbClr val="00AFEF"/>
                </a:solidFill>
                <a:latin typeface="K2D" panose="00000500000000000000" pitchFamily="2" charset="-34"/>
                <a:cs typeface="Readex Pro" pitchFamily="2" charset="-78"/>
              </a:rPr>
              <a:t>www.ctu.edu.vn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1D6A55E-FCEC-1A21-4FB9-1AF1ED781E5C}"/>
              </a:ext>
            </a:extLst>
          </p:cNvPr>
          <p:cNvSpPr/>
          <p:nvPr/>
        </p:nvSpPr>
        <p:spPr>
          <a:xfrm>
            <a:off x="238726" y="9711788"/>
            <a:ext cx="980801" cy="447675"/>
          </a:xfrm>
          <a:prstGeom prst="rect">
            <a:avLst/>
          </a:prstGeom>
          <a:solidFill>
            <a:srgbClr val="1F5C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i="0">
                <a:latin typeface="K2D" panose="00000500000000000000" pitchFamily="2" charset="-34"/>
              </a:rPr>
              <a:t>CTU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1A7836A-4A30-2561-AA4B-98F38D1A9F06}"/>
              </a:ext>
            </a:extLst>
          </p:cNvPr>
          <p:cNvGrpSpPr/>
          <p:nvPr/>
        </p:nvGrpSpPr>
        <p:grpSpPr>
          <a:xfrm>
            <a:off x="1226528" y="9616292"/>
            <a:ext cx="4140731" cy="559518"/>
            <a:chOff x="741485" y="6410864"/>
            <a:chExt cx="2760487" cy="37301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4C04067-9571-D949-58CF-3A60577C57AE}"/>
                </a:ext>
              </a:extLst>
            </p:cNvPr>
            <p:cNvSpPr txBox="1"/>
            <p:nvPr/>
          </p:nvSpPr>
          <p:spPr>
            <a:xfrm>
              <a:off x="741485" y="6599210"/>
              <a:ext cx="192225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1200" b="0" i="0" u="none" strike="noStrike" kern="1200" cap="none" spc="0" normalizeH="0" baseline="0" noProof="0">
                  <a:ln>
                    <a:noFill/>
                  </a:ln>
                  <a:solidFill>
                    <a:srgbClr val="00AFEF"/>
                  </a:solidFill>
                  <a:effectLst/>
                  <a:uLnTx/>
                  <a:uFillTx/>
                  <a:latin typeface="Readex Pro" pitchFamily="2" charset="-78"/>
                  <a:ea typeface="+mn-ea"/>
                  <a:cs typeface="+mn-cs"/>
                </a:rPr>
                <a:t>Community - Totality - Uniqueness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AFEF"/>
                </a:solidFill>
                <a:effectLst/>
                <a:uLnTx/>
                <a:uFillTx/>
                <a:latin typeface="Readex Pro" pitchFamily="2" charset="-78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A4F8271-FD06-2438-CFB7-3F76D9497620}"/>
                </a:ext>
              </a:extLst>
            </p:cNvPr>
            <p:cNvSpPr txBox="1"/>
            <p:nvPr/>
          </p:nvSpPr>
          <p:spPr>
            <a:xfrm>
              <a:off x="741485" y="6410864"/>
              <a:ext cx="27604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00" b="1" baseline="0">
                  <a:solidFill>
                    <a:srgbClr val="1F5CA9"/>
                  </a:solidFill>
                  <a:latin typeface="K2D" panose="00000500000000000000" pitchFamily="2" charset="-34"/>
                </a:rPr>
                <a:t>CAN THO UNIVERSITY</a:t>
              </a:r>
              <a:endParaRPr lang="en-US" sz="2100" b="1">
                <a:solidFill>
                  <a:srgbClr val="1F5CA9"/>
                </a:solidFill>
                <a:latin typeface="K2D" panose="00000500000000000000" pitchFamily="2" charset="-34"/>
              </a:endParaRPr>
            </a:p>
          </p:txBody>
        </p: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CDADCF46-A404-DF10-F07D-A239C8E944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6808" y="9722978"/>
            <a:ext cx="13441680" cy="170204"/>
          </a:xfrm>
          <a:prstGeom prst="rect">
            <a:avLst/>
          </a:prstGeom>
        </p:spPr>
      </p:pic>
      <p:sp>
        <p:nvSpPr>
          <p:cNvPr id="34" name="Date Placeholder 3">
            <a:extLst>
              <a:ext uri="{FF2B5EF4-FFF2-40B4-BE49-F238E27FC236}">
                <a16:creationId xmlns:a16="http://schemas.microsoft.com/office/drawing/2014/main" id="{978CCFED-7040-5747-0179-1AF652ABB7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827726" y="9822395"/>
            <a:ext cx="3572949" cy="547688"/>
          </a:xfrm>
        </p:spPr>
        <p:txBody>
          <a:bodyPr/>
          <a:lstStyle>
            <a:lvl1pPr algn="r">
              <a:defRPr b="1">
                <a:latin typeface="K2D" panose="00000500000000000000" pitchFamily="2" charset="-34"/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35" name="Footer Placeholder 4">
            <a:extLst>
              <a:ext uri="{FF2B5EF4-FFF2-40B4-BE49-F238E27FC236}">
                <a16:creationId xmlns:a16="http://schemas.microsoft.com/office/drawing/2014/main" id="{98DD7559-E714-D42A-A835-F976F0436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822395"/>
            <a:ext cx="6172200" cy="547688"/>
          </a:xfrm>
        </p:spPr>
        <p:txBody>
          <a:bodyPr/>
          <a:lstStyle>
            <a:lvl1pPr algn="l">
              <a:defRPr b="1">
                <a:latin typeface="K2D" panose="00000500000000000000" pitchFamily="2" charset="-34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114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Blue Background"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2165351" y="2659857"/>
            <a:ext cx="15044348" cy="2483643"/>
          </a:xfrm>
        </p:spPr>
        <p:txBody>
          <a:bodyPr anchor="b" anchorCtr="0">
            <a:noAutofit/>
          </a:bodyPr>
          <a:lstStyle>
            <a:lvl1pPr algn="l">
              <a:defRPr sz="6000" b="1">
                <a:solidFill>
                  <a:schemeClr val="bg1"/>
                </a:solidFill>
                <a:latin typeface="K2D" panose="00000500000000000000" pitchFamily="2" charset="-34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Subtitle 2"/>
          <p:cNvSpPr>
            <a:spLocks noGrp="1"/>
          </p:cNvSpPr>
          <p:nvPr>
            <p:ph type="subTitle" idx="1"/>
          </p:nvPr>
        </p:nvSpPr>
        <p:spPr>
          <a:xfrm>
            <a:off x="2165350" y="5143499"/>
            <a:ext cx="15044348" cy="1194737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4800">
                <a:solidFill>
                  <a:schemeClr val="bg1"/>
                </a:solidFill>
                <a:latin typeface="Readex Pro" pitchFamily="2" charset="-78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600" y="4371976"/>
            <a:ext cx="546986" cy="54698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0407ADE-1691-B221-3DBE-A0668F67DFAD}"/>
              </a:ext>
            </a:extLst>
          </p:cNvPr>
          <p:cNvGrpSpPr/>
          <p:nvPr/>
        </p:nvGrpSpPr>
        <p:grpSpPr>
          <a:xfrm rot="5400000" flipH="1">
            <a:off x="17991524" y="134787"/>
            <a:ext cx="162479" cy="160749"/>
            <a:chOff x="9886950" y="442913"/>
            <a:chExt cx="216694" cy="214386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D34C1E1A-F6EE-479B-62C5-AAA2AF44D763}"/>
                </a:ext>
              </a:extLst>
            </p:cNvPr>
            <p:cNvSpPr/>
            <p:nvPr userDrawn="1"/>
          </p:nvSpPr>
          <p:spPr>
            <a:xfrm>
              <a:off x="9886950" y="442913"/>
              <a:ext cx="97631" cy="97631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0CF4A6C1-BB6F-E2E1-2B44-FAD2A1B1382F}"/>
                </a:ext>
              </a:extLst>
            </p:cNvPr>
            <p:cNvSpPr/>
            <p:nvPr userDrawn="1"/>
          </p:nvSpPr>
          <p:spPr>
            <a:xfrm>
              <a:off x="10006013" y="559668"/>
              <a:ext cx="97631" cy="97631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2C836B12-C2E7-7458-8EEF-C0E54C0712FC}"/>
                </a:ext>
              </a:extLst>
            </p:cNvPr>
            <p:cNvSpPr/>
            <p:nvPr userDrawn="1"/>
          </p:nvSpPr>
          <p:spPr>
            <a:xfrm>
              <a:off x="10006013" y="442913"/>
              <a:ext cx="97631" cy="97631"/>
            </a:xfrm>
            <a:prstGeom prst="roundRect">
              <a:avLst/>
            </a:prstGeom>
            <a:solidFill>
              <a:srgbClr val="CC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702B1A35-3625-44F2-B450-96259B3697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0344" y="9732407"/>
            <a:ext cx="13441680" cy="17005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D5BAB25-FCB5-FAAB-5765-8D4ACA9B2625}"/>
              </a:ext>
            </a:extLst>
          </p:cNvPr>
          <p:cNvSpPr/>
          <p:nvPr/>
        </p:nvSpPr>
        <p:spPr>
          <a:xfrm>
            <a:off x="238726" y="9711788"/>
            <a:ext cx="980801" cy="447675"/>
          </a:xfrm>
          <a:prstGeom prst="rect">
            <a:avLst/>
          </a:prstGeom>
          <a:solidFill>
            <a:srgbClr val="1F5C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i="0">
                <a:latin typeface="K2D" panose="00000500000000000000" pitchFamily="2" charset="-34"/>
              </a:rPr>
              <a:t>CTU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B09F01B-7545-EE0B-CCDB-EA38604EB38F}"/>
              </a:ext>
            </a:extLst>
          </p:cNvPr>
          <p:cNvSpPr/>
          <p:nvPr/>
        </p:nvSpPr>
        <p:spPr>
          <a:xfrm>
            <a:off x="17366933" y="9822395"/>
            <a:ext cx="510804" cy="25556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0" i="0">
              <a:latin typeface="K2D" panose="00000500000000000000" pitchFamily="2" charset="-34"/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90B09E43-1817-D52E-1B93-2D03B69FBBF9}"/>
              </a:ext>
            </a:extLst>
          </p:cNvPr>
          <p:cNvSpPr txBox="1">
            <a:spLocks/>
          </p:cNvSpPr>
          <p:nvPr/>
        </p:nvSpPr>
        <p:spPr>
          <a:xfrm>
            <a:off x="17268920" y="9670918"/>
            <a:ext cx="698334" cy="547688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Barlow" panose="00000500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E7A8FBE-F383-41C2-9A02-D1D86CE96726}" type="slidenum">
              <a:rPr lang="en-US" sz="1500" smtClean="0">
                <a:latin typeface="K2D" panose="00000500000000000000" pitchFamily="2" charset="-34"/>
              </a:rPr>
              <a:pPr/>
              <a:t>‹#›</a:t>
            </a:fld>
            <a:endParaRPr lang="en-US" sz="1575">
              <a:latin typeface="K2D" panose="00000500000000000000" pitchFamily="2" charset="-34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340A8E4-7C5F-7F57-1FD7-2B62EB3A0CAC}"/>
              </a:ext>
            </a:extLst>
          </p:cNvPr>
          <p:cNvGrpSpPr/>
          <p:nvPr/>
        </p:nvGrpSpPr>
        <p:grpSpPr>
          <a:xfrm>
            <a:off x="1226528" y="9616292"/>
            <a:ext cx="4140731" cy="559518"/>
            <a:chOff x="741485" y="6410864"/>
            <a:chExt cx="2760487" cy="37301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1401AA1-7975-3594-DC27-3B15A19D2BF9}"/>
                </a:ext>
              </a:extLst>
            </p:cNvPr>
            <p:cNvSpPr txBox="1"/>
            <p:nvPr/>
          </p:nvSpPr>
          <p:spPr>
            <a:xfrm>
              <a:off x="741485" y="6599210"/>
              <a:ext cx="192225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12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Readex Pro" pitchFamily="2" charset="-78"/>
                  <a:ea typeface="+mn-ea"/>
                  <a:cs typeface="+mn-cs"/>
                </a:rPr>
                <a:t>Community - Totality - Uniqueness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eadex Pro" pitchFamily="2" charset="-78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86A1549-5E94-2A55-30E3-4C7A2D1E8077}"/>
                </a:ext>
              </a:extLst>
            </p:cNvPr>
            <p:cNvSpPr txBox="1"/>
            <p:nvPr/>
          </p:nvSpPr>
          <p:spPr>
            <a:xfrm>
              <a:off x="741485" y="6410864"/>
              <a:ext cx="27604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00" b="1" baseline="0">
                  <a:solidFill>
                    <a:schemeClr val="bg1"/>
                  </a:solidFill>
                  <a:latin typeface="K2D" panose="00000500000000000000" pitchFamily="2" charset="-34"/>
                </a:rPr>
                <a:t>CAN THO UNIVERSITY</a:t>
              </a:r>
              <a:endParaRPr lang="en-US" sz="2100" b="1">
                <a:solidFill>
                  <a:schemeClr val="bg1"/>
                </a:solidFill>
                <a:latin typeface="K2D" panose="00000500000000000000" pitchFamily="2" charset="-34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4698C5B0-03A7-5383-3EC8-3710BCD55816}"/>
              </a:ext>
            </a:extLst>
          </p:cNvPr>
          <p:cNvSpPr txBox="1"/>
          <p:nvPr/>
        </p:nvSpPr>
        <p:spPr>
          <a:xfrm>
            <a:off x="15148676" y="9701760"/>
            <a:ext cx="151996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i="0">
                <a:solidFill>
                  <a:schemeClr val="bg1"/>
                </a:solidFill>
                <a:latin typeface="K2D" panose="00000500000000000000" pitchFamily="2" charset="-34"/>
                <a:cs typeface="Readex Pro" pitchFamily="2" charset="-78"/>
              </a:rPr>
              <a:t>www.ctu.edu.vn</a:t>
            </a:r>
          </a:p>
        </p:txBody>
      </p:sp>
      <p:sp>
        <p:nvSpPr>
          <p:cNvPr id="22" name="Date Placeholder 3">
            <a:extLst>
              <a:ext uri="{FF2B5EF4-FFF2-40B4-BE49-F238E27FC236}">
                <a16:creationId xmlns:a16="http://schemas.microsoft.com/office/drawing/2014/main" id="{EE419B5B-7A9D-F950-9502-52863B4171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827726" y="9822395"/>
            <a:ext cx="3572949" cy="547688"/>
          </a:xfr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K2D" panose="00000500000000000000" pitchFamily="2" charset="-34"/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04DAFEAD-AB29-262E-41C9-C3201759F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822395"/>
            <a:ext cx="6172200" cy="547688"/>
          </a:xfrm>
        </p:spPr>
        <p:txBody>
          <a:bodyPr/>
          <a:lstStyle>
            <a:lvl1pPr algn="l">
              <a:defRPr b="1">
                <a:solidFill>
                  <a:schemeClr val="bg1"/>
                </a:solidFill>
                <a:latin typeface="K2D" panose="00000500000000000000" pitchFamily="2" charset="-34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257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0" y="228008"/>
            <a:ext cx="15773400" cy="1988345"/>
          </a:xfrm>
        </p:spPr>
        <p:txBody>
          <a:bodyPr>
            <a:normAutofit/>
          </a:bodyPr>
          <a:lstStyle>
            <a:lvl1pPr>
              <a:defRPr lang="en-US" sz="5400" b="1" kern="1200" dirty="0" smtClean="0">
                <a:solidFill>
                  <a:srgbClr val="0070C0"/>
                </a:solidFill>
                <a:latin typeface="K2D" panose="00000500000000000000" pitchFamily="2" charset="-34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0" indent="0" algn="just">
              <a:lnSpc>
                <a:spcPct val="100000"/>
              </a:lnSpc>
              <a:spcBef>
                <a:spcPts val="1800"/>
              </a:spcBef>
              <a:buNone/>
              <a:defRPr sz="3600">
                <a:latin typeface="Readex Pro" pitchFamily="2" charset="-78"/>
                <a:cs typeface="Readex Pro" pitchFamily="2" charset="-78"/>
              </a:defRPr>
            </a:lvl1pPr>
            <a:lvl2pPr marL="685800" indent="0" algn="just">
              <a:lnSpc>
                <a:spcPct val="100000"/>
              </a:lnSpc>
              <a:buNone/>
              <a:defRPr sz="3600">
                <a:latin typeface="Readex Pro" pitchFamily="2" charset="-78"/>
                <a:cs typeface="Readex Pro" pitchFamily="2" charset="-78"/>
              </a:defRPr>
            </a:lvl2pPr>
            <a:lvl3pPr marL="1371600" indent="0" algn="just">
              <a:lnSpc>
                <a:spcPct val="100000"/>
              </a:lnSpc>
              <a:buNone/>
              <a:defRPr sz="3000">
                <a:latin typeface="Readex Pro" pitchFamily="2" charset="-78"/>
                <a:cs typeface="Readex Pro" pitchFamily="2" charset="-78"/>
              </a:defRPr>
            </a:lvl3pPr>
            <a:lvl4pPr marL="2057400" indent="0" algn="just">
              <a:lnSpc>
                <a:spcPct val="100000"/>
              </a:lnSpc>
              <a:buNone/>
              <a:defRPr sz="2700">
                <a:latin typeface="Readex Pro" pitchFamily="2" charset="-78"/>
                <a:cs typeface="Readex Pro" pitchFamily="2" charset="-78"/>
              </a:defRPr>
            </a:lvl4pPr>
            <a:lvl5pPr marL="2743200" indent="0" algn="just">
              <a:lnSpc>
                <a:spcPct val="100000"/>
              </a:lnSpc>
              <a:buNone/>
              <a:defRPr sz="2700">
                <a:latin typeface="Readex Pro" pitchFamily="2" charset="-78"/>
                <a:cs typeface="Readex Pro" pitchFamily="2" charset="-78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984" y="985136"/>
            <a:ext cx="438150" cy="43815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81675" y="140381"/>
            <a:ext cx="160748" cy="16051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972A86A-A3D6-70DE-0206-BB773A444275}"/>
              </a:ext>
            </a:extLst>
          </p:cNvPr>
          <p:cNvSpPr/>
          <p:nvPr/>
        </p:nvSpPr>
        <p:spPr>
          <a:xfrm>
            <a:off x="17352645" y="9822395"/>
            <a:ext cx="510804" cy="255567"/>
          </a:xfrm>
          <a:prstGeom prst="rect">
            <a:avLst/>
          </a:pr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0" i="0">
              <a:latin typeface="K2D" panose="00000500000000000000" pitchFamily="2" charset="-34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AF733AF-6C3E-C1DE-BF08-4108C35CB058}"/>
              </a:ext>
            </a:extLst>
          </p:cNvPr>
          <p:cNvSpPr txBox="1">
            <a:spLocks/>
          </p:cNvSpPr>
          <p:nvPr/>
        </p:nvSpPr>
        <p:spPr>
          <a:xfrm>
            <a:off x="17268920" y="9670918"/>
            <a:ext cx="698334" cy="547688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Barlow" panose="00000500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E7A8FBE-F383-41C2-9A02-D1D86CE96726}" type="slidenum">
              <a:rPr lang="en-US" sz="1500" smtClean="0">
                <a:latin typeface="K2D" panose="00000500000000000000" pitchFamily="2" charset="-34"/>
              </a:rPr>
              <a:pPr/>
              <a:t>‹#›</a:t>
            </a:fld>
            <a:endParaRPr lang="en-US" sz="1575">
              <a:latin typeface="K2D" panose="00000500000000000000" pitchFamily="2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C96F8B-987B-47C3-DC48-3B2EC5C98BF8}"/>
              </a:ext>
            </a:extLst>
          </p:cNvPr>
          <p:cNvSpPr txBox="1"/>
          <p:nvPr/>
        </p:nvSpPr>
        <p:spPr>
          <a:xfrm>
            <a:off x="15117243" y="9701760"/>
            <a:ext cx="151996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i="0">
                <a:solidFill>
                  <a:srgbClr val="00AFEF"/>
                </a:solidFill>
                <a:latin typeface="K2D" panose="00000500000000000000" pitchFamily="2" charset="-34"/>
                <a:cs typeface="Readex Pro" pitchFamily="2" charset="-78"/>
              </a:rPr>
              <a:t>www.ctu.edu.vn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9E896E5-AB0B-ABF2-F541-548D70DF16AA}"/>
              </a:ext>
            </a:extLst>
          </p:cNvPr>
          <p:cNvSpPr/>
          <p:nvPr/>
        </p:nvSpPr>
        <p:spPr>
          <a:xfrm>
            <a:off x="238726" y="9711788"/>
            <a:ext cx="980801" cy="447675"/>
          </a:xfrm>
          <a:prstGeom prst="rect">
            <a:avLst/>
          </a:prstGeom>
          <a:solidFill>
            <a:srgbClr val="1F5C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i="0">
                <a:latin typeface="K2D" panose="00000500000000000000" pitchFamily="2" charset="-34"/>
              </a:rPr>
              <a:t>CTU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1E7016E-5C25-89AC-E3E9-89EB47F0A810}"/>
              </a:ext>
            </a:extLst>
          </p:cNvPr>
          <p:cNvGrpSpPr/>
          <p:nvPr/>
        </p:nvGrpSpPr>
        <p:grpSpPr>
          <a:xfrm>
            <a:off x="1226528" y="9616292"/>
            <a:ext cx="4140731" cy="559518"/>
            <a:chOff x="741485" y="6410864"/>
            <a:chExt cx="2760487" cy="37301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D33B369-34FD-38B1-40F4-836D92B18F93}"/>
                </a:ext>
              </a:extLst>
            </p:cNvPr>
            <p:cNvSpPr txBox="1"/>
            <p:nvPr/>
          </p:nvSpPr>
          <p:spPr>
            <a:xfrm>
              <a:off x="741485" y="6599210"/>
              <a:ext cx="192225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1200" b="0" i="0" u="none" strike="noStrike" kern="1200" cap="none" spc="0" normalizeH="0" baseline="0" noProof="0">
                  <a:ln>
                    <a:noFill/>
                  </a:ln>
                  <a:solidFill>
                    <a:srgbClr val="00AFEF"/>
                  </a:solidFill>
                  <a:effectLst/>
                  <a:uLnTx/>
                  <a:uFillTx/>
                  <a:latin typeface="Readex Pro" pitchFamily="2" charset="-78"/>
                  <a:ea typeface="+mn-ea"/>
                  <a:cs typeface="+mn-cs"/>
                </a:rPr>
                <a:t>Community - Totality - Uniqueness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AFEF"/>
                </a:solidFill>
                <a:effectLst/>
                <a:uLnTx/>
                <a:uFillTx/>
                <a:latin typeface="Readex Pro" pitchFamily="2" charset="-78"/>
                <a:ea typeface="+mn-ea"/>
                <a:cs typeface="+mn-cs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2CF3CD0-0780-0107-D9DB-DE3A0686537F}"/>
                </a:ext>
              </a:extLst>
            </p:cNvPr>
            <p:cNvSpPr txBox="1"/>
            <p:nvPr/>
          </p:nvSpPr>
          <p:spPr>
            <a:xfrm>
              <a:off x="741485" y="6410864"/>
              <a:ext cx="27604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00" b="1" baseline="0">
                  <a:solidFill>
                    <a:srgbClr val="1F5CA9"/>
                  </a:solidFill>
                  <a:latin typeface="K2D" panose="00000500000000000000" pitchFamily="2" charset="-34"/>
                </a:rPr>
                <a:t>CAN THO UNIVERSITY</a:t>
              </a:r>
              <a:endParaRPr lang="en-US" sz="2100" b="1">
                <a:solidFill>
                  <a:srgbClr val="1F5CA9"/>
                </a:solidFill>
                <a:latin typeface="K2D" panose="00000500000000000000" pitchFamily="2" charset="-34"/>
              </a:endParaRPr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116B1A76-6786-C06A-D6C0-A0BC7A7F25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6808" y="9722978"/>
            <a:ext cx="13441680" cy="170204"/>
          </a:xfrm>
          <a:prstGeom prst="rect">
            <a:avLst/>
          </a:prstGeom>
        </p:spPr>
      </p:pic>
      <p:sp>
        <p:nvSpPr>
          <p:cNvPr id="31" name="Date Placeholder 3">
            <a:extLst>
              <a:ext uri="{FF2B5EF4-FFF2-40B4-BE49-F238E27FC236}">
                <a16:creationId xmlns:a16="http://schemas.microsoft.com/office/drawing/2014/main" id="{9005CE5F-4F8E-66A1-F81A-540454C06D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827726" y="9822395"/>
            <a:ext cx="3572949" cy="547688"/>
          </a:xfrm>
        </p:spPr>
        <p:txBody>
          <a:bodyPr/>
          <a:lstStyle>
            <a:lvl1pPr algn="r">
              <a:defRPr b="1">
                <a:latin typeface="K2D" panose="00000500000000000000" pitchFamily="2" charset="-34"/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32" name="Footer Placeholder 4">
            <a:extLst>
              <a:ext uri="{FF2B5EF4-FFF2-40B4-BE49-F238E27FC236}">
                <a16:creationId xmlns:a16="http://schemas.microsoft.com/office/drawing/2014/main" id="{6E2CA9E6-1E82-4B20-FB07-FD5250BFF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822395"/>
            <a:ext cx="6172200" cy="547688"/>
          </a:xfrm>
        </p:spPr>
        <p:txBody>
          <a:bodyPr/>
          <a:lstStyle>
            <a:lvl1pPr algn="l">
              <a:defRPr b="1">
                <a:latin typeface="K2D" panose="00000500000000000000" pitchFamily="2" charset="-34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472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0" y="228008"/>
            <a:ext cx="15773400" cy="1988345"/>
          </a:xfrm>
        </p:spPr>
        <p:txBody>
          <a:bodyPr>
            <a:normAutofit/>
          </a:bodyPr>
          <a:lstStyle>
            <a:lvl1pPr>
              <a:defRPr lang="en-US" sz="5400" b="1" kern="1200" dirty="0" smtClean="0">
                <a:solidFill>
                  <a:srgbClr val="0070C0"/>
                </a:solidFill>
                <a:latin typeface="K2D" panose="00000500000000000000" pitchFamily="2" charset="-34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0" indent="0" algn="just">
              <a:lnSpc>
                <a:spcPct val="100000"/>
              </a:lnSpc>
              <a:spcBef>
                <a:spcPts val="1800"/>
              </a:spcBef>
              <a:buNone/>
              <a:defRPr sz="3600">
                <a:latin typeface="Readex Pro" pitchFamily="2" charset="-78"/>
                <a:cs typeface="Readex Pro" pitchFamily="2" charset="-78"/>
              </a:defRPr>
            </a:lvl1pPr>
            <a:lvl2pPr marL="685800" indent="0" algn="just">
              <a:lnSpc>
                <a:spcPct val="100000"/>
              </a:lnSpc>
              <a:buNone/>
              <a:defRPr sz="3600">
                <a:latin typeface="Readex Pro" pitchFamily="2" charset="-78"/>
                <a:cs typeface="Readex Pro" pitchFamily="2" charset="-78"/>
              </a:defRPr>
            </a:lvl2pPr>
            <a:lvl3pPr marL="1371600" indent="0" algn="just">
              <a:lnSpc>
                <a:spcPct val="100000"/>
              </a:lnSpc>
              <a:buNone/>
              <a:defRPr sz="3000">
                <a:latin typeface="Readex Pro" pitchFamily="2" charset="-78"/>
                <a:cs typeface="Readex Pro" pitchFamily="2" charset="-78"/>
              </a:defRPr>
            </a:lvl3pPr>
            <a:lvl4pPr marL="2057400" indent="0" algn="just">
              <a:lnSpc>
                <a:spcPct val="100000"/>
              </a:lnSpc>
              <a:buNone/>
              <a:defRPr sz="2700">
                <a:latin typeface="Readex Pro" pitchFamily="2" charset="-78"/>
                <a:cs typeface="Readex Pro" pitchFamily="2" charset="-78"/>
              </a:defRPr>
            </a:lvl4pPr>
            <a:lvl5pPr marL="2743200" indent="0" algn="just">
              <a:lnSpc>
                <a:spcPct val="100000"/>
              </a:lnSpc>
              <a:buNone/>
              <a:defRPr sz="2700">
                <a:latin typeface="Readex Pro" pitchFamily="2" charset="-78"/>
                <a:cs typeface="Readex Pro" pitchFamily="2" charset="-78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6CEE1D6-0A80-8A7D-310B-2F6B434F47E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687" y="2591703"/>
            <a:ext cx="5180630" cy="5103594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984" y="985136"/>
            <a:ext cx="438150" cy="43815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81675" y="140381"/>
            <a:ext cx="160748" cy="16051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C97F628-B079-2940-2E4F-049E98731294}"/>
              </a:ext>
            </a:extLst>
          </p:cNvPr>
          <p:cNvSpPr/>
          <p:nvPr/>
        </p:nvSpPr>
        <p:spPr>
          <a:xfrm>
            <a:off x="17352645" y="9822395"/>
            <a:ext cx="510804" cy="255567"/>
          </a:xfrm>
          <a:prstGeom prst="rect">
            <a:avLst/>
          </a:pr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0" i="0">
              <a:latin typeface="K2D" panose="00000500000000000000" pitchFamily="2" charset="-34"/>
            </a:endParaRP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8560CBA-FB38-D549-7788-5A7F86AD1A8F}"/>
              </a:ext>
            </a:extLst>
          </p:cNvPr>
          <p:cNvSpPr txBox="1">
            <a:spLocks/>
          </p:cNvSpPr>
          <p:nvPr/>
        </p:nvSpPr>
        <p:spPr>
          <a:xfrm>
            <a:off x="17268920" y="9670918"/>
            <a:ext cx="698334" cy="547688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Barlow" panose="00000500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E7A8FBE-F383-41C2-9A02-D1D86CE96726}" type="slidenum">
              <a:rPr lang="en-US" sz="1500" smtClean="0">
                <a:latin typeface="K2D" panose="00000500000000000000" pitchFamily="2" charset="-34"/>
              </a:rPr>
              <a:pPr/>
              <a:t>‹#›</a:t>
            </a:fld>
            <a:endParaRPr lang="en-US" sz="1575">
              <a:latin typeface="K2D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4B756CF-635F-2E57-8722-72C3D8408D40}"/>
              </a:ext>
            </a:extLst>
          </p:cNvPr>
          <p:cNvSpPr txBox="1"/>
          <p:nvPr/>
        </p:nvSpPr>
        <p:spPr>
          <a:xfrm>
            <a:off x="15117243" y="9701760"/>
            <a:ext cx="151996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i="0">
                <a:solidFill>
                  <a:srgbClr val="00AFEF"/>
                </a:solidFill>
                <a:latin typeface="K2D" panose="00000500000000000000" pitchFamily="2" charset="-34"/>
                <a:cs typeface="Readex Pro" pitchFamily="2" charset="-78"/>
              </a:rPr>
              <a:t>www.ctu.edu.vn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A44B8DB-D90F-26D8-B105-AECC09EE310D}"/>
              </a:ext>
            </a:extLst>
          </p:cNvPr>
          <p:cNvSpPr/>
          <p:nvPr/>
        </p:nvSpPr>
        <p:spPr>
          <a:xfrm>
            <a:off x="238726" y="9711788"/>
            <a:ext cx="980801" cy="447675"/>
          </a:xfrm>
          <a:prstGeom prst="rect">
            <a:avLst/>
          </a:prstGeom>
          <a:solidFill>
            <a:srgbClr val="1F5C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i="0">
                <a:latin typeface="K2D" panose="00000500000000000000" pitchFamily="2" charset="-34"/>
              </a:rPr>
              <a:t>CTU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95BB7A6-D4CE-39DA-0C0F-8FA03C1C3893}"/>
              </a:ext>
            </a:extLst>
          </p:cNvPr>
          <p:cNvGrpSpPr/>
          <p:nvPr/>
        </p:nvGrpSpPr>
        <p:grpSpPr>
          <a:xfrm>
            <a:off x="1226528" y="9616292"/>
            <a:ext cx="4140731" cy="559518"/>
            <a:chOff x="741485" y="6410864"/>
            <a:chExt cx="2760487" cy="37301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F0C7246-1027-A415-A357-8ED6859B41AC}"/>
                </a:ext>
              </a:extLst>
            </p:cNvPr>
            <p:cNvSpPr txBox="1"/>
            <p:nvPr/>
          </p:nvSpPr>
          <p:spPr>
            <a:xfrm>
              <a:off x="741485" y="6599210"/>
              <a:ext cx="192225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1200" b="0" i="0" u="none" strike="noStrike" kern="1200" cap="none" spc="0" normalizeH="0" baseline="0" noProof="0">
                  <a:ln>
                    <a:noFill/>
                  </a:ln>
                  <a:solidFill>
                    <a:srgbClr val="00AFEF"/>
                  </a:solidFill>
                  <a:effectLst/>
                  <a:uLnTx/>
                  <a:uFillTx/>
                  <a:latin typeface="Readex Pro" pitchFamily="2" charset="-78"/>
                  <a:ea typeface="+mn-ea"/>
                  <a:cs typeface="+mn-cs"/>
                </a:rPr>
                <a:t>Community - Totality - Uniqueness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AFEF"/>
                </a:solidFill>
                <a:effectLst/>
                <a:uLnTx/>
                <a:uFillTx/>
                <a:latin typeface="Readex Pro" pitchFamily="2" charset="-78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65A1153-1465-6C9E-072E-0CB9EA95C83A}"/>
                </a:ext>
              </a:extLst>
            </p:cNvPr>
            <p:cNvSpPr txBox="1"/>
            <p:nvPr/>
          </p:nvSpPr>
          <p:spPr>
            <a:xfrm>
              <a:off x="741485" y="6410864"/>
              <a:ext cx="27604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00" b="1" baseline="0">
                  <a:solidFill>
                    <a:srgbClr val="1F5CA9"/>
                  </a:solidFill>
                  <a:latin typeface="K2D" panose="00000500000000000000" pitchFamily="2" charset="-34"/>
                </a:rPr>
                <a:t>CAN THO UNIVERSITY</a:t>
              </a:r>
              <a:endParaRPr lang="en-US" sz="2100" b="1">
                <a:solidFill>
                  <a:srgbClr val="1F5CA9"/>
                </a:solidFill>
                <a:latin typeface="K2D" panose="00000500000000000000" pitchFamily="2" charset="-34"/>
              </a:endParaRP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63DC1F8A-1143-0496-727C-A5E2853ADB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6808" y="9722978"/>
            <a:ext cx="13441680" cy="170204"/>
          </a:xfrm>
          <a:prstGeom prst="rect">
            <a:avLst/>
          </a:prstGeom>
        </p:spPr>
      </p:pic>
      <p:sp>
        <p:nvSpPr>
          <p:cNvPr id="26" name="Date Placeholder 3">
            <a:extLst>
              <a:ext uri="{FF2B5EF4-FFF2-40B4-BE49-F238E27FC236}">
                <a16:creationId xmlns:a16="http://schemas.microsoft.com/office/drawing/2014/main" id="{C79EA280-7079-2671-7431-D4C8A282BD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827726" y="9822395"/>
            <a:ext cx="3572949" cy="547688"/>
          </a:xfrm>
        </p:spPr>
        <p:txBody>
          <a:bodyPr/>
          <a:lstStyle>
            <a:lvl1pPr algn="r">
              <a:defRPr b="1">
                <a:latin typeface="K2D" panose="00000500000000000000" pitchFamily="2" charset="-34"/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27" name="Footer Placeholder 4">
            <a:extLst>
              <a:ext uri="{FF2B5EF4-FFF2-40B4-BE49-F238E27FC236}">
                <a16:creationId xmlns:a16="http://schemas.microsoft.com/office/drawing/2014/main" id="{8BECDF71-9E3F-1FDA-7294-59E6E4045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822395"/>
            <a:ext cx="6172200" cy="547688"/>
          </a:xfrm>
        </p:spPr>
        <p:txBody>
          <a:bodyPr/>
          <a:lstStyle>
            <a:lvl1pPr algn="l">
              <a:defRPr b="1">
                <a:latin typeface="K2D" panose="00000500000000000000" pitchFamily="2" charset="-34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378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Left - Placeholder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6B71F910-DD42-8802-386F-AA27E891E30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687" y="2591703"/>
            <a:ext cx="5180630" cy="5103594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ctrTitle"/>
          </p:nvPr>
        </p:nvSpPr>
        <p:spPr>
          <a:xfrm>
            <a:off x="771525" y="1687671"/>
            <a:ext cx="6700839" cy="2483643"/>
          </a:xfrm>
        </p:spPr>
        <p:txBody>
          <a:bodyPr anchor="b" anchorCtr="0">
            <a:noAutofit/>
          </a:bodyPr>
          <a:lstStyle>
            <a:lvl1pPr algn="l">
              <a:defRPr lang="en-US" sz="5400" b="1" kern="1200" dirty="0" smtClean="0">
                <a:solidFill>
                  <a:srgbClr val="0070C0"/>
                </a:solidFill>
                <a:latin typeface="K2D" panose="00000500000000000000" pitchFamily="2" charset="-34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771522" y="4328475"/>
            <a:ext cx="6700844" cy="3366822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3000">
                <a:solidFill>
                  <a:schemeClr val="tx1">
                    <a:lumMod val="65000"/>
                    <a:lumOff val="35000"/>
                  </a:schemeClr>
                </a:solidFill>
                <a:latin typeface="Readex Pro" pitchFamily="2" charset="-78"/>
                <a:cs typeface="Readex Pro" pitchFamily="2" charset="-78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9" name="Content Placeholder 9"/>
          <p:cNvSpPr>
            <a:spLocks noGrp="1"/>
          </p:cNvSpPr>
          <p:nvPr>
            <p:ph sz="quarter" idx="12"/>
          </p:nvPr>
        </p:nvSpPr>
        <p:spPr>
          <a:xfrm>
            <a:off x="8501063" y="1687672"/>
            <a:ext cx="8072439" cy="5929313"/>
          </a:xfrm>
        </p:spPr>
        <p:txBody>
          <a:bodyPr>
            <a:normAutofit/>
          </a:bodyPr>
          <a:lstStyle>
            <a:lvl1pPr marL="0" indent="0">
              <a:buNone/>
              <a:defRPr sz="3600" b="0" i="0">
                <a:latin typeface="Readex Pro" pitchFamily="2" charset="-78"/>
                <a:cs typeface="Readex Pro" pitchFamily="2" charset="-78"/>
              </a:defRPr>
            </a:lvl1pPr>
            <a:lvl2pPr marL="685800" indent="0">
              <a:buNone/>
              <a:defRPr sz="3000" b="0" i="0">
                <a:latin typeface="Readex Pro" pitchFamily="2" charset="-78"/>
                <a:cs typeface="Readex Pro" pitchFamily="2" charset="-78"/>
              </a:defRPr>
            </a:lvl2pPr>
            <a:lvl3pPr marL="1371600" indent="0">
              <a:buNone/>
              <a:defRPr sz="2700" b="0" i="0">
                <a:latin typeface="Readex Pro" pitchFamily="2" charset="-78"/>
                <a:cs typeface="Readex Pro" pitchFamily="2" charset="-78"/>
              </a:defRPr>
            </a:lvl3pPr>
            <a:lvl4pPr marL="2057400" indent="0">
              <a:buNone/>
              <a:defRPr sz="2400" b="0" i="0">
                <a:latin typeface="Readex Pro" pitchFamily="2" charset="-78"/>
                <a:cs typeface="Readex Pro" pitchFamily="2" charset="-78"/>
              </a:defRPr>
            </a:lvl4pPr>
            <a:lvl5pPr marL="2743200" indent="0">
              <a:buNone/>
              <a:defRPr sz="2400" b="0" i="0">
                <a:latin typeface="Readex Pro" pitchFamily="2" charset="-78"/>
                <a:cs typeface="Readex Pro" pitchFamily="2" charset="-78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81675" y="140381"/>
            <a:ext cx="160748" cy="16051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C457288-A298-8307-CA3A-BCC9B567B11A}"/>
              </a:ext>
            </a:extLst>
          </p:cNvPr>
          <p:cNvSpPr/>
          <p:nvPr/>
        </p:nvSpPr>
        <p:spPr>
          <a:xfrm>
            <a:off x="17352645" y="9822395"/>
            <a:ext cx="510804" cy="255567"/>
          </a:xfrm>
          <a:prstGeom prst="rect">
            <a:avLst/>
          </a:pr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0" i="0">
              <a:latin typeface="K2D" panose="00000500000000000000" pitchFamily="2" charset="-34"/>
            </a:endParaRP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A4107E3-FCC1-2FA8-940D-66942BC6AEA9}"/>
              </a:ext>
            </a:extLst>
          </p:cNvPr>
          <p:cNvSpPr txBox="1">
            <a:spLocks/>
          </p:cNvSpPr>
          <p:nvPr/>
        </p:nvSpPr>
        <p:spPr>
          <a:xfrm>
            <a:off x="17268920" y="9670918"/>
            <a:ext cx="698334" cy="547688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Barlow" panose="00000500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E7A8FBE-F383-41C2-9A02-D1D86CE96726}" type="slidenum">
              <a:rPr lang="en-US" sz="1500" smtClean="0">
                <a:latin typeface="K2D" panose="00000500000000000000" pitchFamily="2" charset="-34"/>
              </a:rPr>
              <a:pPr/>
              <a:t>‹#›</a:t>
            </a:fld>
            <a:endParaRPr lang="en-US" sz="1575">
              <a:latin typeface="K2D" panose="00000500000000000000" pitchFamily="2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AAE776-427C-454C-BFB3-E077817B15D9}"/>
              </a:ext>
            </a:extLst>
          </p:cNvPr>
          <p:cNvSpPr txBox="1"/>
          <p:nvPr/>
        </p:nvSpPr>
        <p:spPr>
          <a:xfrm>
            <a:off x="15117243" y="9701760"/>
            <a:ext cx="151996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i="0">
                <a:solidFill>
                  <a:srgbClr val="00AFEF"/>
                </a:solidFill>
                <a:latin typeface="K2D" panose="00000500000000000000" pitchFamily="2" charset="-34"/>
                <a:cs typeface="Readex Pro" pitchFamily="2" charset="-78"/>
              </a:rPr>
              <a:t>www.ctu.edu.vn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90771E7-4B20-1F40-140A-4B261F8E428E}"/>
              </a:ext>
            </a:extLst>
          </p:cNvPr>
          <p:cNvSpPr/>
          <p:nvPr/>
        </p:nvSpPr>
        <p:spPr>
          <a:xfrm>
            <a:off x="238726" y="9711788"/>
            <a:ext cx="980801" cy="447675"/>
          </a:xfrm>
          <a:prstGeom prst="rect">
            <a:avLst/>
          </a:prstGeom>
          <a:solidFill>
            <a:srgbClr val="1F5C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i="0">
                <a:latin typeface="K2D" panose="00000500000000000000" pitchFamily="2" charset="-34"/>
              </a:rPr>
              <a:t>CTU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CD22E2F-B2A6-D479-E446-9453ECC03987}"/>
              </a:ext>
            </a:extLst>
          </p:cNvPr>
          <p:cNvGrpSpPr/>
          <p:nvPr/>
        </p:nvGrpSpPr>
        <p:grpSpPr>
          <a:xfrm>
            <a:off x="1226528" y="9616292"/>
            <a:ext cx="4140731" cy="559518"/>
            <a:chOff x="741485" y="6410864"/>
            <a:chExt cx="2760487" cy="37301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8D558C3-688C-AE5D-7773-5245FB2D1C57}"/>
                </a:ext>
              </a:extLst>
            </p:cNvPr>
            <p:cNvSpPr txBox="1"/>
            <p:nvPr/>
          </p:nvSpPr>
          <p:spPr>
            <a:xfrm>
              <a:off x="741485" y="6599210"/>
              <a:ext cx="192225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1200" b="0" i="0" u="none" strike="noStrike" kern="1200" cap="none" spc="0" normalizeH="0" baseline="0" noProof="0">
                  <a:ln>
                    <a:noFill/>
                  </a:ln>
                  <a:solidFill>
                    <a:srgbClr val="00AFEF"/>
                  </a:solidFill>
                  <a:effectLst/>
                  <a:uLnTx/>
                  <a:uFillTx/>
                  <a:latin typeface="Readex Pro" pitchFamily="2" charset="-78"/>
                  <a:ea typeface="+mn-ea"/>
                  <a:cs typeface="+mn-cs"/>
                </a:rPr>
                <a:t>Community - Totality - Uniqueness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AFEF"/>
                </a:solidFill>
                <a:effectLst/>
                <a:uLnTx/>
                <a:uFillTx/>
                <a:latin typeface="Readex Pro" pitchFamily="2" charset="-78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EC6A0FB-F699-CD35-E089-2BA15C86614F}"/>
                </a:ext>
              </a:extLst>
            </p:cNvPr>
            <p:cNvSpPr txBox="1"/>
            <p:nvPr/>
          </p:nvSpPr>
          <p:spPr>
            <a:xfrm>
              <a:off x="741485" y="6410864"/>
              <a:ext cx="27604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00" b="1" baseline="0">
                  <a:solidFill>
                    <a:srgbClr val="1F5CA9"/>
                  </a:solidFill>
                  <a:latin typeface="K2D" panose="00000500000000000000" pitchFamily="2" charset="-34"/>
                </a:rPr>
                <a:t>CAN THO UNIVERSITY</a:t>
              </a:r>
              <a:endParaRPr lang="en-US" sz="2100" b="1">
                <a:solidFill>
                  <a:srgbClr val="1F5CA9"/>
                </a:solidFill>
                <a:latin typeface="K2D" panose="00000500000000000000" pitchFamily="2" charset="-34"/>
              </a:endParaRPr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DBA8FFA0-0FBE-EFB1-2CB7-431B66DFA7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6808" y="9722978"/>
            <a:ext cx="13441680" cy="170204"/>
          </a:xfrm>
          <a:prstGeom prst="rect">
            <a:avLst/>
          </a:prstGeom>
        </p:spPr>
      </p:pic>
      <p:sp>
        <p:nvSpPr>
          <p:cNvPr id="26" name="Date Placeholder 3">
            <a:extLst>
              <a:ext uri="{FF2B5EF4-FFF2-40B4-BE49-F238E27FC236}">
                <a16:creationId xmlns:a16="http://schemas.microsoft.com/office/drawing/2014/main" id="{21FF757A-9B60-2BBB-5CA6-A10C29CC4C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827726" y="9822395"/>
            <a:ext cx="3572949" cy="547688"/>
          </a:xfrm>
        </p:spPr>
        <p:txBody>
          <a:bodyPr/>
          <a:lstStyle>
            <a:lvl1pPr algn="r">
              <a:defRPr b="1">
                <a:latin typeface="K2D" panose="00000500000000000000" pitchFamily="2" charset="-34"/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27" name="Footer Placeholder 4">
            <a:extLst>
              <a:ext uri="{FF2B5EF4-FFF2-40B4-BE49-F238E27FC236}">
                <a16:creationId xmlns:a16="http://schemas.microsoft.com/office/drawing/2014/main" id="{DE528345-AB37-A617-0E65-50934E1E4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822395"/>
            <a:ext cx="6172200" cy="547688"/>
          </a:xfrm>
        </p:spPr>
        <p:txBody>
          <a:bodyPr/>
          <a:lstStyle>
            <a:lvl1pPr algn="l">
              <a:defRPr b="1">
                <a:latin typeface="K2D" panose="00000500000000000000" pitchFamily="2" charset="-34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32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2F7A-4F07-46D5-A965-AB66B08169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2AFE3-EB0F-4C3C-A161-83F4A4CAA7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1671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laceholder Left - Title Righ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036A66E2-7787-687B-3553-97FAF9109CA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687" y="2591703"/>
            <a:ext cx="5180630" cy="5103594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ctrTitle"/>
          </p:nvPr>
        </p:nvSpPr>
        <p:spPr>
          <a:xfrm>
            <a:off x="10106025" y="1998882"/>
            <a:ext cx="6700839" cy="2483643"/>
          </a:xfrm>
        </p:spPr>
        <p:txBody>
          <a:bodyPr anchor="b" anchorCtr="0">
            <a:noAutofit/>
          </a:bodyPr>
          <a:lstStyle>
            <a:lvl1pPr algn="l">
              <a:defRPr lang="en-US" sz="5400" b="1" kern="1200" dirty="0" smtClean="0">
                <a:solidFill>
                  <a:srgbClr val="0070C0"/>
                </a:solidFill>
                <a:latin typeface="K2D" panose="00000500000000000000" pitchFamily="2" charset="-34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10106023" y="4639687"/>
            <a:ext cx="6700844" cy="3288509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3000">
                <a:solidFill>
                  <a:schemeClr val="tx1">
                    <a:lumMod val="65000"/>
                    <a:lumOff val="35000"/>
                  </a:schemeClr>
                </a:solidFill>
                <a:latin typeface="Readex Pro" pitchFamily="2" charset="-78"/>
                <a:cs typeface="Readex Pro" pitchFamily="2" charset="-78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9" name="Content Placeholder 9"/>
          <p:cNvSpPr>
            <a:spLocks noGrp="1"/>
          </p:cNvSpPr>
          <p:nvPr>
            <p:ph sz="quarter" idx="12"/>
          </p:nvPr>
        </p:nvSpPr>
        <p:spPr>
          <a:xfrm>
            <a:off x="937059" y="1998883"/>
            <a:ext cx="8072439" cy="5929313"/>
          </a:xfrm>
        </p:spPr>
        <p:txBody>
          <a:bodyPr>
            <a:normAutofit/>
          </a:bodyPr>
          <a:lstStyle>
            <a:lvl1pPr marL="0" indent="0">
              <a:buNone/>
              <a:defRPr sz="3600" b="0" i="0">
                <a:latin typeface="Readex Pro" pitchFamily="2" charset="-78"/>
                <a:cs typeface="Readex Pro" pitchFamily="2" charset="-78"/>
              </a:defRPr>
            </a:lvl1pPr>
            <a:lvl2pPr marL="685800" indent="0">
              <a:buNone/>
              <a:defRPr sz="3000" b="0" i="0">
                <a:latin typeface="Readex Pro" pitchFamily="2" charset="-78"/>
                <a:cs typeface="Readex Pro" pitchFamily="2" charset="-78"/>
              </a:defRPr>
            </a:lvl2pPr>
            <a:lvl3pPr marL="1371600" indent="0">
              <a:buNone/>
              <a:defRPr sz="2700" b="0" i="0">
                <a:latin typeface="Readex Pro" pitchFamily="2" charset="-78"/>
                <a:cs typeface="Readex Pro" pitchFamily="2" charset="-78"/>
              </a:defRPr>
            </a:lvl3pPr>
            <a:lvl4pPr marL="2057400" indent="0">
              <a:buNone/>
              <a:defRPr sz="2400" b="0" i="0">
                <a:latin typeface="Readex Pro" pitchFamily="2" charset="-78"/>
                <a:cs typeface="Readex Pro" pitchFamily="2" charset="-78"/>
              </a:defRPr>
            </a:lvl4pPr>
            <a:lvl5pPr marL="2743200" indent="0">
              <a:buNone/>
              <a:defRPr sz="2400" b="0" i="0">
                <a:latin typeface="Readex Pro" pitchFamily="2" charset="-78"/>
                <a:cs typeface="Readex Pro" pitchFamily="2" charset="-78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81675" y="140381"/>
            <a:ext cx="160748" cy="16051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84EA878-CEF8-6FB2-A540-C6A97C21EAF8}"/>
              </a:ext>
            </a:extLst>
          </p:cNvPr>
          <p:cNvSpPr/>
          <p:nvPr/>
        </p:nvSpPr>
        <p:spPr>
          <a:xfrm>
            <a:off x="17352645" y="9822395"/>
            <a:ext cx="510804" cy="255567"/>
          </a:xfrm>
          <a:prstGeom prst="rect">
            <a:avLst/>
          </a:pr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0" i="0">
              <a:latin typeface="K2D" panose="00000500000000000000" pitchFamily="2" charset="-34"/>
            </a:endParaRP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DA66E662-A492-8194-8ADC-3598CFA592DC}"/>
              </a:ext>
            </a:extLst>
          </p:cNvPr>
          <p:cNvSpPr txBox="1">
            <a:spLocks/>
          </p:cNvSpPr>
          <p:nvPr/>
        </p:nvSpPr>
        <p:spPr>
          <a:xfrm>
            <a:off x="17268920" y="9670918"/>
            <a:ext cx="698334" cy="547688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Barlow" panose="00000500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E7A8FBE-F383-41C2-9A02-D1D86CE96726}" type="slidenum">
              <a:rPr lang="en-US" sz="1500" smtClean="0">
                <a:latin typeface="K2D" panose="00000500000000000000" pitchFamily="2" charset="-34"/>
              </a:rPr>
              <a:pPr/>
              <a:t>‹#›</a:t>
            </a:fld>
            <a:endParaRPr lang="en-US" sz="1575">
              <a:latin typeface="K2D" panose="00000500000000000000" pitchFamily="2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9218C06-B8B4-2F96-C140-7BA78387F4C3}"/>
              </a:ext>
            </a:extLst>
          </p:cNvPr>
          <p:cNvSpPr txBox="1"/>
          <p:nvPr/>
        </p:nvSpPr>
        <p:spPr>
          <a:xfrm>
            <a:off x="15117243" y="9701760"/>
            <a:ext cx="151996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i="0">
                <a:solidFill>
                  <a:srgbClr val="00AFEF"/>
                </a:solidFill>
                <a:latin typeface="K2D" panose="00000500000000000000" pitchFamily="2" charset="-34"/>
                <a:cs typeface="Readex Pro" pitchFamily="2" charset="-78"/>
              </a:rPr>
              <a:t>www.ctu.edu.vn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A0EE1EC-9EC8-D030-C6C2-5FAAFD036837}"/>
              </a:ext>
            </a:extLst>
          </p:cNvPr>
          <p:cNvSpPr/>
          <p:nvPr/>
        </p:nvSpPr>
        <p:spPr>
          <a:xfrm>
            <a:off x="238726" y="9711788"/>
            <a:ext cx="980801" cy="447675"/>
          </a:xfrm>
          <a:prstGeom prst="rect">
            <a:avLst/>
          </a:prstGeom>
          <a:solidFill>
            <a:srgbClr val="1F5C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i="0">
                <a:latin typeface="K2D" panose="00000500000000000000" pitchFamily="2" charset="-34"/>
              </a:rPr>
              <a:t>CTU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54EBD89-8FC7-F26D-23AE-AAB67F8274D2}"/>
              </a:ext>
            </a:extLst>
          </p:cNvPr>
          <p:cNvGrpSpPr/>
          <p:nvPr/>
        </p:nvGrpSpPr>
        <p:grpSpPr>
          <a:xfrm>
            <a:off x="1226528" y="9616292"/>
            <a:ext cx="4140731" cy="559518"/>
            <a:chOff x="741485" y="6410864"/>
            <a:chExt cx="2760487" cy="37301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7BA63AE-E9B0-994C-3D89-26F246E87C8C}"/>
                </a:ext>
              </a:extLst>
            </p:cNvPr>
            <p:cNvSpPr txBox="1"/>
            <p:nvPr/>
          </p:nvSpPr>
          <p:spPr>
            <a:xfrm>
              <a:off x="741485" y="6599210"/>
              <a:ext cx="192225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1200" b="0" i="0" u="none" strike="noStrike" kern="1200" cap="none" spc="0" normalizeH="0" baseline="0" noProof="0">
                  <a:ln>
                    <a:noFill/>
                  </a:ln>
                  <a:solidFill>
                    <a:srgbClr val="00AFEF"/>
                  </a:solidFill>
                  <a:effectLst/>
                  <a:uLnTx/>
                  <a:uFillTx/>
                  <a:latin typeface="Readex Pro" pitchFamily="2" charset="-78"/>
                  <a:ea typeface="+mn-ea"/>
                  <a:cs typeface="+mn-cs"/>
                </a:rPr>
                <a:t>Community - Totality - Uniqueness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AFEF"/>
                </a:solidFill>
                <a:effectLst/>
                <a:uLnTx/>
                <a:uFillTx/>
                <a:latin typeface="Readex Pro" pitchFamily="2" charset="-78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9AD3D64-DCBC-C25B-3D52-B8EFE45118CE}"/>
                </a:ext>
              </a:extLst>
            </p:cNvPr>
            <p:cNvSpPr txBox="1"/>
            <p:nvPr/>
          </p:nvSpPr>
          <p:spPr>
            <a:xfrm>
              <a:off x="741485" y="6410864"/>
              <a:ext cx="27604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00" b="1" baseline="0">
                  <a:solidFill>
                    <a:srgbClr val="1F5CA9"/>
                  </a:solidFill>
                  <a:latin typeface="K2D" panose="00000500000000000000" pitchFamily="2" charset="-34"/>
                </a:rPr>
                <a:t>CAN THO UNIVERSITY</a:t>
              </a:r>
              <a:endParaRPr lang="en-US" sz="2100" b="1">
                <a:solidFill>
                  <a:srgbClr val="1F5CA9"/>
                </a:solidFill>
                <a:latin typeface="K2D" panose="00000500000000000000" pitchFamily="2" charset="-34"/>
              </a:endParaRPr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228C82C3-CBBB-F4F2-8ED2-54CA733BBD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6808" y="9722978"/>
            <a:ext cx="13441680" cy="170204"/>
          </a:xfrm>
          <a:prstGeom prst="rect">
            <a:avLst/>
          </a:prstGeom>
        </p:spPr>
      </p:pic>
      <p:sp>
        <p:nvSpPr>
          <p:cNvPr id="26" name="Date Placeholder 3">
            <a:extLst>
              <a:ext uri="{FF2B5EF4-FFF2-40B4-BE49-F238E27FC236}">
                <a16:creationId xmlns:a16="http://schemas.microsoft.com/office/drawing/2014/main" id="{1F522C1A-84E2-80A8-C6F7-B05A1C8A39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827726" y="9822395"/>
            <a:ext cx="3572949" cy="547688"/>
          </a:xfrm>
        </p:spPr>
        <p:txBody>
          <a:bodyPr/>
          <a:lstStyle>
            <a:lvl1pPr algn="r">
              <a:defRPr b="1">
                <a:latin typeface="K2D" panose="00000500000000000000" pitchFamily="2" charset="-34"/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27" name="Footer Placeholder 4">
            <a:extLst>
              <a:ext uri="{FF2B5EF4-FFF2-40B4-BE49-F238E27FC236}">
                <a16:creationId xmlns:a16="http://schemas.microsoft.com/office/drawing/2014/main" id="{4E85E39C-F5A6-84A8-D43C-44C336DDB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822395"/>
            <a:ext cx="6172200" cy="547688"/>
          </a:xfrm>
        </p:spPr>
        <p:txBody>
          <a:bodyPr/>
          <a:lstStyle>
            <a:lvl1pPr algn="l">
              <a:defRPr b="1">
                <a:latin typeface="K2D" panose="00000500000000000000" pitchFamily="2" charset="-34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292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181850" cy="10287000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itle 1"/>
          <p:cNvSpPr>
            <a:spLocks noGrp="1"/>
          </p:cNvSpPr>
          <p:nvPr>
            <p:ph type="ctrTitle"/>
          </p:nvPr>
        </p:nvSpPr>
        <p:spPr>
          <a:xfrm>
            <a:off x="8439150" y="1664301"/>
            <a:ext cx="8939214" cy="2483643"/>
          </a:xfrm>
        </p:spPr>
        <p:txBody>
          <a:bodyPr anchor="b" anchorCtr="0">
            <a:noAutofit/>
          </a:bodyPr>
          <a:lstStyle>
            <a:lvl1pPr algn="l">
              <a:defRPr lang="en-US" sz="5400" b="1" kern="1200" dirty="0" smtClean="0">
                <a:solidFill>
                  <a:srgbClr val="0070C0"/>
                </a:solidFill>
                <a:latin typeface="K2D" panose="00000500000000000000" pitchFamily="2" charset="-34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8439147" y="4305106"/>
            <a:ext cx="8939220" cy="3753572"/>
          </a:xfrm>
        </p:spPr>
        <p:txBody>
          <a:bodyPr anchor="t" anchorCtr="0">
            <a:noAutofit/>
          </a:bodyPr>
          <a:lstStyle>
            <a:lvl1pPr marL="0" indent="0" algn="just">
              <a:lnSpc>
                <a:spcPct val="100000"/>
              </a:lnSpc>
              <a:buNone/>
              <a:defRPr sz="3000">
                <a:solidFill>
                  <a:schemeClr val="tx1">
                    <a:lumMod val="65000"/>
                    <a:lumOff val="35000"/>
                  </a:schemeClr>
                </a:solidFill>
                <a:latin typeface="Readex Pro" pitchFamily="2" charset="-78"/>
                <a:cs typeface="Readex Pro" pitchFamily="2" charset="-78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7181849" y="0"/>
            <a:ext cx="175169" cy="10287000"/>
          </a:xfrm>
          <a:prstGeom prst="rect">
            <a:avLst/>
          </a:pr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0" i="0">
              <a:latin typeface="K2D" panose="00000500000000000000" pitchFamily="2" charset="-34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659" y="361950"/>
            <a:ext cx="438150" cy="43815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81675" y="140381"/>
            <a:ext cx="160748" cy="16051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F0BCA23-68B0-63A7-A73B-EFC23283BDC5}"/>
              </a:ext>
            </a:extLst>
          </p:cNvPr>
          <p:cNvSpPr/>
          <p:nvPr/>
        </p:nvSpPr>
        <p:spPr>
          <a:xfrm>
            <a:off x="17352645" y="9822395"/>
            <a:ext cx="510804" cy="255567"/>
          </a:xfrm>
          <a:prstGeom prst="rect">
            <a:avLst/>
          </a:pr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0" i="0">
              <a:latin typeface="K2D" panose="00000500000000000000" pitchFamily="2" charset="-34"/>
            </a:endParaRP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363CD6AD-4253-51A2-A566-BB6B7D849D86}"/>
              </a:ext>
            </a:extLst>
          </p:cNvPr>
          <p:cNvSpPr txBox="1">
            <a:spLocks/>
          </p:cNvSpPr>
          <p:nvPr/>
        </p:nvSpPr>
        <p:spPr>
          <a:xfrm>
            <a:off x="17268920" y="9670918"/>
            <a:ext cx="698334" cy="547688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Barlow" panose="00000500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E7A8FBE-F383-41C2-9A02-D1D86CE96726}" type="slidenum">
              <a:rPr lang="en-US" sz="1500" smtClean="0">
                <a:latin typeface="K2D" panose="00000500000000000000" pitchFamily="2" charset="-34"/>
              </a:rPr>
              <a:pPr/>
              <a:t>‹#›</a:t>
            </a:fld>
            <a:endParaRPr lang="en-US" sz="1575">
              <a:latin typeface="K2D" panose="00000500000000000000" pitchFamily="2" charset="-34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E83A458-D564-08E2-48BE-8576EA6126DD}"/>
              </a:ext>
            </a:extLst>
          </p:cNvPr>
          <p:cNvSpPr txBox="1"/>
          <p:nvPr/>
        </p:nvSpPr>
        <p:spPr>
          <a:xfrm>
            <a:off x="15117243" y="9701760"/>
            <a:ext cx="151996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i="0">
                <a:solidFill>
                  <a:srgbClr val="00AFEF"/>
                </a:solidFill>
                <a:latin typeface="K2D" panose="00000500000000000000" pitchFamily="2" charset="-34"/>
                <a:cs typeface="Readex Pro" pitchFamily="2" charset="-78"/>
              </a:rPr>
              <a:t>www.ctu.edu.vn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071C8A4-C658-2658-0973-AA88EDE1D461}"/>
              </a:ext>
            </a:extLst>
          </p:cNvPr>
          <p:cNvSpPr/>
          <p:nvPr/>
        </p:nvSpPr>
        <p:spPr>
          <a:xfrm>
            <a:off x="238726" y="9711788"/>
            <a:ext cx="980801" cy="447675"/>
          </a:xfrm>
          <a:prstGeom prst="rect">
            <a:avLst/>
          </a:prstGeom>
          <a:solidFill>
            <a:srgbClr val="1F5C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i="0">
                <a:latin typeface="K2D" panose="00000500000000000000" pitchFamily="2" charset="-34"/>
              </a:rPr>
              <a:t>CTU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8366489-BD44-2B4C-DDA0-3AD9135A43AB}"/>
              </a:ext>
            </a:extLst>
          </p:cNvPr>
          <p:cNvGrpSpPr/>
          <p:nvPr/>
        </p:nvGrpSpPr>
        <p:grpSpPr>
          <a:xfrm>
            <a:off x="1226528" y="9616292"/>
            <a:ext cx="4140731" cy="559518"/>
            <a:chOff x="741485" y="6410864"/>
            <a:chExt cx="2760487" cy="37301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E722696-6207-C6F8-AD0A-3AC757C034B8}"/>
                </a:ext>
              </a:extLst>
            </p:cNvPr>
            <p:cNvSpPr txBox="1"/>
            <p:nvPr/>
          </p:nvSpPr>
          <p:spPr>
            <a:xfrm>
              <a:off x="741485" y="6599210"/>
              <a:ext cx="192225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1200" b="0" i="0" u="none" strike="noStrike" kern="1200" cap="none" spc="0" normalizeH="0" baseline="0" noProof="0">
                  <a:ln>
                    <a:noFill/>
                  </a:ln>
                  <a:solidFill>
                    <a:srgbClr val="00AFEF"/>
                  </a:solidFill>
                  <a:effectLst/>
                  <a:uLnTx/>
                  <a:uFillTx/>
                  <a:latin typeface="Readex Pro" pitchFamily="2" charset="-78"/>
                  <a:ea typeface="+mn-ea"/>
                  <a:cs typeface="+mn-cs"/>
                </a:rPr>
                <a:t>Community - Totality - Uniqueness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AFEF"/>
                </a:solidFill>
                <a:effectLst/>
                <a:uLnTx/>
                <a:uFillTx/>
                <a:latin typeface="Readex Pro" pitchFamily="2" charset="-78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ED87827-8B15-2E13-32B7-99C6EC9889F7}"/>
                </a:ext>
              </a:extLst>
            </p:cNvPr>
            <p:cNvSpPr txBox="1"/>
            <p:nvPr/>
          </p:nvSpPr>
          <p:spPr>
            <a:xfrm>
              <a:off x="741485" y="6410864"/>
              <a:ext cx="27604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00" b="1" baseline="0">
                  <a:solidFill>
                    <a:srgbClr val="1F5CA9"/>
                  </a:solidFill>
                  <a:latin typeface="K2D" panose="00000500000000000000" pitchFamily="2" charset="-34"/>
                </a:rPr>
                <a:t>CAN THO UNIVERSITY</a:t>
              </a:r>
              <a:endParaRPr lang="en-US" sz="2100" b="1">
                <a:solidFill>
                  <a:srgbClr val="1F5CA9"/>
                </a:solidFill>
                <a:latin typeface="K2D" panose="00000500000000000000" pitchFamily="2" charset="-34"/>
              </a:endParaRPr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C3BA3247-1921-72DB-7520-8D4E50C990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6808" y="9722978"/>
            <a:ext cx="13441680" cy="170204"/>
          </a:xfrm>
          <a:prstGeom prst="rect">
            <a:avLst/>
          </a:prstGeom>
        </p:spPr>
      </p:pic>
      <p:sp>
        <p:nvSpPr>
          <p:cNvPr id="27" name="Date Placeholder 3">
            <a:extLst>
              <a:ext uri="{FF2B5EF4-FFF2-40B4-BE49-F238E27FC236}">
                <a16:creationId xmlns:a16="http://schemas.microsoft.com/office/drawing/2014/main" id="{D910A593-E300-33C3-FBE8-D93BACDD6C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827726" y="9822395"/>
            <a:ext cx="3572949" cy="547688"/>
          </a:xfrm>
        </p:spPr>
        <p:txBody>
          <a:bodyPr/>
          <a:lstStyle>
            <a:lvl1pPr algn="r">
              <a:defRPr b="1">
                <a:latin typeface="K2D" panose="00000500000000000000" pitchFamily="2" charset="-34"/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28" name="Footer Placeholder 4">
            <a:extLst>
              <a:ext uri="{FF2B5EF4-FFF2-40B4-BE49-F238E27FC236}">
                <a16:creationId xmlns:a16="http://schemas.microsoft.com/office/drawing/2014/main" id="{D2501568-239C-83F7-5DD0-657DBF00C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822395"/>
            <a:ext cx="6172200" cy="547688"/>
          </a:xfrm>
        </p:spPr>
        <p:txBody>
          <a:bodyPr/>
          <a:lstStyle>
            <a:lvl1pPr algn="l">
              <a:defRPr b="1">
                <a:latin typeface="K2D" panose="00000500000000000000" pitchFamily="2" charset="-34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888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F9E864A0-20A2-BDEB-4706-A5E83DDFA48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2700000">
            <a:off x="1172795" y="1965143"/>
            <a:ext cx="5874222" cy="5865561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ctrTitle"/>
          </p:nvPr>
        </p:nvSpPr>
        <p:spPr>
          <a:xfrm>
            <a:off x="8362950" y="1154907"/>
            <a:ext cx="8939214" cy="2483643"/>
          </a:xfrm>
        </p:spPr>
        <p:txBody>
          <a:bodyPr anchor="b" anchorCtr="0">
            <a:noAutofit/>
          </a:bodyPr>
          <a:lstStyle>
            <a:lvl1pPr algn="l">
              <a:defRPr lang="en-US" sz="5400" b="1" kern="1200" dirty="0" smtClean="0">
                <a:solidFill>
                  <a:srgbClr val="0070C0"/>
                </a:solidFill>
                <a:latin typeface="K2D" panose="00000500000000000000" pitchFamily="2" charset="-34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8362947" y="3795711"/>
            <a:ext cx="8939220" cy="5325525"/>
          </a:xfrm>
        </p:spPr>
        <p:txBody>
          <a:bodyPr anchor="t" anchorCtr="0">
            <a:noAutofit/>
          </a:bodyPr>
          <a:lstStyle>
            <a:lvl1pPr marL="0" indent="0" algn="just">
              <a:lnSpc>
                <a:spcPct val="100000"/>
              </a:lnSpc>
              <a:buNone/>
              <a:defRPr sz="3000">
                <a:solidFill>
                  <a:schemeClr val="tx1">
                    <a:lumMod val="65000"/>
                    <a:lumOff val="35000"/>
                  </a:schemeClr>
                </a:solidFill>
                <a:latin typeface="Readex Pro" pitchFamily="2" charset="-78"/>
                <a:cs typeface="Readex Pro" pitchFamily="2" charset="-78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1675" y="140381"/>
            <a:ext cx="160748" cy="160511"/>
          </a:xfrm>
          <a:prstGeom prst="rect">
            <a:avLst/>
          </a:prstGeom>
        </p:spPr>
      </p:pic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8A90EEE0-CD8C-2ACB-25F9-50BB8997F9B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58464" y="191352"/>
            <a:ext cx="4457700" cy="4457700"/>
          </a:xfrm>
          <a:prstGeom prst="diamond">
            <a:avLst/>
          </a:pr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36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Picture Placeholder 22">
            <a:extLst>
              <a:ext uri="{FF2B5EF4-FFF2-40B4-BE49-F238E27FC236}">
                <a16:creationId xmlns:a16="http://schemas.microsoft.com/office/drawing/2014/main" id="{DDDAF3A5-8C80-403E-4204-D45A798228F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8464" y="5048315"/>
            <a:ext cx="4457700" cy="4457700"/>
          </a:xfrm>
          <a:prstGeom prst="diamond">
            <a:avLst/>
          </a:pr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36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Picture Placeholder 22">
            <a:extLst>
              <a:ext uri="{FF2B5EF4-FFF2-40B4-BE49-F238E27FC236}">
                <a16:creationId xmlns:a16="http://schemas.microsoft.com/office/drawing/2014/main" id="{1442A5B8-CFC4-5FD2-2AD5-A6E2BE31C3D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49217" y="2628572"/>
            <a:ext cx="4457700" cy="4457700"/>
          </a:xfrm>
          <a:prstGeom prst="diamond">
            <a:avLst/>
          </a:pr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36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18BE5A7E-5F20-6A38-5D19-14DA476864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4164" y="3590495"/>
            <a:ext cx="2575440" cy="257621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386DC99-8F32-11E9-983C-B3C39D2459F4}"/>
              </a:ext>
            </a:extLst>
          </p:cNvPr>
          <p:cNvSpPr/>
          <p:nvPr/>
        </p:nvSpPr>
        <p:spPr>
          <a:xfrm>
            <a:off x="17352645" y="9822395"/>
            <a:ext cx="510804" cy="255567"/>
          </a:xfrm>
          <a:prstGeom prst="rect">
            <a:avLst/>
          </a:pr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0" i="0">
              <a:latin typeface="K2D" panose="00000500000000000000" pitchFamily="2" charset="-34"/>
            </a:endParaRP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C3D1BD4B-6E3C-FAF0-9C5D-40A11B8635C8}"/>
              </a:ext>
            </a:extLst>
          </p:cNvPr>
          <p:cNvSpPr txBox="1">
            <a:spLocks/>
          </p:cNvSpPr>
          <p:nvPr/>
        </p:nvSpPr>
        <p:spPr>
          <a:xfrm>
            <a:off x="17268920" y="9670918"/>
            <a:ext cx="698334" cy="547688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Barlow" panose="00000500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E7A8FBE-F383-41C2-9A02-D1D86CE96726}" type="slidenum">
              <a:rPr lang="en-US" sz="1500" smtClean="0">
                <a:latin typeface="K2D" panose="00000500000000000000" pitchFamily="2" charset="-34"/>
              </a:rPr>
              <a:pPr/>
              <a:t>‹#›</a:t>
            </a:fld>
            <a:endParaRPr lang="en-US" sz="1575">
              <a:latin typeface="K2D" panose="00000500000000000000" pitchFamily="2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70977BD-8ECF-5110-F1F4-0937C2E1125A}"/>
              </a:ext>
            </a:extLst>
          </p:cNvPr>
          <p:cNvSpPr txBox="1"/>
          <p:nvPr/>
        </p:nvSpPr>
        <p:spPr>
          <a:xfrm>
            <a:off x="15117243" y="9701760"/>
            <a:ext cx="151996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i="0">
                <a:solidFill>
                  <a:srgbClr val="00AFEF"/>
                </a:solidFill>
                <a:latin typeface="K2D" panose="00000500000000000000" pitchFamily="2" charset="-34"/>
                <a:cs typeface="Readex Pro" pitchFamily="2" charset="-78"/>
              </a:rPr>
              <a:t>www.ctu.edu.vn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866D88B-91F5-F3BF-F212-0F4AE14A6515}"/>
              </a:ext>
            </a:extLst>
          </p:cNvPr>
          <p:cNvSpPr/>
          <p:nvPr/>
        </p:nvSpPr>
        <p:spPr>
          <a:xfrm>
            <a:off x="238726" y="9711788"/>
            <a:ext cx="980801" cy="447675"/>
          </a:xfrm>
          <a:prstGeom prst="rect">
            <a:avLst/>
          </a:prstGeom>
          <a:solidFill>
            <a:srgbClr val="1F5C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i="0">
                <a:latin typeface="K2D" panose="00000500000000000000" pitchFamily="2" charset="-34"/>
              </a:rPr>
              <a:t>CTU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DBE89AD-C6CF-2A50-8DC2-85D9791E461C}"/>
              </a:ext>
            </a:extLst>
          </p:cNvPr>
          <p:cNvGrpSpPr/>
          <p:nvPr/>
        </p:nvGrpSpPr>
        <p:grpSpPr>
          <a:xfrm>
            <a:off x="1226528" y="9616292"/>
            <a:ext cx="4140731" cy="559518"/>
            <a:chOff x="741485" y="6410864"/>
            <a:chExt cx="2760487" cy="37301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9D9B3C8-41F7-9472-9833-36699C4652BE}"/>
                </a:ext>
              </a:extLst>
            </p:cNvPr>
            <p:cNvSpPr txBox="1"/>
            <p:nvPr/>
          </p:nvSpPr>
          <p:spPr>
            <a:xfrm>
              <a:off x="741485" y="6599210"/>
              <a:ext cx="192225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1200" b="0" i="0" u="none" strike="noStrike" kern="1200" cap="none" spc="0" normalizeH="0" baseline="0" noProof="0">
                  <a:ln>
                    <a:noFill/>
                  </a:ln>
                  <a:solidFill>
                    <a:srgbClr val="00AFEF"/>
                  </a:solidFill>
                  <a:effectLst/>
                  <a:uLnTx/>
                  <a:uFillTx/>
                  <a:latin typeface="Readex Pro" pitchFamily="2" charset="-78"/>
                  <a:ea typeface="+mn-ea"/>
                  <a:cs typeface="+mn-cs"/>
                </a:rPr>
                <a:t>Community - Totality - Uniqueness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AFEF"/>
                </a:solidFill>
                <a:effectLst/>
                <a:uLnTx/>
                <a:uFillTx/>
                <a:latin typeface="Readex Pro" pitchFamily="2" charset="-78"/>
                <a:ea typeface="+mn-ea"/>
                <a:cs typeface="+mn-c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0AB2170-F31A-5854-12E4-933981ADDC3E}"/>
                </a:ext>
              </a:extLst>
            </p:cNvPr>
            <p:cNvSpPr txBox="1"/>
            <p:nvPr/>
          </p:nvSpPr>
          <p:spPr>
            <a:xfrm>
              <a:off x="741485" y="6410864"/>
              <a:ext cx="27604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00" b="1" baseline="0">
                  <a:solidFill>
                    <a:srgbClr val="1F5CA9"/>
                  </a:solidFill>
                  <a:latin typeface="K2D" panose="00000500000000000000" pitchFamily="2" charset="-34"/>
                </a:rPr>
                <a:t>CAN THO UNIVERSITY</a:t>
              </a:r>
              <a:endParaRPr lang="en-US" sz="2100" b="1">
                <a:solidFill>
                  <a:srgbClr val="1F5CA9"/>
                </a:solidFill>
                <a:latin typeface="K2D" panose="00000500000000000000" pitchFamily="2" charset="-34"/>
              </a:endParaRPr>
            </a:p>
          </p:txBody>
        </p: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7CB6D149-9BC6-BE51-71B6-D144F8192F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6808" y="9722978"/>
            <a:ext cx="13441680" cy="170204"/>
          </a:xfrm>
          <a:prstGeom prst="rect">
            <a:avLst/>
          </a:prstGeom>
        </p:spPr>
      </p:pic>
      <p:sp>
        <p:nvSpPr>
          <p:cNvPr id="29" name="Date Placeholder 3">
            <a:extLst>
              <a:ext uri="{FF2B5EF4-FFF2-40B4-BE49-F238E27FC236}">
                <a16:creationId xmlns:a16="http://schemas.microsoft.com/office/drawing/2014/main" id="{F8523E06-FA89-E334-682A-F7E2E1F114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827726" y="9822395"/>
            <a:ext cx="3572949" cy="547688"/>
          </a:xfrm>
        </p:spPr>
        <p:txBody>
          <a:bodyPr/>
          <a:lstStyle>
            <a:lvl1pPr algn="r">
              <a:defRPr b="1">
                <a:latin typeface="K2D" panose="00000500000000000000" pitchFamily="2" charset="-34"/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30" name="Footer Placeholder 4">
            <a:extLst>
              <a:ext uri="{FF2B5EF4-FFF2-40B4-BE49-F238E27FC236}">
                <a16:creationId xmlns:a16="http://schemas.microsoft.com/office/drawing/2014/main" id="{20FC346D-E32C-F851-0C12-1AF7BAC4E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822395"/>
            <a:ext cx="6172200" cy="547688"/>
          </a:xfrm>
        </p:spPr>
        <p:txBody>
          <a:bodyPr/>
          <a:lstStyle>
            <a:lvl1pPr algn="l">
              <a:defRPr b="1">
                <a:latin typeface="K2D" panose="00000500000000000000" pitchFamily="2" charset="-34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901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u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255234" y="201921"/>
            <a:ext cx="5878332" cy="9288585"/>
            <a:chOff x="125766" y="134614"/>
            <a:chExt cx="3918888" cy="6192390"/>
          </a:xfrm>
        </p:grpSpPr>
        <p:sp>
          <p:nvSpPr>
            <p:cNvPr id="16" name="Rectangle 15"/>
            <p:cNvSpPr/>
            <p:nvPr userDrawn="1"/>
          </p:nvSpPr>
          <p:spPr>
            <a:xfrm>
              <a:off x="125766" y="134614"/>
              <a:ext cx="3918888" cy="6192390"/>
            </a:xfrm>
            <a:prstGeom prst="rect">
              <a:avLst/>
            </a:prstGeom>
            <a:solidFill>
              <a:srgbClr val="1F5C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b="0" i="0">
                <a:latin typeface="K2D" panose="00000500000000000000" pitchFamily="2" charset="-34"/>
              </a:endParaRPr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125766" y="134614"/>
              <a:ext cx="3918888" cy="54884"/>
            </a:xfrm>
            <a:prstGeom prst="rect">
              <a:avLst/>
            </a:prstGeom>
            <a:solidFill>
              <a:srgbClr val="00AF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b="0" i="0">
                <a:latin typeface="K2D" panose="00000500000000000000" pitchFamily="2" charset="-34"/>
              </a:endParaRPr>
            </a:p>
          </p:txBody>
        </p:sp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4999" y="3286125"/>
            <a:ext cx="5003801" cy="5642292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chemeClr val="bg1"/>
                </a:solidFill>
                <a:latin typeface="Readex Pro" pitchFamily="2" charset="-78"/>
                <a:cs typeface="Readex Pro" pitchFamily="2" charset="-78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5000" y="722711"/>
            <a:ext cx="5003799" cy="2355057"/>
          </a:xfrm>
        </p:spPr>
        <p:txBody>
          <a:bodyPr anchor="b" anchorCtr="0">
            <a:noAutofit/>
          </a:bodyPr>
          <a:lstStyle>
            <a:lvl1pPr algn="l">
              <a:defRPr sz="4200" b="1">
                <a:solidFill>
                  <a:schemeClr val="bg1"/>
                </a:solidFill>
                <a:latin typeface="K2D" panose="00000500000000000000" pitchFamily="2" charset="-34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2"/>
          </p:nvPr>
        </p:nvSpPr>
        <p:spPr>
          <a:xfrm>
            <a:off x="6315075" y="1850366"/>
            <a:ext cx="11527632" cy="7323828"/>
          </a:xfrm>
        </p:spPr>
        <p:txBody>
          <a:bodyPr>
            <a:normAutofit/>
          </a:bodyPr>
          <a:lstStyle>
            <a:lvl1pPr marL="0" indent="0">
              <a:buNone/>
              <a:defRPr sz="3600" b="0" i="0">
                <a:latin typeface="Readex Pro" pitchFamily="2" charset="-78"/>
                <a:cs typeface="Readex Pro" pitchFamily="2" charset="-78"/>
              </a:defRPr>
            </a:lvl1pPr>
            <a:lvl2pPr marL="685800" indent="0">
              <a:buNone/>
              <a:defRPr sz="3000" b="0" i="0">
                <a:latin typeface="Readex Pro" pitchFamily="2" charset="-78"/>
                <a:cs typeface="Readex Pro" pitchFamily="2" charset="-78"/>
              </a:defRPr>
            </a:lvl2pPr>
            <a:lvl3pPr marL="1371600" indent="0">
              <a:buNone/>
              <a:defRPr sz="2700" b="0" i="0">
                <a:latin typeface="Readex Pro" pitchFamily="2" charset="-78"/>
                <a:cs typeface="Readex Pro" pitchFamily="2" charset="-78"/>
              </a:defRPr>
            </a:lvl3pPr>
            <a:lvl4pPr marL="2057400" indent="0">
              <a:buNone/>
              <a:defRPr sz="2400" b="0" i="0">
                <a:latin typeface="Readex Pro" pitchFamily="2" charset="-78"/>
                <a:cs typeface="Readex Pro" pitchFamily="2" charset="-78"/>
              </a:defRPr>
            </a:lvl4pPr>
            <a:lvl5pPr marL="2743200" indent="0">
              <a:buNone/>
              <a:defRPr sz="2400" b="0" i="0">
                <a:latin typeface="Readex Pro" pitchFamily="2" charset="-78"/>
                <a:cs typeface="Readex Pro" pitchFamily="2" charset="-78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6348" y="428219"/>
            <a:ext cx="685800" cy="6858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81675" y="140381"/>
            <a:ext cx="160748" cy="160511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6DD19746-30EB-A83A-D21A-F1B9E16D2473}"/>
              </a:ext>
            </a:extLst>
          </p:cNvPr>
          <p:cNvSpPr/>
          <p:nvPr/>
        </p:nvSpPr>
        <p:spPr>
          <a:xfrm>
            <a:off x="17352645" y="9822395"/>
            <a:ext cx="510804" cy="255567"/>
          </a:xfrm>
          <a:prstGeom prst="rect">
            <a:avLst/>
          </a:pr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0" i="0">
              <a:latin typeface="K2D" panose="00000500000000000000" pitchFamily="2" charset="-34"/>
            </a:endParaRP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92E2A0A4-5A53-F038-F5EB-BD8F1E5AFD7F}"/>
              </a:ext>
            </a:extLst>
          </p:cNvPr>
          <p:cNvSpPr txBox="1">
            <a:spLocks/>
          </p:cNvSpPr>
          <p:nvPr/>
        </p:nvSpPr>
        <p:spPr>
          <a:xfrm>
            <a:off x="17268920" y="9670918"/>
            <a:ext cx="698334" cy="547688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Barlow" panose="00000500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E7A8FBE-F383-41C2-9A02-D1D86CE96726}" type="slidenum">
              <a:rPr lang="en-US" sz="1500" smtClean="0">
                <a:latin typeface="K2D" panose="00000500000000000000" pitchFamily="2" charset="-34"/>
              </a:rPr>
              <a:pPr/>
              <a:t>‹#›</a:t>
            </a:fld>
            <a:endParaRPr lang="en-US" sz="1575">
              <a:latin typeface="K2D" panose="00000500000000000000" pitchFamily="2" charset="-34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C1F6732-8091-1AE1-6E1D-6954DC3EA4F0}"/>
              </a:ext>
            </a:extLst>
          </p:cNvPr>
          <p:cNvSpPr txBox="1"/>
          <p:nvPr/>
        </p:nvSpPr>
        <p:spPr>
          <a:xfrm>
            <a:off x="15117243" y="9701760"/>
            <a:ext cx="151996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i="0">
                <a:solidFill>
                  <a:srgbClr val="00AFEF"/>
                </a:solidFill>
                <a:latin typeface="K2D" panose="00000500000000000000" pitchFamily="2" charset="-34"/>
                <a:cs typeface="Readex Pro" pitchFamily="2" charset="-78"/>
              </a:rPr>
              <a:t>www.ctu.edu.vn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9A0811A-4588-6194-86AC-E194A3F1DFA6}"/>
              </a:ext>
            </a:extLst>
          </p:cNvPr>
          <p:cNvSpPr/>
          <p:nvPr/>
        </p:nvSpPr>
        <p:spPr>
          <a:xfrm>
            <a:off x="238726" y="9711788"/>
            <a:ext cx="980801" cy="447675"/>
          </a:xfrm>
          <a:prstGeom prst="rect">
            <a:avLst/>
          </a:prstGeom>
          <a:solidFill>
            <a:srgbClr val="1F5C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i="0">
                <a:latin typeface="K2D" panose="00000500000000000000" pitchFamily="2" charset="-34"/>
              </a:rPr>
              <a:t>CTU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DD4FBC2-A787-B800-17C5-0A781E726CD1}"/>
              </a:ext>
            </a:extLst>
          </p:cNvPr>
          <p:cNvGrpSpPr/>
          <p:nvPr/>
        </p:nvGrpSpPr>
        <p:grpSpPr>
          <a:xfrm>
            <a:off x="1226528" y="9616292"/>
            <a:ext cx="4140731" cy="559518"/>
            <a:chOff x="741485" y="6410864"/>
            <a:chExt cx="2760487" cy="37301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5EFD89B-7B87-AF4F-814F-0AA460F23D1B}"/>
                </a:ext>
              </a:extLst>
            </p:cNvPr>
            <p:cNvSpPr txBox="1"/>
            <p:nvPr/>
          </p:nvSpPr>
          <p:spPr>
            <a:xfrm>
              <a:off x="741485" y="6599210"/>
              <a:ext cx="192225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1200" b="0" i="0" u="none" strike="noStrike" kern="1200" cap="none" spc="0" normalizeH="0" baseline="0" noProof="0">
                  <a:ln>
                    <a:noFill/>
                  </a:ln>
                  <a:solidFill>
                    <a:srgbClr val="00AFEF"/>
                  </a:solidFill>
                  <a:effectLst/>
                  <a:uLnTx/>
                  <a:uFillTx/>
                  <a:latin typeface="Readex Pro" pitchFamily="2" charset="-78"/>
                  <a:ea typeface="+mn-ea"/>
                  <a:cs typeface="+mn-cs"/>
                </a:rPr>
                <a:t>Community - Totality - Uniqueness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AFEF"/>
                </a:solidFill>
                <a:effectLst/>
                <a:uLnTx/>
                <a:uFillTx/>
                <a:latin typeface="Readex Pro" pitchFamily="2" charset="-78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41C4A7F-7300-21FE-EA50-16E1A5A77E98}"/>
                </a:ext>
              </a:extLst>
            </p:cNvPr>
            <p:cNvSpPr txBox="1"/>
            <p:nvPr/>
          </p:nvSpPr>
          <p:spPr>
            <a:xfrm>
              <a:off x="741485" y="6410864"/>
              <a:ext cx="27604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00" b="1" baseline="0">
                  <a:solidFill>
                    <a:srgbClr val="1F5CA9"/>
                  </a:solidFill>
                  <a:latin typeface="K2D" panose="00000500000000000000" pitchFamily="2" charset="-34"/>
                </a:rPr>
                <a:t>CAN THO UNIVERSITY</a:t>
              </a:r>
              <a:endParaRPr lang="en-US" sz="2100" b="1">
                <a:solidFill>
                  <a:srgbClr val="1F5CA9"/>
                </a:solidFill>
                <a:latin typeface="K2D" panose="00000500000000000000" pitchFamily="2" charset="-34"/>
              </a:endParaRPr>
            </a:p>
          </p:txBody>
        </p: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45B877AE-7BB3-BD6D-0542-D559E20091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6808" y="9722978"/>
            <a:ext cx="13441680" cy="170204"/>
          </a:xfrm>
          <a:prstGeom prst="rect">
            <a:avLst/>
          </a:prstGeom>
        </p:spPr>
      </p:pic>
      <p:sp>
        <p:nvSpPr>
          <p:cNvPr id="28" name="Date Placeholder 3">
            <a:extLst>
              <a:ext uri="{FF2B5EF4-FFF2-40B4-BE49-F238E27FC236}">
                <a16:creationId xmlns:a16="http://schemas.microsoft.com/office/drawing/2014/main" id="{6016BCA3-25B1-AB94-888D-5DD70978FD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827726" y="9822395"/>
            <a:ext cx="3572949" cy="547688"/>
          </a:xfrm>
        </p:spPr>
        <p:txBody>
          <a:bodyPr/>
          <a:lstStyle>
            <a:lvl1pPr algn="r">
              <a:defRPr b="1">
                <a:latin typeface="K2D" panose="00000500000000000000" pitchFamily="2" charset="-34"/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29" name="Footer Placeholder 4">
            <a:extLst>
              <a:ext uri="{FF2B5EF4-FFF2-40B4-BE49-F238E27FC236}">
                <a16:creationId xmlns:a16="http://schemas.microsoft.com/office/drawing/2014/main" id="{4DAE0421-35C8-A44D-DB29-498D0E126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822395"/>
            <a:ext cx="6172200" cy="547688"/>
          </a:xfrm>
        </p:spPr>
        <p:txBody>
          <a:bodyPr/>
          <a:lstStyle>
            <a:lvl1pPr algn="l">
              <a:defRPr b="1">
                <a:latin typeface="K2D" panose="00000500000000000000" pitchFamily="2" charset="-34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0217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To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28579" y="201919"/>
            <a:ext cx="17830842" cy="3412818"/>
            <a:chOff x="125766" y="134611"/>
            <a:chExt cx="3918888" cy="6192393"/>
          </a:xfrm>
        </p:grpSpPr>
        <p:sp>
          <p:nvSpPr>
            <p:cNvPr id="8" name="Rectangle 7"/>
            <p:cNvSpPr/>
            <p:nvPr userDrawn="1"/>
          </p:nvSpPr>
          <p:spPr>
            <a:xfrm>
              <a:off x="125766" y="134614"/>
              <a:ext cx="3918888" cy="6192390"/>
            </a:xfrm>
            <a:prstGeom prst="rect">
              <a:avLst/>
            </a:prstGeom>
            <a:solidFill>
              <a:srgbClr val="1F5C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b="0" i="0">
                <a:latin typeface="K2D" panose="00000500000000000000" pitchFamily="2" charset="-34"/>
              </a:endParaRPr>
            </a:p>
          </p:txBody>
        </p:sp>
        <p:sp>
          <p:nvSpPr>
            <p:cNvPr id="20" name="Rectangle 19"/>
            <p:cNvSpPr/>
            <p:nvPr userDrawn="1"/>
          </p:nvSpPr>
          <p:spPr>
            <a:xfrm>
              <a:off x="125766" y="134611"/>
              <a:ext cx="3918888" cy="124432"/>
            </a:xfrm>
            <a:prstGeom prst="rect">
              <a:avLst/>
            </a:prstGeom>
            <a:solidFill>
              <a:srgbClr val="00AF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b="0" i="0">
                <a:latin typeface="K2D" panose="00000500000000000000" pitchFamily="2" charset="-34"/>
              </a:endParaRPr>
            </a:p>
          </p:txBody>
        </p:sp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86876" y="698902"/>
            <a:ext cx="7843838" cy="2451509"/>
          </a:xfrm>
        </p:spPr>
        <p:txBody>
          <a:bodyPr wrap="square">
            <a:noAutofit/>
          </a:bodyPr>
          <a:lstStyle>
            <a:lvl1pPr marL="0" indent="0" algn="l">
              <a:lnSpc>
                <a:spcPct val="150000"/>
              </a:lnSpc>
              <a:buNone/>
              <a:defRPr sz="2400" b="0" i="0">
                <a:solidFill>
                  <a:schemeClr val="bg1"/>
                </a:solidFill>
                <a:latin typeface="Readex Pro" pitchFamily="2" charset="-78"/>
                <a:cs typeface="Readex Pro" pitchFamily="2" charset="-78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37058" y="4835449"/>
            <a:ext cx="7392554" cy="2131274"/>
          </a:xfrm>
        </p:spPr>
        <p:txBody>
          <a:bodyPr anchor="b" anchorCtr="0">
            <a:noAutofit/>
          </a:bodyPr>
          <a:lstStyle>
            <a:lvl1pPr algn="l">
              <a:defRPr sz="4200" b="1">
                <a:solidFill>
                  <a:srgbClr val="1F5CA9"/>
                </a:solidFill>
                <a:latin typeface="K2D" panose="00000500000000000000" pitchFamily="2" charset="-34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937634" y="657225"/>
            <a:ext cx="7391400" cy="3929063"/>
          </a:xfrm>
          <a:solidFill>
            <a:schemeClr val="bg1"/>
          </a:solidFill>
          <a:ln w="38100">
            <a:noFill/>
            <a:miter lim="800000"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37059" y="4594458"/>
            <a:ext cx="7391976" cy="132831"/>
          </a:xfrm>
          <a:prstGeom prst="rect">
            <a:avLst/>
          </a:pr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0" i="0">
              <a:latin typeface="K2D" panose="00000500000000000000" pitchFamily="2" charset="-34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DE2B706-8307-6ED5-F877-389B0B29796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4200" y="3966603"/>
            <a:ext cx="5180630" cy="5103594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0723" y="3266144"/>
            <a:ext cx="685800" cy="6858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81675" y="140381"/>
            <a:ext cx="160748" cy="160511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56579B3-3250-5A93-A619-C502AF4378C3}"/>
              </a:ext>
            </a:extLst>
          </p:cNvPr>
          <p:cNvSpPr/>
          <p:nvPr/>
        </p:nvSpPr>
        <p:spPr>
          <a:xfrm>
            <a:off x="17352645" y="9822395"/>
            <a:ext cx="510804" cy="255567"/>
          </a:xfrm>
          <a:prstGeom prst="rect">
            <a:avLst/>
          </a:pr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0" i="0">
              <a:latin typeface="K2D" panose="00000500000000000000" pitchFamily="2" charset="-34"/>
            </a:endParaRP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00BC45EF-8099-BFBE-CB9B-3D5894AB918C}"/>
              </a:ext>
            </a:extLst>
          </p:cNvPr>
          <p:cNvSpPr txBox="1">
            <a:spLocks/>
          </p:cNvSpPr>
          <p:nvPr/>
        </p:nvSpPr>
        <p:spPr>
          <a:xfrm>
            <a:off x="17268920" y="9670918"/>
            <a:ext cx="698334" cy="547688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Barlow" panose="00000500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E7A8FBE-F383-41C2-9A02-D1D86CE96726}" type="slidenum">
              <a:rPr lang="en-US" sz="1500" smtClean="0">
                <a:latin typeface="K2D" panose="00000500000000000000" pitchFamily="2" charset="-34"/>
              </a:rPr>
              <a:pPr/>
              <a:t>‹#›</a:t>
            </a:fld>
            <a:endParaRPr lang="en-US" sz="1575">
              <a:latin typeface="K2D" panose="00000500000000000000" pitchFamily="2" charset="-34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4B97C89-93B1-15A9-90AD-50C9C5302608}"/>
              </a:ext>
            </a:extLst>
          </p:cNvPr>
          <p:cNvSpPr txBox="1"/>
          <p:nvPr/>
        </p:nvSpPr>
        <p:spPr>
          <a:xfrm>
            <a:off x="15117243" y="9701760"/>
            <a:ext cx="151996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i="0">
                <a:solidFill>
                  <a:srgbClr val="00AFEF"/>
                </a:solidFill>
                <a:latin typeface="K2D" panose="00000500000000000000" pitchFamily="2" charset="-34"/>
                <a:cs typeface="Readex Pro" pitchFamily="2" charset="-78"/>
              </a:rPr>
              <a:t>www.ctu.edu.vn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047C513-B9CB-E55A-A268-4D351439A6E6}"/>
              </a:ext>
            </a:extLst>
          </p:cNvPr>
          <p:cNvSpPr/>
          <p:nvPr/>
        </p:nvSpPr>
        <p:spPr>
          <a:xfrm>
            <a:off x="238726" y="9711788"/>
            <a:ext cx="980801" cy="447675"/>
          </a:xfrm>
          <a:prstGeom prst="rect">
            <a:avLst/>
          </a:prstGeom>
          <a:solidFill>
            <a:srgbClr val="1F5C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i="0">
                <a:latin typeface="K2D" panose="00000500000000000000" pitchFamily="2" charset="-34"/>
              </a:rPr>
              <a:t>CTU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2BC9A06-D004-8B99-6028-4768BCA72E0F}"/>
              </a:ext>
            </a:extLst>
          </p:cNvPr>
          <p:cNvGrpSpPr/>
          <p:nvPr/>
        </p:nvGrpSpPr>
        <p:grpSpPr>
          <a:xfrm>
            <a:off x="1226528" y="9616292"/>
            <a:ext cx="4140731" cy="559518"/>
            <a:chOff x="741485" y="6410864"/>
            <a:chExt cx="2760487" cy="37301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4DAD25D-CCE9-7A57-F420-B77E78152291}"/>
                </a:ext>
              </a:extLst>
            </p:cNvPr>
            <p:cNvSpPr txBox="1"/>
            <p:nvPr/>
          </p:nvSpPr>
          <p:spPr>
            <a:xfrm>
              <a:off x="741485" y="6599210"/>
              <a:ext cx="192225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1200" b="0" i="0" u="none" strike="noStrike" kern="1200" cap="none" spc="0" normalizeH="0" baseline="0" noProof="0">
                  <a:ln>
                    <a:noFill/>
                  </a:ln>
                  <a:solidFill>
                    <a:srgbClr val="00AFEF"/>
                  </a:solidFill>
                  <a:effectLst/>
                  <a:uLnTx/>
                  <a:uFillTx/>
                  <a:latin typeface="Readex Pro" pitchFamily="2" charset="-78"/>
                  <a:ea typeface="+mn-ea"/>
                  <a:cs typeface="+mn-cs"/>
                </a:rPr>
                <a:t>Community - Totality - Uniqueness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AFEF"/>
                </a:solidFill>
                <a:effectLst/>
                <a:uLnTx/>
                <a:uFillTx/>
                <a:latin typeface="Readex Pro" pitchFamily="2" charset="-78"/>
                <a:ea typeface="+mn-ea"/>
                <a:cs typeface="+mn-cs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DDC1981-6459-59D5-0815-171F02D5ED19}"/>
                </a:ext>
              </a:extLst>
            </p:cNvPr>
            <p:cNvSpPr txBox="1"/>
            <p:nvPr/>
          </p:nvSpPr>
          <p:spPr>
            <a:xfrm>
              <a:off x="741485" y="6410864"/>
              <a:ext cx="27604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00" b="1" baseline="0">
                  <a:solidFill>
                    <a:srgbClr val="1F5CA9"/>
                  </a:solidFill>
                  <a:latin typeface="K2D" panose="00000500000000000000" pitchFamily="2" charset="-34"/>
                </a:rPr>
                <a:t>CAN THO UNIVERSITY</a:t>
              </a:r>
              <a:endParaRPr lang="en-US" sz="2100" b="1">
                <a:solidFill>
                  <a:srgbClr val="1F5CA9"/>
                </a:solidFill>
                <a:latin typeface="K2D" panose="00000500000000000000" pitchFamily="2" charset="-34"/>
              </a:endParaRPr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D1245F4A-AB03-5AB1-0A83-90E93017E3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6808" y="9722978"/>
            <a:ext cx="13441680" cy="170204"/>
          </a:xfrm>
          <a:prstGeom prst="rect">
            <a:avLst/>
          </a:prstGeom>
        </p:spPr>
      </p:pic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FEBFB8CF-A0C2-3CAE-ED9D-44D609BD99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827726" y="9822395"/>
            <a:ext cx="3572949" cy="547688"/>
          </a:xfrm>
        </p:spPr>
        <p:txBody>
          <a:bodyPr/>
          <a:lstStyle>
            <a:lvl1pPr algn="r">
              <a:defRPr b="1">
                <a:latin typeface="K2D" panose="00000500000000000000" pitchFamily="2" charset="-34"/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31" name="Footer Placeholder 4">
            <a:extLst>
              <a:ext uri="{FF2B5EF4-FFF2-40B4-BE49-F238E27FC236}">
                <a16:creationId xmlns:a16="http://schemas.microsoft.com/office/drawing/2014/main" id="{1FA38EFC-6D53-C543-BD40-EAB93D109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822395"/>
            <a:ext cx="6172200" cy="547688"/>
          </a:xfrm>
        </p:spPr>
        <p:txBody>
          <a:bodyPr/>
          <a:lstStyle>
            <a:lvl1pPr algn="l">
              <a:defRPr b="1">
                <a:latin typeface="K2D" panose="00000500000000000000" pitchFamily="2" charset="-34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1203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Bot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28579" y="5969307"/>
            <a:ext cx="17830842" cy="3412818"/>
            <a:chOff x="125766" y="134611"/>
            <a:chExt cx="3918888" cy="6192393"/>
          </a:xfrm>
        </p:grpSpPr>
        <p:sp>
          <p:nvSpPr>
            <p:cNvPr id="8" name="Rectangle 7"/>
            <p:cNvSpPr/>
            <p:nvPr userDrawn="1"/>
          </p:nvSpPr>
          <p:spPr>
            <a:xfrm>
              <a:off x="125766" y="134614"/>
              <a:ext cx="3918888" cy="6192390"/>
            </a:xfrm>
            <a:prstGeom prst="rect">
              <a:avLst/>
            </a:prstGeom>
            <a:solidFill>
              <a:srgbClr val="1F5C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b="0" i="0">
                <a:latin typeface="K2D" panose="00000500000000000000" pitchFamily="2" charset="-34"/>
              </a:endParaRPr>
            </a:p>
          </p:txBody>
        </p:sp>
        <p:sp>
          <p:nvSpPr>
            <p:cNvPr id="20" name="Rectangle 19"/>
            <p:cNvSpPr/>
            <p:nvPr userDrawn="1"/>
          </p:nvSpPr>
          <p:spPr>
            <a:xfrm>
              <a:off x="125766" y="134611"/>
              <a:ext cx="3918888" cy="124432"/>
            </a:xfrm>
            <a:prstGeom prst="rect">
              <a:avLst/>
            </a:prstGeom>
            <a:solidFill>
              <a:srgbClr val="00AF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b="0" i="0">
                <a:latin typeface="K2D" panose="00000500000000000000" pitchFamily="2" charset="-34"/>
              </a:endParaRPr>
            </a:p>
          </p:txBody>
        </p:sp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12228" y="6343517"/>
            <a:ext cx="7843838" cy="2451509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2400" b="0" i="0">
                <a:solidFill>
                  <a:schemeClr val="bg1"/>
                </a:solidFill>
                <a:latin typeface="Readex Pro" pitchFamily="2" charset="-78"/>
                <a:cs typeface="Readex Pro" pitchFamily="2" charset="-78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854837" y="1217903"/>
            <a:ext cx="7843838" cy="2131274"/>
          </a:xfrm>
        </p:spPr>
        <p:txBody>
          <a:bodyPr anchor="b" anchorCtr="0">
            <a:noAutofit/>
          </a:bodyPr>
          <a:lstStyle>
            <a:lvl1pPr algn="l">
              <a:defRPr sz="4200" b="1">
                <a:solidFill>
                  <a:srgbClr val="1F5CA9"/>
                </a:solidFill>
                <a:latin typeface="K2D" panose="00000500000000000000" pitchFamily="2" charset="-34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10081056" y="4291013"/>
            <a:ext cx="7391400" cy="3929063"/>
          </a:xfrm>
          <a:solidFill>
            <a:schemeClr val="bg1"/>
          </a:solidFill>
          <a:ln w="38100">
            <a:noFill/>
            <a:miter lim="800000"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081057" y="4158180"/>
            <a:ext cx="7392554" cy="132831"/>
          </a:xfrm>
          <a:prstGeom prst="rect">
            <a:avLst/>
          </a:pr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0" i="0">
              <a:latin typeface="K2D" panose="00000500000000000000" pitchFamily="2" charset="-34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CD997C6-547B-2702-8F85-89942F1AB17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764" y="560082"/>
            <a:ext cx="5180630" cy="510359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33701" y="5639646"/>
            <a:ext cx="685800" cy="6858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81675" y="140381"/>
            <a:ext cx="160748" cy="160511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CB3FECD7-B809-C513-A765-543A8AA09303}"/>
              </a:ext>
            </a:extLst>
          </p:cNvPr>
          <p:cNvSpPr/>
          <p:nvPr/>
        </p:nvSpPr>
        <p:spPr>
          <a:xfrm>
            <a:off x="17352645" y="9822395"/>
            <a:ext cx="510804" cy="255567"/>
          </a:xfrm>
          <a:prstGeom prst="rect">
            <a:avLst/>
          </a:pr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0" i="0">
              <a:latin typeface="K2D" panose="00000500000000000000" pitchFamily="2" charset="-34"/>
            </a:endParaRP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A5F4ED96-5A50-7897-C9D3-D6C5F7F24644}"/>
              </a:ext>
            </a:extLst>
          </p:cNvPr>
          <p:cNvSpPr txBox="1">
            <a:spLocks/>
          </p:cNvSpPr>
          <p:nvPr/>
        </p:nvSpPr>
        <p:spPr>
          <a:xfrm>
            <a:off x="17268920" y="9670918"/>
            <a:ext cx="698334" cy="547688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Barlow" panose="00000500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E7A8FBE-F383-41C2-9A02-D1D86CE96726}" type="slidenum">
              <a:rPr lang="en-US" sz="1500" smtClean="0">
                <a:latin typeface="K2D" panose="00000500000000000000" pitchFamily="2" charset="-34"/>
              </a:rPr>
              <a:pPr/>
              <a:t>‹#›</a:t>
            </a:fld>
            <a:endParaRPr lang="en-US" sz="1575">
              <a:latin typeface="K2D" panose="00000500000000000000" pitchFamily="2" charset="-34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C5E1B64-47A0-177B-E38E-FFCB1BFB7F03}"/>
              </a:ext>
            </a:extLst>
          </p:cNvPr>
          <p:cNvSpPr txBox="1"/>
          <p:nvPr/>
        </p:nvSpPr>
        <p:spPr>
          <a:xfrm>
            <a:off x="15117243" y="9701760"/>
            <a:ext cx="151996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i="0">
                <a:solidFill>
                  <a:srgbClr val="00AFEF"/>
                </a:solidFill>
                <a:latin typeface="K2D" panose="00000500000000000000" pitchFamily="2" charset="-34"/>
                <a:cs typeface="Readex Pro" pitchFamily="2" charset="-78"/>
              </a:rPr>
              <a:t>www.ctu.edu.vn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8D30235-6AFE-D5FB-9E67-891624ADA5ED}"/>
              </a:ext>
            </a:extLst>
          </p:cNvPr>
          <p:cNvSpPr/>
          <p:nvPr/>
        </p:nvSpPr>
        <p:spPr>
          <a:xfrm>
            <a:off x="238726" y="9711788"/>
            <a:ext cx="980801" cy="447675"/>
          </a:xfrm>
          <a:prstGeom prst="rect">
            <a:avLst/>
          </a:prstGeom>
          <a:solidFill>
            <a:srgbClr val="1F5C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i="0">
                <a:latin typeface="K2D" panose="00000500000000000000" pitchFamily="2" charset="-34"/>
              </a:rPr>
              <a:t>CTU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668F9CF-08F2-8D07-00BA-ACA2889A7903}"/>
              </a:ext>
            </a:extLst>
          </p:cNvPr>
          <p:cNvGrpSpPr/>
          <p:nvPr/>
        </p:nvGrpSpPr>
        <p:grpSpPr>
          <a:xfrm>
            <a:off x="1226528" y="9616292"/>
            <a:ext cx="4140731" cy="559518"/>
            <a:chOff x="741485" y="6410864"/>
            <a:chExt cx="2760487" cy="37301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243AC87-0F13-59D7-0A50-B5018743B78F}"/>
                </a:ext>
              </a:extLst>
            </p:cNvPr>
            <p:cNvSpPr txBox="1"/>
            <p:nvPr/>
          </p:nvSpPr>
          <p:spPr>
            <a:xfrm>
              <a:off x="741485" y="6599210"/>
              <a:ext cx="192225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1200" b="0" i="0" u="none" strike="noStrike" kern="1200" cap="none" spc="0" normalizeH="0" baseline="0" noProof="0">
                  <a:ln>
                    <a:noFill/>
                  </a:ln>
                  <a:solidFill>
                    <a:srgbClr val="00AFEF"/>
                  </a:solidFill>
                  <a:effectLst/>
                  <a:uLnTx/>
                  <a:uFillTx/>
                  <a:latin typeface="Readex Pro" pitchFamily="2" charset="-78"/>
                  <a:ea typeface="+mn-ea"/>
                  <a:cs typeface="+mn-cs"/>
                </a:rPr>
                <a:t>Community - Totality - Uniqueness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AFEF"/>
                </a:solidFill>
                <a:effectLst/>
                <a:uLnTx/>
                <a:uFillTx/>
                <a:latin typeface="Readex Pro" pitchFamily="2" charset="-78"/>
                <a:ea typeface="+mn-ea"/>
                <a:cs typeface="+mn-cs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D41F68F-BF55-4FE9-5090-3BEA11863EEA}"/>
                </a:ext>
              </a:extLst>
            </p:cNvPr>
            <p:cNvSpPr txBox="1"/>
            <p:nvPr/>
          </p:nvSpPr>
          <p:spPr>
            <a:xfrm>
              <a:off x="741485" y="6410864"/>
              <a:ext cx="27604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00" b="1" baseline="0">
                  <a:solidFill>
                    <a:srgbClr val="1F5CA9"/>
                  </a:solidFill>
                  <a:latin typeface="K2D" panose="00000500000000000000" pitchFamily="2" charset="-34"/>
                </a:rPr>
                <a:t>CAN THO UNIVERSITY</a:t>
              </a:r>
              <a:endParaRPr lang="en-US" sz="2100" b="1">
                <a:solidFill>
                  <a:srgbClr val="1F5CA9"/>
                </a:solidFill>
                <a:latin typeface="K2D" panose="00000500000000000000" pitchFamily="2" charset="-34"/>
              </a:endParaRPr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D671AF42-A968-E709-F974-3786306B76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6808" y="9722978"/>
            <a:ext cx="13441680" cy="170204"/>
          </a:xfrm>
          <a:prstGeom prst="rect">
            <a:avLst/>
          </a:prstGeom>
        </p:spPr>
      </p:pic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05C9C037-721A-EE13-7858-CB03EA8D60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827726" y="9822395"/>
            <a:ext cx="3572949" cy="547688"/>
          </a:xfrm>
        </p:spPr>
        <p:txBody>
          <a:bodyPr/>
          <a:lstStyle>
            <a:lvl1pPr algn="r">
              <a:defRPr b="1">
                <a:latin typeface="K2D" panose="00000500000000000000" pitchFamily="2" charset="-34"/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31" name="Footer Placeholder 4">
            <a:extLst>
              <a:ext uri="{FF2B5EF4-FFF2-40B4-BE49-F238E27FC236}">
                <a16:creationId xmlns:a16="http://schemas.microsoft.com/office/drawing/2014/main" id="{1947D90C-2FFF-4BCF-955E-477E804FC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822395"/>
            <a:ext cx="6172200" cy="547688"/>
          </a:xfrm>
        </p:spPr>
        <p:txBody>
          <a:bodyPr/>
          <a:lstStyle>
            <a:lvl1pPr algn="l">
              <a:defRPr b="1">
                <a:latin typeface="K2D" panose="00000500000000000000" pitchFamily="2" charset="-34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3356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ser Informa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3870824"/>
            <a:ext cx="18288000" cy="161852"/>
          </a:xfrm>
          <a:prstGeom prst="rect">
            <a:avLst/>
          </a:pr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0" i="0">
              <a:latin typeface="K2D" panose="00000500000000000000" pitchFamily="2" charset="-34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52958" y="5785229"/>
            <a:ext cx="11168142" cy="3456905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0" i="0">
                <a:solidFill>
                  <a:srgbClr val="000000"/>
                </a:solidFill>
                <a:latin typeface="Readex Pro" pitchFamily="2" charset="-78"/>
                <a:cs typeface="Readex Pro" pitchFamily="2" charset="-78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255156" y="4121490"/>
            <a:ext cx="11165945" cy="1356606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4800" b="1" dirty="0">
                <a:solidFill>
                  <a:srgbClr val="1F5CA9"/>
                </a:solidFill>
                <a:latin typeface="K2D" panose="00000500000000000000" pitchFamily="2" charset="-34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 edit name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8288000" cy="3877407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Cover Photo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996216" y="1716437"/>
            <a:ext cx="3901953" cy="39090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bg1"/>
            </a:solidFill>
            <a:miter lim="800000"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Avatar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446837" y="5590241"/>
            <a:ext cx="2730011" cy="68579"/>
          </a:xfrm>
          <a:prstGeom prst="rect">
            <a:avLst/>
          </a:pr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0" i="0">
              <a:latin typeface="K2D" panose="00000500000000000000" pitchFamily="2" charset="-34"/>
            </a:endParaRP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4" hasCustomPrompt="1"/>
          </p:nvPr>
        </p:nvSpPr>
        <p:spPr>
          <a:xfrm>
            <a:off x="15523134" y="7019970"/>
            <a:ext cx="2362200" cy="2384133"/>
          </a:xfrm>
        </p:spPr>
        <p:txBody>
          <a:bodyPr anchor="ctr" anchorCtr="1"/>
          <a:lstStyle>
            <a:lvl1pPr marL="0" indent="0">
              <a:buNone/>
              <a:defRPr baseline="0">
                <a:latin typeface="K2D" panose="00000500000000000000" pitchFamily="2" charset="-34"/>
              </a:defRPr>
            </a:lvl1pPr>
          </a:lstStyle>
          <a:p>
            <a:r>
              <a:rPr lang="en-US"/>
              <a:t>QR Code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8399B61-C397-6E24-154B-55AEE91F31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8979" y="5624530"/>
            <a:ext cx="3770043" cy="3713984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808" y="4571193"/>
            <a:ext cx="438150" cy="43815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81675" y="140381"/>
            <a:ext cx="160748" cy="160511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CF3A4AC-8C33-1F5F-4FCF-36E48B971DE3}"/>
              </a:ext>
            </a:extLst>
          </p:cNvPr>
          <p:cNvSpPr/>
          <p:nvPr/>
        </p:nvSpPr>
        <p:spPr>
          <a:xfrm>
            <a:off x="17352645" y="9822395"/>
            <a:ext cx="510804" cy="255567"/>
          </a:xfrm>
          <a:prstGeom prst="rect">
            <a:avLst/>
          </a:pr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0" i="0">
              <a:latin typeface="K2D" panose="00000500000000000000" pitchFamily="2" charset="-34"/>
            </a:endParaRP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31EE6362-FF42-B158-14D7-791E563A4063}"/>
              </a:ext>
            </a:extLst>
          </p:cNvPr>
          <p:cNvSpPr txBox="1">
            <a:spLocks/>
          </p:cNvSpPr>
          <p:nvPr/>
        </p:nvSpPr>
        <p:spPr>
          <a:xfrm>
            <a:off x="17268920" y="9670918"/>
            <a:ext cx="698334" cy="547688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Barlow" panose="00000500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E7A8FBE-F383-41C2-9A02-D1D86CE96726}" type="slidenum">
              <a:rPr lang="en-US" sz="1500" smtClean="0">
                <a:latin typeface="K2D" panose="00000500000000000000" pitchFamily="2" charset="-34"/>
              </a:rPr>
              <a:pPr/>
              <a:t>‹#›</a:t>
            </a:fld>
            <a:endParaRPr lang="en-US" sz="1575">
              <a:latin typeface="K2D" panose="00000500000000000000" pitchFamily="2" charset="-34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BBCA2BB-3905-70EA-8E3B-4C4C23F4B242}"/>
              </a:ext>
            </a:extLst>
          </p:cNvPr>
          <p:cNvSpPr txBox="1"/>
          <p:nvPr/>
        </p:nvSpPr>
        <p:spPr>
          <a:xfrm>
            <a:off x="15117243" y="9701760"/>
            <a:ext cx="151996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i="0">
                <a:solidFill>
                  <a:srgbClr val="00AFEF"/>
                </a:solidFill>
                <a:latin typeface="K2D" panose="00000500000000000000" pitchFamily="2" charset="-34"/>
                <a:cs typeface="Readex Pro" pitchFamily="2" charset="-78"/>
              </a:rPr>
              <a:t>www.ctu.edu.vn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3DE44E1-B632-C94B-C2E5-B6511AB5D1AD}"/>
              </a:ext>
            </a:extLst>
          </p:cNvPr>
          <p:cNvSpPr/>
          <p:nvPr/>
        </p:nvSpPr>
        <p:spPr>
          <a:xfrm>
            <a:off x="238726" y="9711788"/>
            <a:ext cx="980801" cy="447675"/>
          </a:xfrm>
          <a:prstGeom prst="rect">
            <a:avLst/>
          </a:prstGeom>
          <a:solidFill>
            <a:srgbClr val="1F5C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i="0">
                <a:latin typeface="K2D" panose="00000500000000000000" pitchFamily="2" charset="-34"/>
              </a:rPr>
              <a:t>CTU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09379C1-1F55-27CD-8F20-239AEED92B48}"/>
              </a:ext>
            </a:extLst>
          </p:cNvPr>
          <p:cNvGrpSpPr/>
          <p:nvPr/>
        </p:nvGrpSpPr>
        <p:grpSpPr>
          <a:xfrm>
            <a:off x="1226528" y="9616292"/>
            <a:ext cx="4140731" cy="559518"/>
            <a:chOff x="741485" y="6410864"/>
            <a:chExt cx="2760487" cy="37301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9B14EA4-6EC6-3850-7D93-4497D01D4F95}"/>
                </a:ext>
              </a:extLst>
            </p:cNvPr>
            <p:cNvSpPr txBox="1"/>
            <p:nvPr/>
          </p:nvSpPr>
          <p:spPr>
            <a:xfrm>
              <a:off x="741485" y="6599210"/>
              <a:ext cx="192225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1200" b="0" i="0" u="none" strike="noStrike" kern="1200" cap="none" spc="0" normalizeH="0" baseline="0" noProof="0">
                  <a:ln>
                    <a:noFill/>
                  </a:ln>
                  <a:solidFill>
                    <a:srgbClr val="00AFEF"/>
                  </a:solidFill>
                  <a:effectLst/>
                  <a:uLnTx/>
                  <a:uFillTx/>
                  <a:latin typeface="Readex Pro" pitchFamily="2" charset="-78"/>
                  <a:ea typeface="+mn-ea"/>
                  <a:cs typeface="+mn-cs"/>
                </a:rPr>
                <a:t>Community - Totality - Uniqueness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AFEF"/>
                </a:solidFill>
                <a:effectLst/>
                <a:uLnTx/>
                <a:uFillTx/>
                <a:latin typeface="Readex Pro" pitchFamily="2" charset="-78"/>
                <a:ea typeface="+mn-ea"/>
                <a:cs typeface="+mn-cs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B51D4C4-7625-4EBC-C374-BA7371251471}"/>
                </a:ext>
              </a:extLst>
            </p:cNvPr>
            <p:cNvSpPr txBox="1"/>
            <p:nvPr/>
          </p:nvSpPr>
          <p:spPr>
            <a:xfrm>
              <a:off x="741485" y="6410864"/>
              <a:ext cx="27604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00" b="1" baseline="0">
                  <a:solidFill>
                    <a:srgbClr val="1F5CA9"/>
                  </a:solidFill>
                  <a:latin typeface="K2D" panose="00000500000000000000" pitchFamily="2" charset="-34"/>
                </a:rPr>
                <a:t>CAN THO UNIVERSITY</a:t>
              </a:r>
              <a:endParaRPr lang="en-US" sz="2100" b="1">
                <a:solidFill>
                  <a:srgbClr val="1F5CA9"/>
                </a:solidFill>
                <a:latin typeface="K2D" panose="00000500000000000000" pitchFamily="2" charset="-34"/>
              </a:endParaRPr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D8720C55-B1E8-DEB6-C7AB-97941AEE10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6808" y="9722978"/>
            <a:ext cx="13441680" cy="170204"/>
          </a:xfrm>
          <a:prstGeom prst="rect">
            <a:avLst/>
          </a:prstGeom>
        </p:spPr>
      </p:pic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994FD199-97C2-38C6-8106-E7B191AA6B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827726" y="9822395"/>
            <a:ext cx="3572949" cy="547688"/>
          </a:xfrm>
        </p:spPr>
        <p:txBody>
          <a:bodyPr/>
          <a:lstStyle>
            <a:lvl1pPr algn="r">
              <a:defRPr b="1">
                <a:latin typeface="K2D" panose="00000500000000000000" pitchFamily="2" charset="-34"/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31" name="Footer Placeholder 4">
            <a:extLst>
              <a:ext uri="{FF2B5EF4-FFF2-40B4-BE49-F238E27FC236}">
                <a16:creationId xmlns:a16="http://schemas.microsoft.com/office/drawing/2014/main" id="{7108A6F0-993E-B1CF-C4F9-364A0D521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822395"/>
            <a:ext cx="6172200" cy="547688"/>
          </a:xfrm>
        </p:spPr>
        <p:txBody>
          <a:bodyPr/>
          <a:lstStyle>
            <a:lvl1pPr algn="l">
              <a:defRPr b="1">
                <a:latin typeface="K2D" panose="00000500000000000000" pitchFamily="2" charset="-34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000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40829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5400" b="1" dirty="0">
                <a:solidFill>
                  <a:srgbClr val="1F5CA9"/>
                </a:solidFill>
                <a:latin typeface="K2D" panose="00000500000000000000" pitchFamily="2" charset="-34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4" y="2879517"/>
            <a:ext cx="7569992" cy="1235868"/>
          </a:xfrm>
        </p:spPr>
        <p:txBody>
          <a:bodyPr anchor="b">
            <a:normAutofit/>
          </a:bodyPr>
          <a:lstStyle>
            <a:lvl1pPr marL="0" indent="0">
              <a:buNone/>
              <a:defRPr lang="en-US" sz="4200" b="1" kern="1200" dirty="0" smtClean="0">
                <a:solidFill>
                  <a:srgbClr val="00AFEF"/>
                </a:solidFill>
                <a:latin typeface="K2D" panose="00000500000000000000" pitchFamily="2" charset="-34"/>
                <a:ea typeface="+mn-ea"/>
                <a:cs typeface="+mn-cs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9"/>
          <p:cNvSpPr>
            <a:spLocks noGrp="1"/>
          </p:cNvSpPr>
          <p:nvPr>
            <p:ph sz="quarter" idx="12"/>
          </p:nvPr>
        </p:nvSpPr>
        <p:spPr>
          <a:xfrm>
            <a:off x="1259682" y="4510089"/>
            <a:ext cx="7569993" cy="4664103"/>
          </a:xfrm>
        </p:spPr>
        <p:txBody>
          <a:bodyPr>
            <a:normAutofit/>
          </a:bodyPr>
          <a:lstStyle>
            <a:lvl1pPr marL="0" indent="0">
              <a:buNone/>
              <a:defRPr sz="3000" b="0" i="0">
                <a:latin typeface="Readex Pro" pitchFamily="2" charset="-78"/>
                <a:cs typeface="Readex Pro" pitchFamily="2" charset="-78"/>
              </a:defRPr>
            </a:lvl1pPr>
            <a:lvl2pPr marL="685800" indent="0">
              <a:buNone/>
              <a:defRPr sz="2700" b="0" i="0">
                <a:latin typeface="Readex Pro" pitchFamily="2" charset="-78"/>
                <a:cs typeface="Readex Pro" pitchFamily="2" charset="-78"/>
              </a:defRPr>
            </a:lvl2pPr>
            <a:lvl3pPr marL="1371600" indent="0">
              <a:buNone/>
              <a:defRPr sz="2400" b="0" i="0">
                <a:latin typeface="Readex Pro" pitchFamily="2" charset="-78"/>
                <a:cs typeface="Readex Pro" pitchFamily="2" charset="-78"/>
              </a:defRPr>
            </a:lvl3pPr>
            <a:lvl4pPr marL="2057400" indent="0">
              <a:buNone/>
              <a:defRPr sz="2100" b="0" i="0">
                <a:latin typeface="Readex Pro" pitchFamily="2" charset="-78"/>
                <a:cs typeface="Readex Pro" pitchFamily="2" charset="-78"/>
              </a:defRPr>
            </a:lvl4pPr>
            <a:lvl5pPr marL="2743200" indent="0">
              <a:buNone/>
              <a:defRPr sz="2100" b="0" i="0">
                <a:latin typeface="Readex Pro" pitchFamily="2" charset="-78"/>
                <a:cs typeface="Readex Pro" pitchFamily="2" charset="-78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"/>
          <p:cNvSpPr>
            <a:spLocks noGrp="1"/>
          </p:cNvSpPr>
          <p:nvPr>
            <p:ph type="body" idx="13"/>
          </p:nvPr>
        </p:nvSpPr>
        <p:spPr>
          <a:xfrm>
            <a:off x="9463091" y="2879517"/>
            <a:ext cx="7569992" cy="1235868"/>
          </a:xfrm>
        </p:spPr>
        <p:txBody>
          <a:bodyPr anchor="b">
            <a:normAutofit/>
          </a:bodyPr>
          <a:lstStyle>
            <a:lvl1pPr marL="0" indent="0">
              <a:buNone/>
              <a:defRPr lang="en-US" sz="4200" b="1" kern="1200" dirty="0" smtClean="0">
                <a:solidFill>
                  <a:srgbClr val="00AFEF"/>
                </a:solidFill>
                <a:latin typeface="K2D" panose="00000500000000000000" pitchFamily="2" charset="-34"/>
                <a:ea typeface="+mn-ea"/>
                <a:cs typeface="+mn-cs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Content Placeholder 9"/>
          <p:cNvSpPr>
            <a:spLocks noGrp="1"/>
          </p:cNvSpPr>
          <p:nvPr>
            <p:ph sz="quarter" idx="14"/>
          </p:nvPr>
        </p:nvSpPr>
        <p:spPr>
          <a:xfrm>
            <a:off x="9463089" y="4510089"/>
            <a:ext cx="7569993" cy="4664103"/>
          </a:xfrm>
        </p:spPr>
        <p:txBody>
          <a:bodyPr>
            <a:normAutofit/>
          </a:bodyPr>
          <a:lstStyle>
            <a:lvl1pPr marL="0" indent="0">
              <a:buNone/>
              <a:defRPr sz="3000" b="0" i="0">
                <a:latin typeface="Readex Pro" pitchFamily="2" charset="-78"/>
                <a:cs typeface="Readex Pro" pitchFamily="2" charset="-78"/>
              </a:defRPr>
            </a:lvl1pPr>
            <a:lvl2pPr marL="685800" indent="0">
              <a:buNone/>
              <a:defRPr sz="2700" b="0" i="0">
                <a:latin typeface="Readex Pro" pitchFamily="2" charset="-78"/>
                <a:cs typeface="Readex Pro" pitchFamily="2" charset="-78"/>
              </a:defRPr>
            </a:lvl2pPr>
            <a:lvl3pPr marL="1371600" indent="0">
              <a:buNone/>
              <a:defRPr sz="2400" b="0" i="0">
                <a:latin typeface="Readex Pro" pitchFamily="2" charset="-78"/>
                <a:cs typeface="Readex Pro" pitchFamily="2" charset="-78"/>
              </a:defRPr>
            </a:lvl3pPr>
            <a:lvl4pPr marL="2057400" indent="0">
              <a:buNone/>
              <a:defRPr sz="2100" b="0" i="0">
                <a:latin typeface="Readex Pro" pitchFamily="2" charset="-78"/>
                <a:cs typeface="Readex Pro" pitchFamily="2" charset="-78"/>
              </a:defRPr>
            </a:lvl4pPr>
            <a:lvl5pPr marL="2743200" indent="0">
              <a:buNone/>
              <a:defRPr sz="2100" b="0" i="0">
                <a:latin typeface="Readex Pro" pitchFamily="2" charset="-78"/>
                <a:cs typeface="Readex Pro" pitchFamily="2" charset="-78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984" y="1032761"/>
            <a:ext cx="438150" cy="43815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81675" y="140381"/>
            <a:ext cx="160748" cy="16051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B6A1C3F-E095-6603-EB6A-4692D7DC4D7F}"/>
              </a:ext>
            </a:extLst>
          </p:cNvPr>
          <p:cNvSpPr/>
          <p:nvPr/>
        </p:nvSpPr>
        <p:spPr>
          <a:xfrm>
            <a:off x="17352645" y="9822395"/>
            <a:ext cx="510804" cy="255567"/>
          </a:xfrm>
          <a:prstGeom prst="rect">
            <a:avLst/>
          </a:pr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0" i="0">
              <a:latin typeface="K2D" panose="00000500000000000000" pitchFamily="2" charset="-34"/>
            </a:endParaRP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2D484E77-EB85-6D96-B62E-324A0D7B3563}"/>
              </a:ext>
            </a:extLst>
          </p:cNvPr>
          <p:cNvSpPr txBox="1">
            <a:spLocks/>
          </p:cNvSpPr>
          <p:nvPr/>
        </p:nvSpPr>
        <p:spPr>
          <a:xfrm>
            <a:off x="17268920" y="9670918"/>
            <a:ext cx="698334" cy="547688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Barlow" panose="00000500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E7A8FBE-F383-41C2-9A02-D1D86CE96726}" type="slidenum">
              <a:rPr lang="en-US" sz="1500" smtClean="0">
                <a:latin typeface="K2D" panose="00000500000000000000" pitchFamily="2" charset="-34"/>
              </a:rPr>
              <a:pPr/>
              <a:t>‹#›</a:t>
            </a:fld>
            <a:endParaRPr lang="en-US" sz="1575">
              <a:latin typeface="K2D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FD5F61A-FC38-10EB-9F34-BDAF8DF522A3}"/>
              </a:ext>
            </a:extLst>
          </p:cNvPr>
          <p:cNvSpPr txBox="1"/>
          <p:nvPr/>
        </p:nvSpPr>
        <p:spPr>
          <a:xfrm>
            <a:off x="15117243" y="9701760"/>
            <a:ext cx="151996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i="0">
                <a:solidFill>
                  <a:srgbClr val="00AFEF"/>
                </a:solidFill>
                <a:latin typeface="K2D" panose="00000500000000000000" pitchFamily="2" charset="-34"/>
                <a:cs typeface="Readex Pro" pitchFamily="2" charset="-78"/>
              </a:rPr>
              <a:t>www.ctu.edu.vn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199F45F-CE0A-F387-F44D-1D30A1F7C6D9}"/>
              </a:ext>
            </a:extLst>
          </p:cNvPr>
          <p:cNvSpPr/>
          <p:nvPr/>
        </p:nvSpPr>
        <p:spPr>
          <a:xfrm>
            <a:off x="238726" y="9711788"/>
            <a:ext cx="980801" cy="447675"/>
          </a:xfrm>
          <a:prstGeom prst="rect">
            <a:avLst/>
          </a:prstGeom>
          <a:solidFill>
            <a:srgbClr val="1F5C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i="0">
                <a:latin typeface="K2D" panose="00000500000000000000" pitchFamily="2" charset="-34"/>
              </a:rPr>
              <a:t>CTU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4F60203-170A-C54E-4359-94613593BE27}"/>
              </a:ext>
            </a:extLst>
          </p:cNvPr>
          <p:cNvGrpSpPr/>
          <p:nvPr/>
        </p:nvGrpSpPr>
        <p:grpSpPr>
          <a:xfrm>
            <a:off x="1226528" y="9616292"/>
            <a:ext cx="4140731" cy="559518"/>
            <a:chOff x="741485" y="6410864"/>
            <a:chExt cx="2760487" cy="37301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A28C187-091A-1C47-C59F-5206838AE8EC}"/>
                </a:ext>
              </a:extLst>
            </p:cNvPr>
            <p:cNvSpPr txBox="1"/>
            <p:nvPr/>
          </p:nvSpPr>
          <p:spPr>
            <a:xfrm>
              <a:off x="741485" y="6599210"/>
              <a:ext cx="192225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1200" b="0" i="0" u="none" strike="noStrike" kern="1200" cap="none" spc="0" normalizeH="0" baseline="0" noProof="0">
                  <a:ln>
                    <a:noFill/>
                  </a:ln>
                  <a:solidFill>
                    <a:srgbClr val="00AFEF"/>
                  </a:solidFill>
                  <a:effectLst/>
                  <a:uLnTx/>
                  <a:uFillTx/>
                  <a:latin typeface="Readex Pro" pitchFamily="2" charset="-78"/>
                  <a:ea typeface="+mn-ea"/>
                  <a:cs typeface="+mn-cs"/>
                </a:rPr>
                <a:t>Community - Totality - Uniqueness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AFEF"/>
                </a:solidFill>
                <a:effectLst/>
                <a:uLnTx/>
                <a:uFillTx/>
                <a:latin typeface="Readex Pro" pitchFamily="2" charset="-78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40BE4EB-93C3-DE8A-E5FE-5F7784F916FB}"/>
                </a:ext>
              </a:extLst>
            </p:cNvPr>
            <p:cNvSpPr txBox="1"/>
            <p:nvPr/>
          </p:nvSpPr>
          <p:spPr>
            <a:xfrm>
              <a:off x="741485" y="6410864"/>
              <a:ext cx="27604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00" b="1" baseline="0">
                  <a:solidFill>
                    <a:srgbClr val="1F5CA9"/>
                  </a:solidFill>
                  <a:latin typeface="K2D" panose="00000500000000000000" pitchFamily="2" charset="-34"/>
                </a:rPr>
                <a:t>CAN THO UNIVERSITY</a:t>
              </a:r>
              <a:endParaRPr lang="en-US" sz="2100" b="1">
                <a:solidFill>
                  <a:srgbClr val="1F5CA9"/>
                </a:solidFill>
                <a:latin typeface="K2D" panose="00000500000000000000" pitchFamily="2" charset="-34"/>
              </a:endParaRPr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821A8640-C550-B1AE-0B4C-F969DC9A61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6808" y="9722978"/>
            <a:ext cx="13441680" cy="170204"/>
          </a:xfrm>
          <a:prstGeom prst="rect">
            <a:avLst/>
          </a:prstGeom>
        </p:spPr>
      </p:pic>
      <p:sp>
        <p:nvSpPr>
          <p:cNvPr id="27" name="Date Placeholder 3">
            <a:extLst>
              <a:ext uri="{FF2B5EF4-FFF2-40B4-BE49-F238E27FC236}">
                <a16:creationId xmlns:a16="http://schemas.microsoft.com/office/drawing/2014/main" id="{40A9790D-D392-1687-4196-57E7AF2AC7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827726" y="9822395"/>
            <a:ext cx="3572949" cy="547688"/>
          </a:xfrm>
        </p:spPr>
        <p:txBody>
          <a:bodyPr/>
          <a:lstStyle>
            <a:lvl1pPr algn="r">
              <a:defRPr b="1">
                <a:latin typeface="K2D" panose="00000500000000000000" pitchFamily="2" charset="-34"/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28" name="Footer Placeholder 4">
            <a:extLst>
              <a:ext uri="{FF2B5EF4-FFF2-40B4-BE49-F238E27FC236}">
                <a16:creationId xmlns:a16="http://schemas.microsoft.com/office/drawing/2014/main" id="{1B874F62-0481-F0D1-C531-35980622F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822395"/>
            <a:ext cx="6172200" cy="547688"/>
          </a:xfrm>
        </p:spPr>
        <p:txBody>
          <a:bodyPr/>
          <a:lstStyle>
            <a:lvl1pPr algn="l">
              <a:defRPr b="1">
                <a:latin typeface="K2D" panose="00000500000000000000" pitchFamily="2" charset="-34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153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112231" y="697952"/>
            <a:ext cx="5486400" cy="4114800"/>
          </a:xfrm>
          <a:ln w="57150">
            <a:solidFill>
              <a:schemeClr val="bg1">
                <a:lumMod val="95000"/>
              </a:schemeClr>
            </a:solidFill>
            <a:miter lim="800000"/>
          </a:ln>
        </p:spPr>
        <p:txBody>
          <a:bodyPr anchor="ctr" anchorCtr="0">
            <a:normAutofit/>
          </a:bodyPr>
          <a:lstStyle>
            <a:lvl1pPr marL="0" indent="0" algn="ctr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None/>
              <a:defRPr lang="en-US" sz="3600" b="0" i="0" kern="1200" baseline="0" dirty="0">
                <a:solidFill>
                  <a:schemeClr val="tx1"/>
                </a:solidFill>
                <a:latin typeface="Readex Pro" pitchFamily="2" charset="-78"/>
                <a:ea typeface="+mn-ea"/>
                <a:cs typeface="Readex Pro" pitchFamily="2" charset="-78"/>
              </a:defRPr>
            </a:lvl1pPr>
          </a:lstStyle>
          <a:p>
            <a:r>
              <a:rPr lang="en-US" dirty="0"/>
              <a:t>Insert photo #1</a:t>
            </a:r>
          </a:p>
        </p:txBody>
      </p:sp>
      <p:sp>
        <p:nvSpPr>
          <p:cNvPr id="17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7018498" y="697952"/>
            <a:ext cx="5357435" cy="4114800"/>
          </a:xfrm>
          <a:ln w="57150">
            <a:solidFill>
              <a:schemeClr val="bg1">
                <a:lumMod val="95000"/>
              </a:schemeClr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>
              <a:buNone/>
              <a:defRPr lang="en-US" sz="3600" baseline="0" smtClean="0"/>
            </a:lvl1pPr>
          </a:lstStyle>
          <a:p>
            <a:pPr lvl="0" algn="ctr"/>
            <a:r>
              <a:rPr lang="en-US"/>
              <a:t>Insert photo #2</a:t>
            </a:r>
          </a:p>
        </p:txBody>
      </p:sp>
      <p:sp>
        <p:nvSpPr>
          <p:cNvPr id="18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795800" y="711233"/>
            <a:ext cx="4114800" cy="4114800"/>
          </a:xfrm>
          <a:ln w="57150">
            <a:solidFill>
              <a:schemeClr val="bg1">
                <a:lumMod val="95000"/>
              </a:schemeClr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>
              <a:buNone/>
              <a:defRPr lang="en-US" sz="3600" baseline="0" smtClean="0"/>
            </a:lvl1pPr>
          </a:lstStyle>
          <a:p>
            <a:pPr lvl="0" algn="ctr"/>
            <a:r>
              <a:rPr lang="en-US"/>
              <a:t>Insert photo #3</a:t>
            </a:r>
          </a:p>
        </p:txBody>
      </p:sp>
      <p:sp>
        <p:nvSpPr>
          <p:cNvPr id="20" name="Picture Placeholder 7"/>
          <p:cNvSpPr>
            <a:spLocks noGrp="1"/>
          </p:cNvSpPr>
          <p:nvPr>
            <p:ph type="pic" sz="quarter" idx="14" hasCustomPrompt="1"/>
          </p:nvPr>
        </p:nvSpPr>
        <p:spPr>
          <a:xfrm>
            <a:off x="11227102" y="5176311"/>
            <a:ext cx="5683499" cy="4114800"/>
          </a:xfrm>
          <a:ln w="57150">
            <a:solidFill>
              <a:schemeClr val="bg1">
                <a:lumMod val="95000"/>
              </a:schemeClr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>
              <a:buNone/>
              <a:defRPr lang="en-US" sz="3600" baseline="0" smtClean="0"/>
            </a:lvl1pPr>
          </a:lstStyle>
          <a:p>
            <a:pPr lvl="0" algn="ctr"/>
            <a:r>
              <a:rPr lang="en-US"/>
              <a:t>Insert photo #5</a:t>
            </a:r>
          </a:p>
        </p:txBody>
      </p:sp>
      <p:sp>
        <p:nvSpPr>
          <p:cNvPr id="21" name="Picture Placeholder 8"/>
          <p:cNvSpPr>
            <a:spLocks noGrp="1"/>
          </p:cNvSpPr>
          <p:nvPr>
            <p:ph type="pic" sz="quarter" idx="16" hasCustomPrompt="1"/>
          </p:nvPr>
        </p:nvSpPr>
        <p:spPr>
          <a:xfrm>
            <a:off x="1112228" y="5176311"/>
            <a:ext cx="9715500" cy="4114800"/>
          </a:xfrm>
          <a:ln w="57150">
            <a:solidFill>
              <a:schemeClr val="bg1">
                <a:lumMod val="95000"/>
              </a:schemeClr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>
              <a:buNone/>
              <a:defRPr lang="en-US" sz="3600" baseline="0" smtClean="0"/>
            </a:lvl1pPr>
          </a:lstStyle>
          <a:p>
            <a:pPr lvl="0" algn="ctr"/>
            <a:r>
              <a:rPr lang="en-US"/>
              <a:t>Insert photo #4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1675" y="140381"/>
            <a:ext cx="160748" cy="16051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748535E-1DD2-7B67-FDAB-C062065B5FBE}"/>
              </a:ext>
            </a:extLst>
          </p:cNvPr>
          <p:cNvSpPr/>
          <p:nvPr/>
        </p:nvSpPr>
        <p:spPr>
          <a:xfrm>
            <a:off x="17352645" y="9822395"/>
            <a:ext cx="510804" cy="255567"/>
          </a:xfrm>
          <a:prstGeom prst="rect">
            <a:avLst/>
          </a:pr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0" i="0">
              <a:latin typeface="K2D" panose="00000500000000000000" pitchFamily="2" charset="-34"/>
            </a:endParaRP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1AD74DFB-3387-82CA-DCBC-554151885FBE}"/>
              </a:ext>
            </a:extLst>
          </p:cNvPr>
          <p:cNvSpPr txBox="1">
            <a:spLocks/>
          </p:cNvSpPr>
          <p:nvPr/>
        </p:nvSpPr>
        <p:spPr>
          <a:xfrm>
            <a:off x="17268920" y="9670918"/>
            <a:ext cx="698334" cy="547688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Barlow" panose="00000500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E7A8FBE-F383-41C2-9A02-D1D86CE96726}" type="slidenum">
              <a:rPr lang="en-US" sz="1500" smtClean="0">
                <a:latin typeface="K2D" panose="00000500000000000000" pitchFamily="2" charset="-34"/>
              </a:rPr>
              <a:pPr/>
              <a:t>‹#›</a:t>
            </a:fld>
            <a:endParaRPr lang="en-US" sz="1575">
              <a:latin typeface="K2D" panose="00000500000000000000" pitchFamily="2" charset="-3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92A8137-C994-2B6F-C3A5-BD9618F8FF3F}"/>
              </a:ext>
            </a:extLst>
          </p:cNvPr>
          <p:cNvSpPr txBox="1"/>
          <p:nvPr/>
        </p:nvSpPr>
        <p:spPr>
          <a:xfrm>
            <a:off x="15117243" y="9701760"/>
            <a:ext cx="151996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i="0">
                <a:solidFill>
                  <a:srgbClr val="00AFEF"/>
                </a:solidFill>
                <a:latin typeface="K2D" panose="00000500000000000000" pitchFamily="2" charset="-34"/>
                <a:cs typeface="Readex Pro" pitchFamily="2" charset="-78"/>
              </a:rPr>
              <a:t>www.ctu.edu.vn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178CE0C-4765-B88E-0528-CE00C820B779}"/>
              </a:ext>
            </a:extLst>
          </p:cNvPr>
          <p:cNvSpPr/>
          <p:nvPr/>
        </p:nvSpPr>
        <p:spPr>
          <a:xfrm>
            <a:off x="238726" y="9711788"/>
            <a:ext cx="980801" cy="447675"/>
          </a:xfrm>
          <a:prstGeom prst="rect">
            <a:avLst/>
          </a:prstGeom>
          <a:solidFill>
            <a:srgbClr val="1F5C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i="0">
                <a:latin typeface="K2D" panose="00000500000000000000" pitchFamily="2" charset="-34"/>
              </a:rPr>
              <a:t>CTU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13D7AA8-6FFC-F2C3-785E-062ECC4ED589}"/>
              </a:ext>
            </a:extLst>
          </p:cNvPr>
          <p:cNvGrpSpPr/>
          <p:nvPr/>
        </p:nvGrpSpPr>
        <p:grpSpPr>
          <a:xfrm>
            <a:off x="1226528" y="9616292"/>
            <a:ext cx="4140731" cy="559518"/>
            <a:chOff x="741485" y="6410864"/>
            <a:chExt cx="2760487" cy="37301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569E49A-EDDB-7575-6801-C788712B8151}"/>
                </a:ext>
              </a:extLst>
            </p:cNvPr>
            <p:cNvSpPr txBox="1"/>
            <p:nvPr/>
          </p:nvSpPr>
          <p:spPr>
            <a:xfrm>
              <a:off x="741485" y="6599210"/>
              <a:ext cx="192225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1200" b="0" i="0" u="none" strike="noStrike" kern="1200" cap="none" spc="0" normalizeH="0" baseline="0" noProof="0">
                  <a:ln>
                    <a:noFill/>
                  </a:ln>
                  <a:solidFill>
                    <a:srgbClr val="00AFEF"/>
                  </a:solidFill>
                  <a:effectLst/>
                  <a:uLnTx/>
                  <a:uFillTx/>
                  <a:latin typeface="Readex Pro" pitchFamily="2" charset="-78"/>
                  <a:ea typeface="+mn-ea"/>
                  <a:cs typeface="+mn-cs"/>
                </a:rPr>
                <a:t>Community - Totality - Uniqueness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AFEF"/>
                </a:solidFill>
                <a:effectLst/>
                <a:uLnTx/>
                <a:uFillTx/>
                <a:latin typeface="Readex Pro" pitchFamily="2" charset="-78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6D4431F-E9C5-9BF5-9401-B2EFB1930B04}"/>
                </a:ext>
              </a:extLst>
            </p:cNvPr>
            <p:cNvSpPr txBox="1"/>
            <p:nvPr/>
          </p:nvSpPr>
          <p:spPr>
            <a:xfrm>
              <a:off x="741485" y="6410864"/>
              <a:ext cx="27604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00" b="1" baseline="0">
                  <a:solidFill>
                    <a:srgbClr val="1F5CA9"/>
                  </a:solidFill>
                  <a:latin typeface="K2D" panose="00000500000000000000" pitchFamily="2" charset="-34"/>
                </a:rPr>
                <a:t>CAN THO UNIVERSITY</a:t>
              </a:r>
              <a:endParaRPr lang="en-US" sz="2100" b="1">
                <a:solidFill>
                  <a:srgbClr val="1F5CA9"/>
                </a:solidFill>
                <a:latin typeface="K2D" panose="00000500000000000000" pitchFamily="2" charset="-34"/>
              </a:endParaRPr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EC0A2792-06AE-7615-A081-77FCBDDEB3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6808" y="9722978"/>
            <a:ext cx="13441680" cy="170204"/>
          </a:xfrm>
          <a:prstGeom prst="rect">
            <a:avLst/>
          </a:prstGeom>
        </p:spPr>
      </p:pic>
      <p:sp>
        <p:nvSpPr>
          <p:cNvPr id="27" name="Date Placeholder 3">
            <a:extLst>
              <a:ext uri="{FF2B5EF4-FFF2-40B4-BE49-F238E27FC236}">
                <a16:creationId xmlns:a16="http://schemas.microsoft.com/office/drawing/2014/main" id="{7BD2C8B8-1DA8-CC71-639A-9C33900D93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827726" y="9822395"/>
            <a:ext cx="3572949" cy="547688"/>
          </a:xfrm>
        </p:spPr>
        <p:txBody>
          <a:bodyPr/>
          <a:lstStyle>
            <a:lvl1pPr algn="r">
              <a:defRPr b="1">
                <a:latin typeface="K2D" panose="00000500000000000000" pitchFamily="2" charset="-34"/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28" name="Footer Placeholder 4">
            <a:extLst>
              <a:ext uri="{FF2B5EF4-FFF2-40B4-BE49-F238E27FC236}">
                <a16:creationId xmlns:a16="http://schemas.microsoft.com/office/drawing/2014/main" id="{92FC2236-5102-CDC0-2E5E-2AA120B7C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822395"/>
            <a:ext cx="6172200" cy="547688"/>
          </a:xfrm>
        </p:spPr>
        <p:txBody>
          <a:bodyPr/>
          <a:lstStyle>
            <a:lvl1pPr algn="l">
              <a:defRPr b="1">
                <a:latin typeface="K2D" panose="00000500000000000000" pitchFamily="2" charset="-34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49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/>
          <p:cNvCxnSpPr/>
          <p:nvPr/>
        </p:nvCxnSpPr>
        <p:spPr>
          <a:xfrm>
            <a:off x="9144000" y="1743075"/>
            <a:ext cx="0" cy="7129731"/>
          </a:xfrm>
          <a:prstGeom prst="line">
            <a:avLst/>
          </a:prstGeom>
          <a:ln w="57150" cap="rnd">
            <a:solidFill>
              <a:srgbClr val="00AFEF">
                <a:alpha val="25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346648" y="1743075"/>
            <a:ext cx="7046066" cy="29241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lang="en-US" sz="3000" kern="1200" baseline="0" dirty="0">
                <a:solidFill>
                  <a:schemeClr val="tx1"/>
                </a:solidFill>
                <a:latin typeface="K2D" panose="00000500000000000000" pitchFamily="2" charset="-34"/>
                <a:ea typeface="+mn-ea"/>
                <a:cs typeface="+mn-cs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9895946" y="1743075"/>
            <a:ext cx="7046066" cy="29241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lang="en-US" sz="3000" kern="1200" baseline="0">
                <a:solidFill>
                  <a:schemeClr val="tx1"/>
                </a:solidFill>
                <a:latin typeface="K2D" panose="00000500000000000000" pitchFamily="2" charset="-34"/>
                <a:ea typeface="+mn-ea"/>
                <a:cs typeface="+mn-cs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Text Placeholder 20"/>
          <p:cNvSpPr>
            <a:spLocks noGrp="1"/>
          </p:cNvSpPr>
          <p:nvPr>
            <p:ph type="body" sz="quarter" idx="16"/>
          </p:nvPr>
        </p:nvSpPr>
        <p:spPr>
          <a:xfrm>
            <a:off x="1347542" y="4953001"/>
            <a:ext cx="7043622" cy="3919538"/>
          </a:xfrm>
        </p:spPr>
        <p:txBody>
          <a:bodyPr>
            <a:normAutofit/>
          </a:bodyPr>
          <a:lstStyle>
            <a:lvl1pPr marL="0" indent="0">
              <a:buNone/>
              <a:defRPr sz="2700">
                <a:latin typeface="Readex Pro" pitchFamily="2" charset="-78"/>
                <a:cs typeface="Readex Pro" pitchFamily="2" charset="-78"/>
              </a:defRPr>
            </a:lvl1pPr>
            <a:lvl2pPr marL="685800" indent="0">
              <a:buNone/>
              <a:defRPr sz="2400">
                <a:latin typeface="Readex Pro" pitchFamily="2" charset="-78"/>
                <a:cs typeface="Readex Pro" pitchFamily="2" charset="-78"/>
              </a:defRPr>
            </a:lvl2pPr>
            <a:lvl3pPr marL="1371600" indent="0">
              <a:buNone/>
              <a:defRPr sz="2100">
                <a:latin typeface="Readex Pro" pitchFamily="2" charset="-78"/>
                <a:cs typeface="Readex Pro" pitchFamily="2" charset="-78"/>
              </a:defRPr>
            </a:lvl3pPr>
            <a:lvl4pPr marL="2057400" indent="0">
              <a:buNone/>
              <a:defRPr sz="1800">
                <a:latin typeface="Readex Pro" pitchFamily="2" charset="-78"/>
                <a:cs typeface="Readex Pro" pitchFamily="2" charset="-78"/>
              </a:defRPr>
            </a:lvl4pPr>
            <a:lvl5pPr marL="2743200" indent="0">
              <a:buNone/>
              <a:defRPr sz="1800">
                <a:latin typeface="Readex Pro" pitchFamily="2" charset="-78"/>
                <a:cs typeface="Readex Pro" pitchFamily="2" charset="-78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3" name="Text Placeholder 20"/>
          <p:cNvSpPr>
            <a:spLocks noGrp="1"/>
          </p:cNvSpPr>
          <p:nvPr>
            <p:ph type="body" sz="quarter" idx="17"/>
          </p:nvPr>
        </p:nvSpPr>
        <p:spPr>
          <a:xfrm>
            <a:off x="9896838" y="4953001"/>
            <a:ext cx="7043622" cy="3919538"/>
          </a:xfrm>
        </p:spPr>
        <p:txBody>
          <a:bodyPr>
            <a:normAutofit/>
          </a:bodyPr>
          <a:lstStyle>
            <a:lvl1pPr marL="0" indent="0">
              <a:buNone/>
              <a:defRPr sz="2700">
                <a:latin typeface="Readex Pro" pitchFamily="2" charset="-78"/>
                <a:cs typeface="Readex Pro" pitchFamily="2" charset="-78"/>
              </a:defRPr>
            </a:lvl1pPr>
            <a:lvl2pPr marL="685800" indent="0">
              <a:buNone/>
              <a:defRPr sz="2400">
                <a:latin typeface="Readex Pro" pitchFamily="2" charset="-78"/>
                <a:cs typeface="Readex Pro" pitchFamily="2" charset="-78"/>
              </a:defRPr>
            </a:lvl2pPr>
            <a:lvl3pPr marL="1371600" indent="0">
              <a:buNone/>
              <a:defRPr sz="2100">
                <a:latin typeface="Readex Pro" pitchFamily="2" charset="-78"/>
                <a:cs typeface="Readex Pro" pitchFamily="2" charset="-78"/>
              </a:defRPr>
            </a:lvl3pPr>
            <a:lvl4pPr marL="2057400" indent="0">
              <a:buNone/>
              <a:defRPr sz="1800">
                <a:latin typeface="Readex Pro" pitchFamily="2" charset="-78"/>
                <a:cs typeface="Readex Pro" pitchFamily="2" charset="-78"/>
              </a:defRPr>
            </a:lvl4pPr>
            <a:lvl5pPr marL="2743200" indent="0">
              <a:buNone/>
              <a:defRPr sz="1800">
                <a:latin typeface="Readex Pro" pitchFamily="2" charset="-78"/>
                <a:cs typeface="Readex Pro" pitchFamily="2" charset="-78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 flipH="1" flipV="1">
            <a:off x="1347386" y="4689188"/>
            <a:ext cx="7039238" cy="117552"/>
          </a:xfrm>
          <a:prstGeom prst="rect">
            <a:avLst/>
          </a:pr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0" i="0">
              <a:latin typeface="K2D" panose="00000500000000000000" pitchFamily="2" charset="-34"/>
            </a:endParaRPr>
          </a:p>
        </p:txBody>
      </p:sp>
      <p:sp>
        <p:nvSpPr>
          <p:cNvPr id="26" name="Rectangle 25"/>
          <p:cNvSpPr/>
          <p:nvPr/>
        </p:nvSpPr>
        <p:spPr>
          <a:xfrm flipH="1" flipV="1">
            <a:off x="9896683" y="4689188"/>
            <a:ext cx="7039238" cy="117552"/>
          </a:xfrm>
          <a:prstGeom prst="rect">
            <a:avLst/>
          </a:pr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0" i="0">
              <a:latin typeface="K2D" panose="00000500000000000000" pitchFamily="2" charset="-34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1675" y="140381"/>
            <a:ext cx="160748" cy="16051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5BE1441-A7C4-36F6-C4F4-9100027A0B61}"/>
              </a:ext>
            </a:extLst>
          </p:cNvPr>
          <p:cNvSpPr/>
          <p:nvPr/>
        </p:nvSpPr>
        <p:spPr>
          <a:xfrm>
            <a:off x="17352645" y="9822395"/>
            <a:ext cx="510804" cy="255567"/>
          </a:xfrm>
          <a:prstGeom prst="rect">
            <a:avLst/>
          </a:pr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0" i="0">
              <a:latin typeface="K2D" panose="00000500000000000000" pitchFamily="2" charset="-34"/>
            </a:endParaRP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CBE4B83F-5D8C-7F33-3016-2442DC2FC178}"/>
              </a:ext>
            </a:extLst>
          </p:cNvPr>
          <p:cNvSpPr txBox="1">
            <a:spLocks/>
          </p:cNvSpPr>
          <p:nvPr/>
        </p:nvSpPr>
        <p:spPr>
          <a:xfrm>
            <a:off x="17268920" y="9670918"/>
            <a:ext cx="698334" cy="547688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Barlow" panose="00000500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E7A8FBE-F383-41C2-9A02-D1D86CE96726}" type="slidenum">
              <a:rPr lang="en-US" sz="1500" smtClean="0">
                <a:latin typeface="K2D" panose="00000500000000000000" pitchFamily="2" charset="-34"/>
              </a:rPr>
              <a:pPr/>
              <a:t>‹#›</a:t>
            </a:fld>
            <a:endParaRPr lang="en-US" sz="1575">
              <a:latin typeface="K2D" panose="00000500000000000000" pitchFamily="2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36720DA-518E-AAAA-F408-8FD447F87015}"/>
              </a:ext>
            </a:extLst>
          </p:cNvPr>
          <p:cNvSpPr txBox="1"/>
          <p:nvPr/>
        </p:nvSpPr>
        <p:spPr>
          <a:xfrm>
            <a:off x="15117243" y="9701760"/>
            <a:ext cx="151996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i="0">
                <a:solidFill>
                  <a:srgbClr val="00AFEF"/>
                </a:solidFill>
                <a:latin typeface="K2D" panose="00000500000000000000" pitchFamily="2" charset="-34"/>
                <a:cs typeface="Readex Pro" pitchFamily="2" charset="-78"/>
              </a:rPr>
              <a:t>www.ctu.edu.vn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2642A7-3527-8237-8F2D-C2631D6524D4}"/>
              </a:ext>
            </a:extLst>
          </p:cNvPr>
          <p:cNvSpPr/>
          <p:nvPr/>
        </p:nvSpPr>
        <p:spPr>
          <a:xfrm>
            <a:off x="238726" y="9711788"/>
            <a:ext cx="980801" cy="447675"/>
          </a:xfrm>
          <a:prstGeom prst="rect">
            <a:avLst/>
          </a:prstGeom>
          <a:solidFill>
            <a:srgbClr val="1F5C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i="0">
                <a:latin typeface="K2D" panose="00000500000000000000" pitchFamily="2" charset="-34"/>
              </a:rPr>
              <a:t>CTU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96BAECC-4432-738B-ECBB-0057206A64DD}"/>
              </a:ext>
            </a:extLst>
          </p:cNvPr>
          <p:cNvGrpSpPr/>
          <p:nvPr/>
        </p:nvGrpSpPr>
        <p:grpSpPr>
          <a:xfrm>
            <a:off x="1226528" y="9616292"/>
            <a:ext cx="4140731" cy="559518"/>
            <a:chOff x="741485" y="6410864"/>
            <a:chExt cx="2760487" cy="37301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A95D43E-8493-3BB9-29D7-930B31833977}"/>
                </a:ext>
              </a:extLst>
            </p:cNvPr>
            <p:cNvSpPr txBox="1"/>
            <p:nvPr/>
          </p:nvSpPr>
          <p:spPr>
            <a:xfrm>
              <a:off x="741485" y="6599210"/>
              <a:ext cx="192225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1200" b="0" i="0" u="none" strike="noStrike" kern="1200" cap="none" spc="0" normalizeH="0" baseline="0" noProof="0">
                  <a:ln>
                    <a:noFill/>
                  </a:ln>
                  <a:solidFill>
                    <a:srgbClr val="00AFEF"/>
                  </a:solidFill>
                  <a:effectLst/>
                  <a:uLnTx/>
                  <a:uFillTx/>
                  <a:latin typeface="Readex Pro" pitchFamily="2" charset="-78"/>
                  <a:ea typeface="+mn-ea"/>
                  <a:cs typeface="+mn-cs"/>
                </a:rPr>
                <a:t>Community - Totality - Uniqueness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AFEF"/>
                </a:solidFill>
                <a:effectLst/>
                <a:uLnTx/>
                <a:uFillTx/>
                <a:latin typeface="Readex Pro" pitchFamily="2" charset="-78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2389D17-E10E-30AC-A150-DCEE1AD6D3A1}"/>
                </a:ext>
              </a:extLst>
            </p:cNvPr>
            <p:cNvSpPr txBox="1"/>
            <p:nvPr/>
          </p:nvSpPr>
          <p:spPr>
            <a:xfrm>
              <a:off x="741485" y="6410864"/>
              <a:ext cx="27604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00" b="1" baseline="0">
                  <a:solidFill>
                    <a:srgbClr val="1F5CA9"/>
                  </a:solidFill>
                  <a:latin typeface="K2D" panose="00000500000000000000" pitchFamily="2" charset="-34"/>
                </a:rPr>
                <a:t>CAN THO UNIVERSITY</a:t>
              </a:r>
              <a:endParaRPr lang="en-US" sz="2100" b="1">
                <a:solidFill>
                  <a:srgbClr val="1F5CA9"/>
                </a:solidFill>
                <a:latin typeface="K2D" panose="00000500000000000000" pitchFamily="2" charset="-34"/>
              </a:endParaRPr>
            </a:p>
          </p:txBody>
        </p: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C37F936C-906B-25E9-11BB-6DA34ADC42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6808" y="9722978"/>
            <a:ext cx="13441680" cy="170204"/>
          </a:xfrm>
          <a:prstGeom prst="rect">
            <a:avLst/>
          </a:prstGeom>
        </p:spPr>
      </p:pic>
      <p:sp>
        <p:nvSpPr>
          <p:cNvPr id="29" name="Date Placeholder 3">
            <a:extLst>
              <a:ext uri="{FF2B5EF4-FFF2-40B4-BE49-F238E27FC236}">
                <a16:creationId xmlns:a16="http://schemas.microsoft.com/office/drawing/2014/main" id="{0E8D7227-1155-98FF-5470-13137C4AC5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827726" y="9822395"/>
            <a:ext cx="3572949" cy="547688"/>
          </a:xfrm>
        </p:spPr>
        <p:txBody>
          <a:bodyPr/>
          <a:lstStyle>
            <a:lvl1pPr algn="r">
              <a:defRPr b="1">
                <a:latin typeface="K2D" panose="00000500000000000000" pitchFamily="2" charset="-34"/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30" name="Footer Placeholder 4">
            <a:extLst>
              <a:ext uri="{FF2B5EF4-FFF2-40B4-BE49-F238E27FC236}">
                <a16:creationId xmlns:a16="http://schemas.microsoft.com/office/drawing/2014/main" id="{F8CD56B0-3886-6989-B381-59404EB87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822395"/>
            <a:ext cx="6172200" cy="547688"/>
          </a:xfrm>
        </p:spPr>
        <p:txBody>
          <a:bodyPr/>
          <a:lstStyle>
            <a:lvl1pPr algn="l">
              <a:defRPr b="1">
                <a:latin typeface="K2D" panose="00000500000000000000" pitchFamily="2" charset="-34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001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26" y="6610352"/>
            <a:ext cx="15544800" cy="2043113"/>
          </a:xfrm>
        </p:spPr>
        <p:txBody>
          <a:bodyPr anchor="t"/>
          <a:lstStyle>
            <a:lvl1pPr algn="l">
              <a:defRPr sz="6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4626" y="4360070"/>
            <a:ext cx="15544800" cy="2250281"/>
          </a:xfrm>
        </p:spPr>
        <p:txBody>
          <a:bodyPr anchor="b"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2F7A-4F07-46D5-A965-AB66B08169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2AFE3-EB0F-4C3C-A161-83F4A4CAA7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2568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494063" y="1743075"/>
            <a:ext cx="5052384" cy="29241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3000" baseline="0">
                <a:latin typeface="K2D" panose="00000500000000000000" pitchFamily="2" charset="-34"/>
              </a:defRPr>
            </a:lvl1pPr>
          </a:lstStyle>
          <a:p>
            <a:r>
              <a:rPr lang="en-US"/>
              <a:t>Click icon to add picture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057900" y="1743075"/>
            <a:ext cx="0" cy="7129731"/>
          </a:xfrm>
          <a:prstGeom prst="line">
            <a:avLst/>
          </a:prstGeom>
          <a:ln w="57150" cap="rnd">
            <a:solidFill>
              <a:srgbClr val="00AFEF">
                <a:alpha val="25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2129689" y="1743075"/>
            <a:ext cx="0" cy="7129731"/>
          </a:xfrm>
          <a:prstGeom prst="line">
            <a:avLst/>
          </a:prstGeom>
          <a:ln w="57150" cap="rnd">
            <a:solidFill>
              <a:srgbClr val="00AFEF">
                <a:alpha val="25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6567603" y="1743075"/>
            <a:ext cx="5052384" cy="29241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lang="en-US" sz="3000" kern="1200" baseline="0" dirty="0">
                <a:solidFill>
                  <a:schemeClr val="tx1"/>
                </a:solidFill>
                <a:latin typeface="K2D" panose="00000500000000000000" pitchFamily="2" charset="-34"/>
                <a:ea typeface="+mn-ea"/>
                <a:cs typeface="+mn-cs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12639392" y="1743075"/>
            <a:ext cx="5052384" cy="29241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lang="en-US" sz="3000" kern="1200" baseline="0">
                <a:solidFill>
                  <a:schemeClr val="tx1"/>
                </a:solidFill>
                <a:latin typeface="K2D" panose="00000500000000000000" pitchFamily="2" charset="-34"/>
                <a:ea typeface="+mn-ea"/>
                <a:cs typeface="+mn-cs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5"/>
          </p:nvPr>
        </p:nvSpPr>
        <p:spPr>
          <a:xfrm>
            <a:off x="494868" y="4953001"/>
            <a:ext cx="5050632" cy="391953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700">
                <a:latin typeface="Readex Pro" pitchFamily="2" charset="-78"/>
                <a:cs typeface="Readex Pro" pitchFamily="2" charset="-78"/>
              </a:defRPr>
            </a:lvl1pPr>
            <a:lvl2pPr marL="685800" indent="0">
              <a:lnSpc>
                <a:spcPct val="100000"/>
              </a:lnSpc>
              <a:buNone/>
              <a:defRPr sz="2400">
                <a:latin typeface="Readex Pro" pitchFamily="2" charset="-78"/>
                <a:cs typeface="Readex Pro" pitchFamily="2" charset="-78"/>
              </a:defRPr>
            </a:lvl2pPr>
            <a:lvl3pPr marL="1371600" indent="0">
              <a:lnSpc>
                <a:spcPct val="100000"/>
              </a:lnSpc>
              <a:buNone/>
              <a:defRPr sz="2100">
                <a:latin typeface="Readex Pro" pitchFamily="2" charset="-78"/>
                <a:cs typeface="Readex Pro" pitchFamily="2" charset="-78"/>
              </a:defRPr>
            </a:lvl3pPr>
            <a:lvl4pPr marL="2057400" indent="0">
              <a:lnSpc>
                <a:spcPct val="100000"/>
              </a:lnSpc>
              <a:buNone/>
              <a:defRPr sz="1800">
                <a:latin typeface="Readex Pro" pitchFamily="2" charset="-78"/>
                <a:cs typeface="Readex Pro" pitchFamily="2" charset="-78"/>
              </a:defRPr>
            </a:lvl4pPr>
            <a:lvl5pPr marL="2743200" indent="0">
              <a:lnSpc>
                <a:spcPct val="100000"/>
              </a:lnSpc>
              <a:buNone/>
              <a:defRPr sz="1800">
                <a:latin typeface="Readex Pro" pitchFamily="2" charset="-78"/>
                <a:cs typeface="Readex Pro" pitchFamily="2" charset="-78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0"/>
          <p:cNvSpPr>
            <a:spLocks noGrp="1"/>
          </p:cNvSpPr>
          <p:nvPr>
            <p:ph type="body" sz="quarter" idx="16"/>
          </p:nvPr>
        </p:nvSpPr>
        <p:spPr>
          <a:xfrm>
            <a:off x="6567603" y="4953001"/>
            <a:ext cx="5050632" cy="3919538"/>
          </a:xfrm>
        </p:spPr>
        <p:txBody>
          <a:bodyPr>
            <a:normAutofit/>
          </a:bodyPr>
          <a:lstStyle>
            <a:lvl1pPr marL="0" indent="0">
              <a:buNone/>
              <a:defRPr sz="2700">
                <a:latin typeface="Readex Pro" pitchFamily="2" charset="-78"/>
                <a:cs typeface="Readex Pro" pitchFamily="2" charset="-78"/>
              </a:defRPr>
            </a:lvl1pPr>
            <a:lvl2pPr marL="685800" indent="0">
              <a:buNone/>
              <a:defRPr sz="2400">
                <a:latin typeface="Readex Pro" pitchFamily="2" charset="-78"/>
                <a:cs typeface="Readex Pro" pitchFamily="2" charset="-78"/>
              </a:defRPr>
            </a:lvl2pPr>
            <a:lvl3pPr marL="1371600" indent="0">
              <a:buNone/>
              <a:defRPr sz="2100">
                <a:latin typeface="Readex Pro" pitchFamily="2" charset="-78"/>
                <a:cs typeface="Readex Pro" pitchFamily="2" charset="-78"/>
              </a:defRPr>
            </a:lvl3pPr>
            <a:lvl4pPr marL="2057400" indent="0">
              <a:buNone/>
              <a:defRPr sz="1800">
                <a:latin typeface="Readex Pro" pitchFamily="2" charset="-78"/>
                <a:cs typeface="Readex Pro" pitchFamily="2" charset="-78"/>
              </a:defRPr>
            </a:lvl4pPr>
            <a:lvl5pPr marL="2743200" indent="0">
              <a:buNone/>
              <a:defRPr sz="1800">
                <a:latin typeface="Readex Pro" pitchFamily="2" charset="-78"/>
                <a:cs typeface="Readex Pro" pitchFamily="2" charset="-78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3" name="Text Placeholder 20"/>
          <p:cNvSpPr>
            <a:spLocks noGrp="1"/>
          </p:cNvSpPr>
          <p:nvPr>
            <p:ph type="body" sz="quarter" idx="17"/>
          </p:nvPr>
        </p:nvSpPr>
        <p:spPr>
          <a:xfrm>
            <a:off x="12639390" y="4953001"/>
            <a:ext cx="5050632" cy="3919538"/>
          </a:xfrm>
        </p:spPr>
        <p:txBody>
          <a:bodyPr>
            <a:normAutofit/>
          </a:bodyPr>
          <a:lstStyle>
            <a:lvl1pPr marL="0" indent="0">
              <a:buNone/>
              <a:defRPr sz="2700">
                <a:latin typeface="Readex Pro" pitchFamily="2" charset="-78"/>
                <a:cs typeface="Readex Pro" pitchFamily="2" charset="-78"/>
              </a:defRPr>
            </a:lvl1pPr>
            <a:lvl2pPr marL="685800" indent="0">
              <a:buNone/>
              <a:defRPr sz="2400">
                <a:latin typeface="Readex Pro" pitchFamily="2" charset="-78"/>
                <a:cs typeface="Readex Pro" pitchFamily="2" charset="-78"/>
              </a:defRPr>
            </a:lvl2pPr>
            <a:lvl3pPr marL="1371600" indent="0">
              <a:buNone/>
              <a:defRPr sz="2100">
                <a:latin typeface="Readex Pro" pitchFamily="2" charset="-78"/>
                <a:cs typeface="Readex Pro" pitchFamily="2" charset="-78"/>
              </a:defRPr>
            </a:lvl3pPr>
            <a:lvl4pPr marL="2057400" indent="0">
              <a:buNone/>
              <a:defRPr sz="1800">
                <a:latin typeface="Readex Pro" pitchFamily="2" charset="-78"/>
                <a:cs typeface="Readex Pro" pitchFamily="2" charset="-78"/>
              </a:defRPr>
            </a:lvl4pPr>
            <a:lvl5pPr marL="2743200" indent="0">
              <a:buNone/>
              <a:defRPr sz="1800">
                <a:latin typeface="Readex Pro" pitchFamily="2" charset="-78"/>
                <a:cs typeface="Readex Pro" pitchFamily="2" charset="-78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 flipH="1" flipV="1">
            <a:off x="494061" y="4689188"/>
            <a:ext cx="5047488" cy="117552"/>
          </a:xfrm>
          <a:prstGeom prst="rect">
            <a:avLst/>
          </a:pr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0" i="0">
              <a:latin typeface="K2D" panose="00000500000000000000" pitchFamily="2" charset="-34"/>
            </a:endParaRPr>
          </a:p>
        </p:txBody>
      </p:sp>
      <p:sp>
        <p:nvSpPr>
          <p:cNvPr id="25" name="Rectangle 24"/>
          <p:cNvSpPr/>
          <p:nvPr/>
        </p:nvSpPr>
        <p:spPr>
          <a:xfrm flipH="1" flipV="1">
            <a:off x="6565848" y="4689188"/>
            <a:ext cx="5047488" cy="117552"/>
          </a:xfrm>
          <a:prstGeom prst="rect">
            <a:avLst/>
          </a:pr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0" i="0">
              <a:latin typeface="K2D" panose="00000500000000000000" pitchFamily="2" charset="-34"/>
            </a:endParaRPr>
          </a:p>
        </p:txBody>
      </p:sp>
      <p:sp>
        <p:nvSpPr>
          <p:cNvPr id="26" name="Rectangle 25"/>
          <p:cNvSpPr/>
          <p:nvPr/>
        </p:nvSpPr>
        <p:spPr>
          <a:xfrm flipH="1" flipV="1">
            <a:off x="12637635" y="4689188"/>
            <a:ext cx="5047488" cy="117552"/>
          </a:xfrm>
          <a:prstGeom prst="rect">
            <a:avLst/>
          </a:pr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0" i="0">
              <a:latin typeface="K2D" panose="00000500000000000000" pitchFamily="2" charset="-34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1675" y="140381"/>
            <a:ext cx="160748" cy="16051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FA4B3AA-22E9-7751-468B-D7808BAF44BD}"/>
              </a:ext>
            </a:extLst>
          </p:cNvPr>
          <p:cNvSpPr/>
          <p:nvPr/>
        </p:nvSpPr>
        <p:spPr>
          <a:xfrm>
            <a:off x="17352645" y="9822395"/>
            <a:ext cx="510804" cy="255567"/>
          </a:xfrm>
          <a:prstGeom prst="rect">
            <a:avLst/>
          </a:pr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0" i="0">
              <a:latin typeface="K2D" panose="00000500000000000000" pitchFamily="2" charset="-34"/>
            </a:endParaRP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747DA11-94E3-B2DA-114B-E1D69C75BE62}"/>
              </a:ext>
            </a:extLst>
          </p:cNvPr>
          <p:cNvSpPr txBox="1">
            <a:spLocks/>
          </p:cNvSpPr>
          <p:nvPr/>
        </p:nvSpPr>
        <p:spPr>
          <a:xfrm>
            <a:off x="17268920" y="9670918"/>
            <a:ext cx="698334" cy="547688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Barlow" panose="00000500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E7A8FBE-F383-41C2-9A02-D1D86CE96726}" type="slidenum">
              <a:rPr lang="en-US" sz="1500" smtClean="0">
                <a:latin typeface="K2D" panose="00000500000000000000" pitchFamily="2" charset="-34"/>
              </a:rPr>
              <a:pPr/>
              <a:t>‹#›</a:t>
            </a:fld>
            <a:endParaRPr lang="en-US" sz="1575">
              <a:latin typeface="K2D" panose="00000500000000000000" pitchFamily="2" charset="-34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A8D6C4A-F51A-64E8-8A49-49C141862BBC}"/>
              </a:ext>
            </a:extLst>
          </p:cNvPr>
          <p:cNvSpPr txBox="1"/>
          <p:nvPr/>
        </p:nvSpPr>
        <p:spPr>
          <a:xfrm>
            <a:off x="15117243" y="9701760"/>
            <a:ext cx="151996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i="0">
                <a:solidFill>
                  <a:srgbClr val="00AFEF"/>
                </a:solidFill>
                <a:latin typeface="K2D" panose="00000500000000000000" pitchFamily="2" charset="-34"/>
                <a:cs typeface="Readex Pro" pitchFamily="2" charset="-78"/>
              </a:rPr>
              <a:t>www.ctu.edu.vn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79645F9-6CC7-6F42-6379-6F00AB907083}"/>
              </a:ext>
            </a:extLst>
          </p:cNvPr>
          <p:cNvSpPr/>
          <p:nvPr/>
        </p:nvSpPr>
        <p:spPr>
          <a:xfrm>
            <a:off x="238726" y="9711788"/>
            <a:ext cx="980801" cy="447675"/>
          </a:xfrm>
          <a:prstGeom prst="rect">
            <a:avLst/>
          </a:prstGeom>
          <a:solidFill>
            <a:srgbClr val="1F5C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i="0">
                <a:latin typeface="K2D" panose="00000500000000000000" pitchFamily="2" charset="-34"/>
              </a:rPr>
              <a:t>CTU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EE0E806-C242-0D32-B65D-E8E53A33CDA6}"/>
              </a:ext>
            </a:extLst>
          </p:cNvPr>
          <p:cNvGrpSpPr/>
          <p:nvPr/>
        </p:nvGrpSpPr>
        <p:grpSpPr>
          <a:xfrm>
            <a:off x="1226528" y="9616292"/>
            <a:ext cx="4140731" cy="559518"/>
            <a:chOff x="741485" y="6410864"/>
            <a:chExt cx="2760487" cy="373012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E01F7E8-B82D-3942-44A2-8312FA5A4925}"/>
                </a:ext>
              </a:extLst>
            </p:cNvPr>
            <p:cNvSpPr txBox="1"/>
            <p:nvPr/>
          </p:nvSpPr>
          <p:spPr>
            <a:xfrm>
              <a:off x="741485" y="6599210"/>
              <a:ext cx="192225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1200" b="0" i="0" u="none" strike="noStrike" kern="1200" cap="none" spc="0" normalizeH="0" baseline="0" noProof="0">
                  <a:ln>
                    <a:noFill/>
                  </a:ln>
                  <a:solidFill>
                    <a:srgbClr val="00AFEF"/>
                  </a:solidFill>
                  <a:effectLst/>
                  <a:uLnTx/>
                  <a:uFillTx/>
                  <a:latin typeface="Readex Pro" pitchFamily="2" charset="-78"/>
                  <a:ea typeface="+mn-ea"/>
                  <a:cs typeface="+mn-cs"/>
                </a:rPr>
                <a:t>Community - Totality - Uniqueness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AFEF"/>
                </a:solidFill>
                <a:effectLst/>
                <a:uLnTx/>
                <a:uFillTx/>
                <a:latin typeface="Readex Pro" pitchFamily="2" charset="-78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A922989-8C7F-DE1C-F9DB-3819FD7E311B}"/>
                </a:ext>
              </a:extLst>
            </p:cNvPr>
            <p:cNvSpPr txBox="1"/>
            <p:nvPr/>
          </p:nvSpPr>
          <p:spPr>
            <a:xfrm>
              <a:off x="741485" y="6410864"/>
              <a:ext cx="27604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00" b="1" baseline="0">
                  <a:solidFill>
                    <a:srgbClr val="1F5CA9"/>
                  </a:solidFill>
                  <a:latin typeface="K2D" panose="00000500000000000000" pitchFamily="2" charset="-34"/>
                </a:rPr>
                <a:t>CAN THO UNIVERSITY</a:t>
              </a:r>
              <a:endParaRPr lang="en-US" sz="2100" b="1">
                <a:solidFill>
                  <a:srgbClr val="1F5CA9"/>
                </a:solidFill>
                <a:latin typeface="K2D" panose="00000500000000000000" pitchFamily="2" charset="-34"/>
              </a:endParaRPr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5ADE44CC-E174-8BE4-0522-DD862811ED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6808" y="9722978"/>
            <a:ext cx="13441680" cy="170204"/>
          </a:xfrm>
          <a:prstGeom prst="rect">
            <a:avLst/>
          </a:prstGeom>
        </p:spPr>
      </p:pic>
      <p:sp>
        <p:nvSpPr>
          <p:cNvPr id="33" name="Date Placeholder 3">
            <a:extLst>
              <a:ext uri="{FF2B5EF4-FFF2-40B4-BE49-F238E27FC236}">
                <a16:creationId xmlns:a16="http://schemas.microsoft.com/office/drawing/2014/main" id="{9DE29959-9E0B-0A99-71BE-E27767F087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827726" y="9822395"/>
            <a:ext cx="3572949" cy="547688"/>
          </a:xfrm>
        </p:spPr>
        <p:txBody>
          <a:bodyPr/>
          <a:lstStyle>
            <a:lvl1pPr algn="r">
              <a:defRPr b="1">
                <a:latin typeface="K2D" panose="00000500000000000000" pitchFamily="2" charset="-34"/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34" name="Footer Placeholder 4">
            <a:extLst>
              <a:ext uri="{FF2B5EF4-FFF2-40B4-BE49-F238E27FC236}">
                <a16:creationId xmlns:a16="http://schemas.microsoft.com/office/drawing/2014/main" id="{F607A11D-8A45-DFF7-EE6E-2CD55230B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822395"/>
            <a:ext cx="6172200" cy="547688"/>
          </a:xfrm>
        </p:spPr>
        <p:txBody>
          <a:bodyPr/>
          <a:lstStyle>
            <a:lvl1pPr algn="l">
              <a:defRPr b="1">
                <a:latin typeface="K2D" panose="00000500000000000000" pitchFamily="2" charset="-34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937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9"/>
          <p:cNvSpPr>
            <a:spLocks noGrp="1"/>
          </p:cNvSpPr>
          <p:nvPr>
            <p:ph sz="quarter" idx="12"/>
          </p:nvPr>
        </p:nvSpPr>
        <p:spPr>
          <a:xfrm rot="5400000">
            <a:off x="6169820" y="-2174079"/>
            <a:ext cx="5948360" cy="15773400"/>
          </a:xfrm>
        </p:spPr>
        <p:txBody>
          <a:bodyPr>
            <a:normAutofit/>
          </a:bodyPr>
          <a:lstStyle>
            <a:lvl1pPr marL="0" indent="0">
              <a:buNone/>
              <a:defRPr sz="3600" b="0" i="0">
                <a:latin typeface="Readex Pro" pitchFamily="2" charset="-78"/>
                <a:cs typeface="Readex Pro" pitchFamily="2" charset="-78"/>
              </a:defRPr>
            </a:lvl1pPr>
            <a:lvl2pPr marL="685800" indent="0">
              <a:buNone/>
              <a:defRPr sz="3000" b="0" i="0">
                <a:latin typeface="Readex Pro" pitchFamily="2" charset="-78"/>
                <a:cs typeface="Readex Pro" pitchFamily="2" charset="-78"/>
              </a:defRPr>
            </a:lvl2pPr>
            <a:lvl3pPr marL="1371600" indent="0">
              <a:buNone/>
              <a:defRPr sz="2700" b="0" i="0">
                <a:latin typeface="Readex Pro" pitchFamily="2" charset="-78"/>
                <a:cs typeface="Readex Pro" pitchFamily="2" charset="-78"/>
              </a:defRPr>
            </a:lvl3pPr>
            <a:lvl4pPr marL="2057400" indent="0">
              <a:buNone/>
              <a:defRPr sz="2400" b="0" i="0">
                <a:latin typeface="Readex Pro" pitchFamily="2" charset="-78"/>
                <a:cs typeface="Readex Pro" pitchFamily="2" charset="-78"/>
              </a:defRPr>
            </a:lvl4pPr>
            <a:lvl5pPr marL="2743200" indent="0">
              <a:buNone/>
              <a:defRPr sz="2400" b="0" i="0">
                <a:latin typeface="Readex Pro" pitchFamily="2" charset="-78"/>
                <a:cs typeface="Readex Pro" pitchFamily="2" charset="-78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40829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4800" b="1" dirty="0">
                <a:solidFill>
                  <a:srgbClr val="1F5CA9"/>
                </a:solidFill>
                <a:latin typeface="K2D" panose="00000500000000000000" pitchFamily="2" charset="-34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984" y="1032761"/>
            <a:ext cx="438150" cy="43815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81675" y="140381"/>
            <a:ext cx="160748" cy="16051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32772FD-D424-B383-49DC-161E8C8DFF58}"/>
              </a:ext>
            </a:extLst>
          </p:cNvPr>
          <p:cNvSpPr/>
          <p:nvPr/>
        </p:nvSpPr>
        <p:spPr>
          <a:xfrm>
            <a:off x="17352645" y="9822395"/>
            <a:ext cx="510804" cy="255567"/>
          </a:xfrm>
          <a:prstGeom prst="rect">
            <a:avLst/>
          </a:pr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0" i="0">
              <a:latin typeface="K2D" panose="00000500000000000000" pitchFamily="2" charset="-34"/>
            </a:endParaRP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25574E33-7FA3-EB5A-07DA-B0D592DE755E}"/>
              </a:ext>
            </a:extLst>
          </p:cNvPr>
          <p:cNvSpPr txBox="1">
            <a:spLocks/>
          </p:cNvSpPr>
          <p:nvPr/>
        </p:nvSpPr>
        <p:spPr>
          <a:xfrm>
            <a:off x="17268920" y="9670918"/>
            <a:ext cx="698334" cy="547688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Barlow" panose="00000500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E7A8FBE-F383-41C2-9A02-D1D86CE96726}" type="slidenum">
              <a:rPr lang="en-US" sz="1500" smtClean="0">
                <a:latin typeface="K2D" panose="00000500000000000000" pitchFamily="2" charset="-34"/>
              </a:rPr>
              <a:pPr/>
              <a:t>‹#›</a:t>
            </a:fld>
            <a:endParaRPr lang="en-US" sz="1575">
              <a:latin typeface="K2D" panose="00000500000000000000" pitchFamily="2" charset="-3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0D0B717-8345-25F8-2957-47BBC585EC0F}"/>
              </a:ext>
            </a:extLst>
          </p:cNvPr>
          <p:cNvSpPr txBox="1"/>
          <p:nvPr/>
        </p:nvSpPr>
        <p:spPr>
          <a:xfrm>
            <a:off x="15117243" y="9701760"/>
            <a:ext cx="151996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i="0">
                <a:solidFill>
                  <a:srgbClr val="00AFEF"/>
                </a:solidFill>
                <a:latin typeface="K2D" panose="00000500000000000000" pitchFamily="2" charset="-34"/>
                <a:cs typeface="Readex Pro" pitchFamily="2" charset="-78"/>
              </a:rPr>
              <a:t>www.ctu.edu.vn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231ED58-20F8-A968-3866-C42E815D154C}"/>
              </a:ext>
            </a:extLst>
          </p:cNvPr>
          <p:cNvSpPr/>
          <p:nvPr/>
        </p:nvSpPr>
        <p:spPr>
          <a:xfrm>
            <a:off x="238726" y="9711788"/>
            <a:ext cx="980801" cy="447675"/>
          </a:xfrm>
          <a:prstGeom prst="rect">
            <a:avLst/>
          </a:prstGeom>
          <a:solidFill>
            <a:srgbClr val="1F5C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i="0">
                <a:latin typeface="K2D" panose="00000500000000000000" pitchFamily="2" charset="-34"/>
              </a:rPr>
              <a:t>CTU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5F877E4-63EA-ACE6-E342-DC584FC089F2}"/>
              </a:ext>
            </a:extLst>
          </p:cNvPr>
          <p:cNvGrpSpPr/>
          <p:nvPr/>
        </p:nvGrpSpPr>
        <p:grpSpPr>
          <a:xfrm>
            <a:off x="1226528" y="9616292"/>
            <a:ext cx="4140731" cy="559518"/>
            <a:chOff x="741485" y="6410864"/>
            <a:chExt cx="2760487" cy="37301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7E9476C-9B90-B9D1-4C52-6CA3CA8EC912}"/>
                </a:ext>
              </a:extLst>
            </p:cNvPr>
            <p:cNvSpPr txBox="1"/>
            <p:nvPr/>
          </p:nvSpPr>
          <p:spPr>
            <a:xfrm>
              <a:off x="741485" y="6599210"/>
              <a:ext cx="192225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1200" b="0" i="0" u="none" strike="noStrike" kern="1200" cap="none" spc="0" normalizeH="0" baseline="0" noProof="0">
                  <a:ln>
                    <a:noFill/>
                  </a:ln>
                  <a:solidFill>
                    <a:srgbClr val="00AFEF"/>
                  </a:solidFill>
                  <a:effectLst/>
                  <a:uLnTx/>
                  <a:uFillTx/>
                  <a:latin typeface="Readex Pro" pitchFamily="2" charset="-78"/>
                  <a:ea typeface="+mn-ea"/>
                  <a:cs typeface="+mn-cs"/>
                </a:rPr>
                <a:t>Community - Totality - Uniqueness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AFEF"/>
                </a:solidFill>
                <a:effectLst/>
                <a:uLnTx/>
                <a:uFillTx/>
                <a:latin typeface="Readex Pro" pitchFamily="2" charset="-78"/>
                <a:ea typeface="+mn-ea"/>
                <a:cs typeface="+mn-cs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E388C27-8095-81DC-7EE3-CCEF9DECDE45}"/>
                </a:ext>
              </a:extLst>
            </p:cNvPr>
            <p:cNvSpPr txBox="1"/>
            <p:nvPr/>
          </p:nvSpPr>
          <p:spPr>
            <a:xfrm>
              <a:off x="741485" y="6410864"/>
              <a:ext cx="27604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00" b="1" baseline="0">
                  <a:solidFill>
                    <a:srgbClr val="1F5CA9"/>
                  </a:solidFill>
                  <a:latin typeface="K2D" panose="00000500000000000000" pitchFamily="2" charset="-34"/>
                </a:rPr>
                <a:t>CAN THO UNIVERSITY</a:t>
              </a:r>
              <a:endParaRPr lang="en-US" sz="2100" b="1">
                <a:solidFill>
                  <a:srgbClr val="1F5CA9"/>
                </a:solidFill>
                <a:latin typeface="K2D" panose="00000500000000000000" pitchFamily="2" charset="-34"/>
              </a:endParaRP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BBDAE94A-EB44-AF0F-9F35-A4791C430E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6808" y="9722978"/>
            <a:ext cx="13441680" cy="170204"/>
          </a:xfrm>
          <a:prstGeom prst="rect">
            <a:avLst/>
          </a:prstGeom>
        </p:spPr>
      </p:pic>
      <p:sp>
        <p:nvSpPr>
          <p:cNvPr id="24" name="Date Placeholder 3">
            <a:extLst>
              <a:ext uri="{FF2B5EF4-FFF2-40B4-BE49-F238E27FC236}">
                <a16:creationId xmlns:a16="http://schemas.microsoft.com/office/drawing/2014/main" id="{2189598B-13E1-FDF8-9B2D-1A850E76FF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827726" y="9822395"/>
            <a:ext cx="3572949" cy="547688"/>
          </a:xfrm>
        </p:spPr>
        <p:txBody>
          <a:bodyPr/>
          <a:lstStyle>
            <a:lvl1pPr algn="r">
              <a:defRPr b="1">
                <a:latin typeface="K2D" panose="00000500000000000000" pitchFamily="2" charset="-34"/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25" name="Footer Placeholder 4">
            <a:extLst>
              <a:ext uri="{FF2B5EF4-FFF2-40B4-BE49-F238E27FC236}">
                <a16:creationId xmlns:a16="http://schemas.microsoft.com/office/drawing/2014/main" id="{5DDB4F9D-2C19-583B-3A9D-50BA2EC50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822395"/>
            <a:ext cx="6172200" cy="547688"/>
          </a:xfrm>
        </p:spPr>
        <p:txBody>
          <a:bodyPr/>
          <a:lstStyle>
            <a:lvl1pPr algn="l">
              <a:defRPr b="1">
                <a:latin typeface="K2D" panose="00000500000000000000" pitchFamily="2" charset="-34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956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>
            <a:lvl1pPr>
              <a:defRPr lang="en-US" sz="4800" b="1" kern="1200" smtClean="0">
                <a:solidFill>
                  <a:srgbClr val="1F5CA9"/>
                </a:solidFill>
                <a:latin typeface="K2D" panose="00000500000000000000" pitchFamily="2" charset="-34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Content Placeholder 9"/>
          <p:cNvSpPr>
            <a:spLocks noGrp="1"/>
          </p:cNvSpPr>
          <p:nvPr>
            <p:ph sz="quarter" idx="12"/>
          </p:nvPr>
        </p:nvSpPr>
        <p:spPr>
          <a:xfrm rot="5400000">
            <a:off x="2813447" y="-1008455"/>
            <a:ext cx="8717756" cy="11830050"/>
          </a:xfrm>
        </p:spPr>
        <p:txBody>
          <a:bodyPr>
            <a:normAutofit/>
          </a:bodyPr>
          <a:lstStyle>
            <a:lvl1pPr marL="0" indent="0">
              <a:buNone/>
              <a:defRPr sz="3600" b="0" i="0">
                <a:latin typeface="Readex Pro" pitchFamily="2" charset="-78"/>
                <a:cs typeface="Readex Pro" pitchFamily="2" charset="-78"/>
              </a:defRPr>
            </a:lvl1pPr>
            <a:lvl2pPr marL="685800" indent="0">
              <a:buNone/>
              <a:defRPr sz="3000" b="0" i="0">
                <a:latin typeface="Readex Pro" pitchFamily="2" charset="-78"/>
                <a:cs typeface="Readex Pro" pitchFamily="2" charset="-78"/>
              </a:defRPr>
            </a:lvl2pPr>
            <a:lvl3pPr marL="1371600" indent="0">
              <a:buNone/>
              <a:defRPr sz="2700" b="0" i="0">
                <a:latin typeface="Readex Pro" pitchFamily="2" charset="-78"/>
                <a:cs typeface="Readex Pro" pitchFamily="2" charset="-78"/>
              </a:defRPr>
            </a:lvl3pPr>
            <a:lvl4pPr marL="2057400" indent="0">
              <a:buNone/>
              <a:defRPr sz="2400" b="0" i="0">
                <a:latin typeface="Readex Pro" pitchFamily="2" charset="-78"/>
                <a:cs typeface="Readex Pro" pitchFamily="2" charset="-78"/>
              </a:defRPr>
            </a:lvl4pPr>
            <a:lvl5pPr marL="2743200" indent="0">
              <a:buNone/>
              <a:defRPr sz="2400" b="0" i="0">
                <a:latin typeface="Readex Pro" pitchFamily="2" charset="-78"/>
                <a:cs typeface="Readex Pro" pitchFamily="2" charset="-78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2972" y="77975"/>
            <a:ext cx="438150" cy="43815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81675" y="140381"/>
            <a:ext cx="160748" cy="16051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5AEB09C-7C0D-C0E3-7B98-21C40CB9A184}"/>
              </a:ext>
            </a:extLst>
          </p:cNvPr>
          <p:cNvSpPr/>
          <p:nvPr/>
        </p:nvSpPr>
        <p:spPr>
          <a:xfrm>
            <a:off x="17352645" y="9822395"/>
            <a:ext cx="510804" cy="255567"/>
          </a:xfrm>
          <a:prstGeom prst="rect">
            <a:avLst/>
          </a:pr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0" i="0">
              <a:latin typeface="K2D" panose="00000500000000000000" pitchFamily="2" charset="-34"/>
            </a:endParaRP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F0832186-EAAB-4BE8-90C4-6BC4D82856CD}"/>
              </a:ext>
            </a:extLst>
          </p:cNvPr>
          <p:cNvSpPr txBox="1">
            <a:spLocks/>
          </p:cNvSpPr>
          <p:nvPr/>
        </p:nvSpPr>
        <p:spPr>
          <a:xfrm>
            <a:off x="17268920" y="9670918"/>
            <a:ext cx="698334" cy="547688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Barlow" panose="00000500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E7A8FBE-F383-41C2-9A02-D1D86CE96726}" type="slidenum">
              <a:rPr lang="en-US" sz="1500" smtClean="0">
                <a:latin typeface="K2D" panose="00000500000000000000" pitchFamily="2" charset="-34"/>
              </a:rPr>
              <a:pPr/>
              <a:t>‹#›</a:t>
            </a:fld>
            <a:endParaRPr lang="en-US" sz="1575">
              <a:latin typeface="K2D" panose="00000500000000000000" pitchFamily="2" charset="-34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99693BE-FF51-213B-F8C5-08BD83810D46}"/>
              </a:ext>
            </a:extLst>
          </p:cNvPr>
          <p:cNvSpPr txBox="1"/>
          <p:nvPr/>
        </p:nvSpPr>
        <p:spPr>
          <a:xfrm>
            <a:off x="15117243" y="9701760"/>
            <a:ext cx="151996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i="0">
                <a:solidFill>
                  <a:srgbClr val="00AFEF"/>
                </a:solidFill>
                <a:latin typeface="K2D" panose="00000500000000000000" pitchFamily="2" charset="-34"/>
                <a:cs typeface="Readex Pro" pitchFamily="2" charset="-78"/>
              </a:rPr>
              <a:t>www.ctu.edu.vn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B185E88-EE79-628D-B92A-D76916506633}"/>
              </a:ext>
            </a:extLst>
          </p:cNvPr>
          <p:cNvSpPr/>
          <p:nvPr/>
        </p:nvSpPr>
        <p:spPr>
          <a:xfrm>
            <a:off x="238726" y="9711788"/>
            <a:ext cx="980801" cy="447675"/>
          </a:xfrm>
          <a:prstGeom prst="rect">
            <a:avLst/>
          </a:prstGeom>
          <a:solidFill>
            <a:srgbClr val="1F5C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i="0">
                <a:latin typeface="K2D" panose="00000500000000000000" pitchFamily="2" charset="-34"/>
              </a:rPr>
              <a:t>CTU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237B433-287E-7247-5AB4-57A8A9309D0F}"/>
              </a:ext>
            </a:extLst>
          </p:cNvPr>
          <p:cNvGrpSpPr/>
          <p:nvPr/>
        </p:nvGrpSpPr>
        <p:grpSpPr>
          <a:xfrm>
            <a:off x="1226528" y="9616292"/>
            <a:ext cx="4140731" cy="559518"/>
            <a:chOff x="741485" y="6410864"/>
            <a:chExt cx="2760487" cy="37301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4C13FAF-24C8-411A-86C1-49DA84B86D1C}"/>
                </a:ext>
              </a:extLst>
            </p:cNvPr>
            <p:cNvSpPr txBox="1"/>
            <p:nvPr/>
          </p:nvSpPr>
          <p:spPr>
            <a:xfrm>
              <a:off x="741485" y="6599210"/>
              <a:ext cx="192225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1200" b="0" i="0" u="none" strike="noStrike" kern="1200" cap="none" spc="0" normalizeH="0" baseline="0" noProof="0">
                  <a:ln>
                    <a:noFill/>
                  </a:ln>
                  <a:solidFill>
                    <a:srgbClr val="00AFEF"/>
                  </a:solidFill>
                  <a:effectLst/>
                  <a:uLnTx/>
                  <a:uFillTx/>
                  <a:latin typeface="Readex Pro" pitchFamily="2" charset="-78"/>
                  <a:ea typeface="+mn-ea"/>
                  <a:cs typeface="+mn-cs"/>
                </a:rPr>
                <a:t>Community - Totality - Uniqueness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AFEF"/>
                </a:solidFill>
                <a:effectLst/>
                <a:uLnTx/>
                <a:uFillTx/>
                <a:latin typeface="Readex Pro" pitchFamily="2" charset="-78"/>
                <a:ea typeface="+mn-ea"/>
                <a:cs typeface="+mn-cs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9874890-26DA-8C8C-6D51-799D76D38049}"/>
                </a:ext>
              </a:extLst>
            </p:cNvPr>
            <p:cNvSpPr txBox="1"/>
            <p:nvPr/>
          </p:nvSpPr>
          <p:spPr>
            <a:xfrm>
              <a:off x="741485" y="6410864"/>
              <a:ext cx="27604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00" b="1" baseline="0">
                  <a:solidFill>
                    <a:srgbClr val="1F5CA9"/>
                  </a:solidFill>
                  <a:latin typeface="K2D" panose="00000500000000000000" pitchFamily="2" charset="-34"/>
                </a:rPr>
                <a:t>CAN THO UNIVERSITY</a:t>
              </a:r>
              <a:endParaRPr lang="en-US" sz="2100" b="1">
                <a:solidFill>
                  <a:srgbClr val="1F5CA9"/>
                </a:solidFill>
                <a:latin typeface="K2D" panose="00000500000000000000" pitchFamily="2" charset="-34"/>
              </a:endParaRP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016BB26A-88E2-E41F-A0CD-D9C042B623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6808" y="9722978"/>
            <a:ext cx="13441680" cy="170204"/>
          </a:xfrm>
          <a:prstGeom prst="rect">
            <a:avLst/>
          </a:prstGeom>
        </p:spPr>
      </p:pic>
      <p:sp>
        <p:nvSpPr>
          <p:cNvPr id="24" name="Date Placeholder 3">
            <a:extLst>
              <a:ext uri="{FF2B5EF4-FFF2-40B4-BE49-F238E27FC236}">
                <a16:creationId xmlns:a16="http://schemas.microsoft.com/office/drawing/2014/main" id="{76FEF495-01CA-8881-23CF-4596A08A27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827726" y="9822395"/>
            <a:ext cx="3572949" cy="547688"/>
          </a:xfrm>
        </p:spPr>
        <p:txBody>
          <a:bodyPr/>
          <a:lstStyle>
            <a:lvl1pPr algn="r">
              <a:defRPr b="1">
                <a:latin typeface="K2D" panose="00000500000000000000" pitchFamily="2" charset="-34"/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25" name="Footer Placeholder 4">
            <a:extLst>
              <a:ext uri="{FF2B5EF4-FFF2-40B4-BE49-F238E27FC236}">
                <a16:creationId xmlns:a16="http://schemas.microsoft.com/office/drawing/2014/main" id="{1BCCF94D-F923-D87D-7129-CC43A7BA4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822395"/>
            <a:ext cx="6172200" cy="547688"/>
          </a:xfrm>
        </p:spPr>
        <p:txBody>
          <a:bodyPr/>
          <a:lstStyle>
            <a:lvl1pPr algn="l">
              <a:defRPr b="1">
                <a:latin typeface="K2D" panose="00000500000000000000" pitchFamily="2" charset="-34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1549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0" y="488375"/>
            <a:ext cx="15773400" cy="1467612"/>
          </a:xfrm>
        </p:spPr>
        <p:txBody>
          <a:bodyPr/>
          <a:lstStyle>
            <a:lvl1pPr>
              <a:defRPr lang="en-US" sz="4800" b="1" kern="1200" smtClean="0">
                <a:solidFill>
                  <a:srgbClr val="1F5CA9"/>
                </a:solidFill>
                <a:latin typeface="K2D" panose="00000500000000000000" pitchFamily="2" charset="-34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F628E4E-7D92-2696-C967-238AE8D1929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687" y="2591703"/>
            <a:ext cx="5180630" cy="510359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984" y="985136"/>
            <a:ext cx="438150" cy="43815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81675" y="140381"/>
            <a:ext cx="160748" cy="16051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9919531-5790-1B13-2BBC-E44A0729F8B7}"/>
              </a:ext>
            </a:extLst>
          </p:cNvPr>
          <p:cNvSpPr/>
          <p:nvPr/>
        </p:nvSpPr>
        <p:spPr>
          <a:xfrm>
            <a:off x="17352645" y="9822395"/>
            <a:ext cx="510804" cy="255567"/>
          </a:xfrm>
          <a:prstGeom prst="rect">
            <a:avLst/>
          </a:pr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0" i="0">
              <a:latin typeface="K2D" panose="00000500000000000000" pitchFamily="2" charset="-34"/>
            </a:endParaRP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2C6611E1-0E92-CFBF-33DE-3FE881954955}"/>
              </a:ext>
            </a:extLst>
          </p:cNvPr>
          <p:cNvSpPr txBox="1">
            <a:spLocks/>
          </p:cNvSpPr>
          <p:nvPr/>
        </p:nvSpPr>
        <p:spPr>
          <a:xfrm>
            <a:off x="17268920" y="9670918"/>
            <a:ext cx="698334" cy="547688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Barlow" panose="00000500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E7A8FBE-F383-41C2-9A02-D1D86CE96726}" type="slidenum">
              <a:rPr lang="en-US" sz="1500" smtClean="0">
                <a:latin typeface="K2D" panose="00000500000000000000" pitchFamily="2" charset="-34"/>
              </a:rPr>
              <a:pPr/>
              <a:t>‹#›</a:t>
            </a:fld>
            <a:endParaRPr lang="en-US" sz="1575">
              <a:latin typeface="K2D" panose="00000500000000000000" pitchFamily="2" charset="-3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5EDC3AD-682C-96BE-4565-69E8B40A78DA}"/>
              </a:ext>
            </a:extLst>
          </p:cNvPr>
          <p:cNvSpPr txBox="1"/>
          <p:nvPr/>
        </p:nvSpPr>
        <p:spPr>
          <a:xfrm>
            <a:off x="15117243" y="9701760"/>
            <a:ext cx="151996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i="0">
                <a:solidFill>
                  <a:srgbClr val="00AFEF"/>
                </a:solidFill>
                <a:latin typeface="K2D" panose="00000500000000000000" pitchFamily="2" charset="-34"/>
                <a:cs typeface="Readex Pro" pitchFamily="2" charset="-78"/>
              </a:rPr>
              <a:t>www.ctu.edu.vn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1E3977B-8545-D9C4-3AAB-28F9DD6F3DF7}"/>
              </a:ext>
            </a:extLst>
          </p:cNvPr>
          <p:cNvSpPr/>
          <p:nvPr/>
        </p:nvSpPr>
        <p:spPr>
          <a:xfrm>
            <a:off x="238726" y="9711788"/>
            <a:ext cx="980801" cy="447675"/>
          </a:xfrm>
          <a:prstGeom prst="rect">
            <a:avLst/>
          </a:prstGeom>
          <a:solidFill>
            <a:srgbClr val="1F5C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i="0">
                <a:latin typeface="K2D" panose="00000500000000000000" pitchFamily="2" charset="-34"/>
              </a:rPr>
              <a:t>CTU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AE7BC02-C481-879F-5E13-66665A956681}"/>
              </a:ext>
            </a:extLst>
          </p:cNvPr>
          <p:cNvGrpSpPr/>
          <p:nvPr/>
        </p:nvGrpSpPr>
        <p:grpSpPr>
          <a:xfrm>
            <a:off x="1226528" y="9616292"/>
            <a:ext cx="4140731" cy="559518"/>
            <a:chOff x="741485" y="6410864"/>
            <a:chExt cx="2760487" cy="37301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90FDD4A-0B65-E851-C888-C3E4747E68EE}"/>
                </a:ext>
              </a:extLst>
            </p:cNvPr>
            <p:cNvSpPr txBox="1"/>
            <p:nvPr/>
          </p:nvSpPr>
          <p:spPr>
            <a:xfrm>
              <a:off x="741485" y="6599210"/>
              <a:ext cx="192225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1200" b="0" i="0" u="none" strike="noStrike" kern="1200" cap="none" spc="0" normalizeH="0" baseline="0" noProof="0">
                  <a:ln>
                    <a:noFill/>
                  </a:ln>
                  <a:solidFill>
                    <a:srgbClr val="00AFEF"/>
                  </a:solidFill>
                  <a:effectLst/>
                  <a:uLnTx/>
                  <a:uFillTx/>
                  <a:latin typeface="Readex Pro" pitchFamily="2" charset="-78"/>
                  <a:ea typeface="+mn-ea"/>
                  <a:cs typeface="+mn-cs"/>
                </a:rPr>
                <a:t>Community - Totality - Uniqueness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AFEF"/>
                </a:solidFill>
                <a:effectLst/>
                <a:uLnTx/>
                <a:uFillTx/>
                <a:latin typeface="Readex Pro" pitchFamily="2" charset="-78"/>
                <a:ea typeface="+mn-ea"/>
                <a:cs typeface="+mn-cs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B9020A6-9AE4-1C5E-2382-92C731256B0B}"/>
                </a:ext>
              </a:extLst>
            </p:cNvPr>
            <p:cNvSpPr txBox="1"/>
            <p:nvPr/>
          </p:nvSpPr>
          <p:spPr>
            <a:xfrm>
              <a:off x="741485" y="6410864"/>
              <a:ext cx="27604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00" b="1" baseline="0">
                  <a:solidFill>
                    <a:srgbClr val="1F5CA9"/>
                  </a:solidFill>
                  <a:latin typeface="K2D" panose="00000500000000000000" pitchFamily="2" charset="-34"/>
                </a:rPr>
                <a:t>CAN THO UNIVERSITY</a:t>
              </a:r>
              <a:endParaRPr lang="en-US" sz="2100" b="1">
                <a:solidFill>
                  <a:srgbClr val="1F5CA9"/>
                </a:solidFill>
                <a:latin typeface="K2D" panose="00000500000000000000" pitchFamily="2" charset="-34"/>
              </a:endParaRP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77D4506D-DA98-1098-1F12-442ACBBE50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6808" y="9722978"/>
            <a:ext cx="13441680" cy="170204"/>
          </a:xfrm>
          <a:prstGeom prst="rect">
            <a:avLst/>
          </a:prstGeom>
        </p:spPr>
      </p:pic>
      <p:sp>
        <p:nvSpPr>
          <p:cNvPr id="24" name="Date Placeholder 3">
            <a:extLst>
              <a:ext uri="{FF2B5EF4-FFF2-40B4-BE49-F238E27FC236}">
                <a16:creationId xmlns:a16="http://schemas.microsoft.com/office/drawing/2014/main" id="{5DF6567C-9B56-05C1-4116-2F8FE0DF7A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827726" y="9822395"/>
            <a:ext cx="3572949" cy="547688"/>
          </a:xfrm>
        </p:spPr>
        <p:txBody>
          <a:bodyPr/>
          <a:lstStyle>
            <a:lvl1pPr algn="r">
              <a:defRPr b="1">
                <a:latin typeface="K2D" panose="00000500000000000000" pitchFamily="2" charset="-34"/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25" name="Footer Placeholder 4">
            <a:extLst>
              <a:ext uri="{FF2B5EF4-FFF2-40B4-BE49-F238E27FC236}">
                <a16:creationId xmlns:a16="http://schemas.microsoft.com/office/drawing/2014/main" id="{E0C7BC1C-FD72-64C1-CD8B-807BA95B6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822395"/>
            <a:ext cx="6172200" cy="547688"/>
          </a:xfrm>
        </p:spPr>
        <p:txBody>
          <a:bodyPr/>
          <a:lstStyle>
            <a:lvl1pPr algn="l">
              <a:defRPr b="1">
                <a:latin typeface="K2D" panose="00000500000000000000" pitchFamily="2" charset="-34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16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B977A98-B16D-37D0-150B-AA6EC7793AF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687" y="2591703"/>
            <a:ext cx="5180630" cy="510359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81675" y="140381"/>
            <a:ext cx="160748" cy="16051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A2A218B-FD80-D9A9-A563-EDD66C447C97}"/>
              </a:ext>
            </a:extLst>
          </p:cNvPr>
          <p:cNvSpPr/>
          <p:nvPr/>
        </p:nvSpPr>
        <p:spPr>
          <a:xfrm>
            <a:off x="17352645" y="9822395"/>
            <a:ext cx="510804" cy="255567"/>
          </a:xfrm>
          <a:prstGeom prst="rect">
            <a:avLst/>
          </a:pr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0" i="0">
              <a:latin typeface="K2D" panose="00000500000000000000" pitchFamily="2" charset="-34"/>
            </a:endParaRP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34D18193-6D41-7E8F-A381-F645A445BD8F}"/>
              </a:ext>
            </a:extLst>
          </p:cNvPr>
          <p:cNvSpPr txBox="1">
            <a:spLocks/>
          </p:cNvSpPr>
          <p:nvPr/>
        </p:nvSpPr>
        <p:spPr>
          <a:xfrm>
            <a:off x="17268920" y="9670918"/>
            <a:ext cx="698334" cy="547688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Barlow" panose="00000500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E7A8FBE-F383-41C2-9A02-D1D86CE96726}" type="slidenum">
              <a:rPr lang="en-US" sz="1500" smtClean="0">
                <a:latin typeface="K2D" panose="00000500000000000000" pitchFamily="2" charset="-34"/>
              </a:rPr>
              <a:pPr/>
              <a:t>‹#›</a:t>
            </a:fld>
            <a:endParaRPr lang="en-US" sz="1575">
              <a:latin typeface="K2D" panose="00000500000000000000" pitchFamily="2" charset="-34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F0DE44E-0F54-4683-B3FC-23CC354865C4}"/>
              </a:ext>
            </a:extLst>
          </p:cNvPr>
          <p:cNvSpPr txBox="1"/>
          <p:nvPr/>
        </p:nvSpPr>
        <p:spPr>
          <a:xfrm>
            <a:off x="15117243" y="9701760"/>
            <a:ext cx="151996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i="0">
                <a:solidFill>
                  <a:srgbClr val="00AFEF"/>
                </a:solidFill>
                <a:latin typeface="K2D" panose="00000500000000000000" pitchFamily="2" charset="-34"/>
                <a:cs typeface="Readex Pro" pitchFamily="2" charset="-78"/>
              </a:rPr>
              <a:t>www.ctu.edu.vn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A19DC06-DF8A-8075-CDF6-1D816B36D85E}"/>
              </a:ext>
            </a:extLst>
          </p:cNvPr>
          <p:cNvSpPr/>
          <p:nvPr/>
        </p:nvSpPr>
        <p:spPr>
          <a:xfrm>
            <a:off x="238726" y="9711788"/>
            <a:ext cx="980801" cy="447675"/>
          </a:xfrm>
          <a:prstGeom prst="rect">
            <a:avLst/>
          </a:prstGeom>
          <a:solidFill>
            <a:srgbClr val="1F5C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i="0">
                <a:latin typeface="K2D" panose="00000500000000000000" pitchFamily="2" charset="-34"/>
              </a:rPr>
              <a:t>CTU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89F593B-7FEA-F5D2-C5B2-F34F4F27CD9E}"/>
              </a:ext>
            </a:extLst>
          </p:cNvPr>
          <p:cNvGrpSpPr/>
          <p:nvPr/>
        </p:nvGrpSpPr>
        <p:grpSpPr>
          <a:xfrm>
            <a:off x="1226528" y="9616292"/>
            <a:ext cx="4140731" cy="559518"/>
            <a:chOff x="741485" y="6410864"/>
            <a:chExt cx="2760487" cy="37301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386CB8E-6A41-6224-EDAA-82C150F4F172}"/>
                </a:ext>
              </a:extLst>
            </p:cNvPr>
            <p:cNvSpPr txBox="1"/>
            <p:nvPr/>
          </p:nvSpPr>
          <p:spPr>
            <a:xfrm>
              <a:off x="741485" y="6599210"/>
              <a:ext cx="192225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1200" b="0" i="0" u="none" strike="noStrike" kern="1200" cap="none" spc="0" normalizeH="0" baseline="0" noProof="0">
                  <a:ln>
                    <a:noFill/>
                  </a:ln>
                  <a:solidFill>
                    <a:srgbClr val="00AFEF"/>
                  </a:solidFill>
                  <a:effectLst/>
                  <a:uLnTx/>
                  <a:uFillTx/>
                  <a:latin typeface="Readex Pro" pitchFamily="2" charset="-78"/>
                  <a:ea typeface="+mn-ea"/>
                  <a:cs typeface="+mn-cs"/>
                </a:rPr>
                <a:t>Community - Totality - Uniqueness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AFEF"/>
                </a:solidFill>
                <a:effectLst/>
                <a:uLnTx/>
                <a:uFillTx/>
                <a:latin typeface="Readex Pro" pitchFamily="2" charset="-78"/>
                <a:ea typeface="+mn-ea"/>
                <a:cs typeface="+mn-c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65016A6-8328-D979-F3B1-3699FE7C12D3}"/>
                </a:ext>
              </a:extLst>
            </p:cNvPr>
            <p:cNvSpPr txBox="1"/>
            <p:nvPr/>
          </p:nvSpPr>
          <p:spPr>
            <a:xfrm>
              <a:off x="741485" y="6410864"/>
              <a:ext cx="27604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00" b="1" baseline="0">
                  <a:solidFill>
                    <a:srgbClr val="1F5CA9"/>
                  </a:solidFill>
                  <a:latin typeface="K2D" panose="00000500000000000000" pitchFamily="2" charset="-34"/>
                </a:rPr>
                <a:t>CAN THO UNIVERSITY</a:t>
              </a:r>
              <a:endParaRPr lang="en-US" sz="2100" b="1">
                <a:solidFill>
                  <a:srgbClr val="1F5CA9"/>
                </a:solidFill>
                <a:latin typeface="K2D" panose="00000500000000000000" pitchFamily="2" charset="-34"/>
              </a:endParaRP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01883C3A-31E7-5C99-C60E-FB33D489FE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6808" y="9722978"/>
            <a:ext cx="13441680" cy="170204"/>
          </a:xfrm>
          <a:prstGeom prst="rect">
            <a:avLst/>
          </a:prstGeom>
        </p:spPr>
      </p:pic>
      <p:sp>
        <p:nvSpPr>
          <p:cNvPr id="23" name="Date Placeholder 3">
            <a:extLst>
              <a:ext uri="{FF2B5EF4-FFF2-40B4-BE49-F238E27FC236}">
                <a16:creationId xmlns:a16="http://schemas.microsoft.com/office/drawing/2014/main" id="{AAF4B286-E3B1-4602-9B2B-E971F31B9B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827726" y="9822395"/>
            <a:ext cx="3572949" cy="547688"/>
          </a:xfrm>
        </p:spPr>
        <p:txBody>
          <a:bodyPr/>
          <a:lstStyle>
            <a:lvl1pPr algn="r">
              <a:defRPr b="1">
                <a:latin typeface="K2D" panose="00000500000000000000" pitchFamily="2" charset="-34"/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D23BE6BC-821E-A5D1-30D2-E3CB22140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822395"/>
            <a:ext cx="6172200" cy="547688"/>
          </a:xfrm>
        </p:spPr>
        <p:txBody>
          <a:bodyPr/>
          <a:lstStyle>
            <a:lvl1pPr algn="l">
              <a:defRPr b="1">
                <a:latin typeface="K2D" panose="00000500000000000000" pitchFamily="2" charset="-34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78024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Blue 1">
    <p:bg>
      <p:bgPr>
        <a:solidFill>
          <a:srgbClr val="1F5CA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FF29CC0-A8E3-7B26-83F7-23FD30C83BA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687" y="2591703"/>
            <a:ext cx="5180630" cy="5103594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9C7F682-0100-EB65-9EF7-68F4E1527F64}"/>
              </a:ext>
            </a:extLst>
          </p:cNvPr>
          <p:cNvGrpSpPr/>
          <p:nvPr/>
        </p:nvGrpSpPr>
        <p:grpSpPr>
          <a:xfrm rot="5400000" flipH="1">
            <a:off x="17991524" y="134787"/>
            <a:ext cx="162479" cy="160749"/>
            <a:chOff x="9886950" y="442913"/>
            <a:chExt cx="216694" cy="214386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7B12206D-0D33-F7BF-D5C3-71176B0C507A}"/>
                </a:ext>
              </a:extLst>
            </p:cNvPr>
            <p:cNvSpPr/>
            <p:nvPr userDrawn="1"/>
          </p:nvSpPr>
          <p:spPr>
            <a:xfrm>
              <a:off x="9886950" y="442913"/>
              <a:ext cx="97631" cy="97631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6958F7DE-9367-1A7B-0471-C642F47C03A3}"/>
                </a:ext>
              </a:extLst>
            </p:cNvPr>
            <p:cNvSpPr/>
            <p:nvPr userDrawn="1"/>
          </p:nvSpPr>
          <p:spPr>
            <a:xfrm>
              <a:off x="10006013" y="559668"/>
              <a:ext cx="97631" cy="97631"/>
            </a:xfrm>
            <a:prstGeom prst="roundRect">
              <a:avLst/>
            </a:prstGeom>
            <a:solidFill>
              <a:srgbClr val="00AFE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5FF2EDA6-9276-E821-1BDA-7B118853E64D}"/>
                </a:ext>
              </a:extLst>
            </p:cNvPr>
            <p:cNvSpPr/>
            <p:nvPr userDrawn="1"/>
          </p:nvSpPr>
          <p:spPr>
            <a:xfrm>
              <a:off x="10006013" y="442913"/>
              <a:ext cx="97631" cy="97631"/>
            </a:xfrm>
            <a:prstGeom prst="roundRect">
              <a:avLst/>
            </a:prstGeom>
            <a:solidFill>
              <a:srgbClr val="CC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082EDF61-0E98-DA36-3E26-D168E759754A}"/>
              </a:ext>
            </a:extLst>
          </p:cNvPr>
          <p:cNvSpPr/>
          <p:nvPr/>
        </p:nvSpPr>
        <p:spPr>
          <a:xfrm>
            <a:off x="17305506" y="9838949"/>
            <a:ext cx="510804" cy="25556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0" i="0">
              <a:latin typeface="K2D" panose="00000500000000000000" pitchFamily="2" charset="-34"/>
            </a:endParaRPr>
          </a:p>
        </p:txBody>
      </p:sp>
      <p:sp>
        <p:nvSpPr>
          <p:cNvPr id="38" name="Slide Number Placeholder 5">
            <a:extLst>
              <a:ext uri="{FF2B5EF4-FFF2-40B4-BE49-F238E27FC236}">
                <a16:creationId xmlns:a16="http://schemas.microsoft.com/office/drawing/2014/main" id="{DF5C25A6-8095-6AF2-C9C3-8CD0FED2FB3C}"/>
              </a:ext>
            </a:extLst>
          </p:cNvPr>
          <p:cNvSpPr txBox="1">
            <a:spLocks/>
          </p:cNvSpPr>
          <p:nvPr/>
        </p:nvSpPr>
        <p:spPr>
          <a:xfrm>
            <a:off x="17207493" y="9687472"/>
            <a:ext cx="698334" cy="547688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Barlow" panose="00000500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E7A8FBE-F383-41C2-9A02-D1D86CE96726}" type="slidenum">
              <a:rPr lang="en-US" sz="1500" smtClean="0">
                <a:latin typeface="K2D" panose="00000500000000000000" pitchFamily="2" charset="-34"/>
              </a:rPr>
              <a:pPr/>
              <a:t>‹#›</a:t>
            </a:fld>
            <a:endParaRPr lang="en-US" sz="1575">
              <a:latin typeface="K2D" panose="00000500000000000000" pitchFamily="2" charset="-34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8DB983B-0A91-69E0-195A-772E71561D24}"/>
              </a:ext>
            </a:extLst>
          </p:cNvPr>
          <p:cNvSpPr txBox="1"/>
          <p:nvPr/>
        </p:nvSpPr>
        <p:spPr>
          <a:xfrm>
            <a:off x="15187262" y="9701759"/>
            <a:ext cx="151996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i="0">
                <a:solidFill>
                  <a:schemeClr val="bg1"/>
                </a:solidFill>
                <a:latin typeface="K2D" panose="00000500000000000000" pitchFamily="2" charset="-34"/>
                <a:cs typeface="Readex Pro" pitchFamily="2" charset="-78"/>
              </a:rPr>
              <a:t>www.ctu.edu.vn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8DADC743-2431-45F2-79E2-121CA7F280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9905" y="9718244"/>
            <a:ext cx="13441680" cy="170204"/>
          </a:xfrm>
          <a:prstGeom prst="rect">
            <a:avLst/>
          </a:prstGeom>
        </p:spPr>
      </p:pic>
      <p:sp>
        <p:nvSpPr>
          <p:cNvPr id="52" name="Rectangle 51">
            <a:extLst>
              <a:ext uri="{FF2B5EF4-FFF2-40B4-BE49-F238E27FC236}">
                <a16:creationId xmlns:a16="http://schemas.microsoft.com/office/drawing/2014/main" id="{79887EFC-47B1-9E40-0D8C-00E95C29EF53}"/>
              </a:ext>
            </a:extLst>
          </p:cNvPr>
          <p:cNvSpPr/>
          <p:nvPr/>
        </p:nvSpPr>
        <p:spPr>
          <a:xfrm>
            <a:off x="238726" y="9711788"/>
            <a:ext cx="980801" cy="447675"/>
          </a:xfrm>
          <a:prstGeom prst="rect">
            <a:avLst/>
          </a:prstGeom>
          <a:solidFill>
            <a:srgbClr val="27AC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i="0">
                <a:latin typeface="K2D" panose="00000500000000000000" pitchFamily="2" charset="-34"/>
              </a:rPr>
              <a:t>CTU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EE3C0DB-B1FC-4FD9-6D12-4A8C131EE2DD}"/>
              </a:ext>
            </a:extLst>
          </p:cNvPr>
          <p:cNvGrpSpPr/>
          <p:nvPr/>
        </p:nvGrpSpPr>
        <p:grpSpPr>
          <a:xfrm>
            <a:off x="1226528" y="9616292"/>
            <a:ext cx="4140731" cy="559518"/>
            <a:chOff x="741485" y="6410864"/>
            <a:chExt cx="2760487" cy="37301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6806F485-7B56-F41A-BB6F-3E9B7BF9AD69}"/>
                </a:ext>
              </a:extLst>
            </p:cNvPr>
            <p:cNvSpPr txBox="1"/>
            <p:nvPr/>
          </p:nvSpPr>
          <p:spPr>
            <a:xfrm>
              <a:off x="741485" y="6599210"/>
              <a:ext cx="192225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12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Readex Pro" pitchFamily="2" charset="-78"/>
                  <a:ea typeface="+mn-ea"/>
                  <a:cs typeface="+mn-cs"/>
                </a:rPr>
                <a:t>Community - Totality - Uniqueness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eadex Pro" pitchFamily="2" charset="-78"/>
                <a:ea typeface="+mn-ea"/>
                <a:cs typeface="+mn-cs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5A13944-4F33-47EC-96FA-50BC12ED342B}"/>
                </a:ext>
              </a:extLst>
            </p:cNvPr>
            <p:cNvSpPr txBox="1"/>
            <p:nvPr/>
          </p:nvSpPr>
          <p:spPr>
            <a:xfrm>
              <a:off x="741485" y="6410864"/>
              <a:ext cx="27604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00" b="1" baseline="0">
                  <a:solidFill>
                    <a:schemeClr val="bg1"/>
                  </a:solidFill>
                  <a:latin typeface="K2D" panose="00000500000000000000" pitchFamily="2" charset="-34"/>
                </a:rPr>
                <a:t>CAN THO UNIVERSITY</a:t>
              </a:r>
              <a:endParaRPr lang="en-US" sz="2100" b="1">
                <a:solidFill>
                  <a:schemeClr val="bg1"/>
                </a:solidFill>
                <a:latin typeface="K2D" panose="00000500000000000000" pitchFamily="2" charset="-34"/>
              </a:endParaRPr>
            </a:p>
          </p:txBody>
        </p:sp>
      </p:grpSp>
      <p:sp>
        <p:nvSpPr>
          <p:cNvPr id="57" name="Date Placeholder 3">
            <a:extLst>
              <a:ext uri="{FF2B5EF4-FFF2-40B4-BE49-F238E27FC236}">
                <a16:creationId xmlns:a16="http://schemas.microsoft.com/office/drawing/2014/main" id="{B137584B-E513-D305-AC1C-9A6C3A36A5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827726" y="9822395"/>
            <a:ext cx="3572949" cy="547688"/>
          </a:xfr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K2D" panose="00000500000000000000" pitchFamily="2" charset="-34"/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8" name="Footer Placeholder 4">
            <a:extLst>
              <a:ext uri="{FF2B5EF4-FFF2-40B4-BE49-F238E27FC236}">
                <a16:creationId xmlns:a16="http://schemas.microsoft.com/office/drawing/2014/main" id="{5F1F2948-EE2B-7B83-70EC-1CA44DC0D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822395"/>
            <a:ext cx="6172200" cy="547688"/>
          </a:xfrm>
        </p:spPr>
        <p:txBody>
          <a:bodyPr/>
          <a:lstStyle>
            <a:lvl1pPr algn="l">
              <a:defRPr b="1">
                <a:solidFill>
                  <a:schemeClr val="bg1"/>
                </a:solidFill>
                <a:latin typeface="K2D" panose="00000500000000000000" pitchFamily="2" charset="-34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89678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Blue 2"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A39DEC0-0415-D667-18C3-EEA5AEBABEA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687" y="2591703"/>
            <a:ext cx="5180630" cy="5103594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E74BF315-D1FC-6421-060B-3FFD387F1B1D}"/>
              </a:ext>
            </a:extLst>
          </p:cNvPr>
          <p:cNvGrpSpPr/>
          <p:nvPr/>
        </p:nvGrpSpPr>
        <p:grpSpPr>
          <a:xfrm rot="5400000" flipH="1">
            <a:off x="17991524" y="134787"/>
            <a:ext cx="162479" cy="160749"/>
            <a:chOff x="9886950" y="442913"/>
            <a:chExt cx="216694" cy="214386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D2D3478F-4D6B-F3FC-93EE-781955B168ED}"/>
                </a:ext>
              </a:extLst>
            </p:cNvPr>
            <p:cNvSpPr/>
            <p:nvPr userDrawn="1"/>
          </p:nvSpPr>
          <p:spPr>
            <a:xfrm>
              <a:off x="9886950" y="442913"/>
              <a:ext cx="97631" cy="97631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F30E6027-7A58-80A0-C4DE-BD292242A19B}"/>
                </a:ext>
              </a:extLst>
            </p:cNvPr>
            <p:cNvSpPr/>
            <p:nvPr userDrawn="1"/>
          </p:nvSpPr>
          <p:spPr>
            <a:xfrm>
              <a:off x="10006013" y="559668"/>
              <a:ext cx="97631" cy="97631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EC39217D-11B2-EC58-7DB9-670BADCEC0E6}"/>
                </a:ext>
              </a:extLst>
            </p:cNvPr>
            <p:cNvSpPr/>
            <p:nvPr userDrawn="1"/>
          </p:nvSpPr>
          <p:spPr>
            <a:xfrm>
              <a:off x="10006013" y="442913"/>
              <a:ext cx="97631" cy="97631"/>
            </a:xfrm>
            <a:prstGeom prst="roundRect">
              <a:avLst/>
            </a:prstGeom>
            <a:solidFill>
              <a:srgbClr val="CC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97AF6527-BFE4-537E-1308-488B162949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0344" y="9732407"/>
            <a:ext cx="13441680" cy="17005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E5CACFF-45E7-55D3-E5A5-653F2B8017AE}"/>
              </a:ext>
            </a:extLst>
          </p:cNvPr>
          <p:cNvSpPr/>
          <p:nvPr/>
        </p:nvSpPr>
        <p:spPr>
          <a:xfrm>
            <a:off x="238726" y="9711788"/>
            <a:ext cx="980801" cy="447675"/>
          </a:xfrm>
          <a:prstGeom prst="rect">
            <a:avLst/>
          </a:prstGeom>
          <a:solidFill>
            <a:srgbClr val="1F5C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i="0">
                <a:latin typeface="K2D" panose="00000500000000000000" pitchFamily="2" charset="-34"/>
              </a:rPr>
              <a:t>CTU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F4E5C97-2B57-9E5D-764D-87DE472CB901}"/>
              </a:ext>
            </a:extLst>
          </p:cNvPr>
          <p:cNvSpPr/>
          <p:nvPr/>
        </p:nvSpPr>
        <p:spPr>
          <a:xfrm>
            <a:off x="17366933" y="9822395"/>
            <a:ext cx="510804" cy="25556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0" i="0">
              <a:latin typeface="K2D" panose="00000500000000000000" pitchFamily="2" charset="-34"/>
            </a:endParaRP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E5E75459-D4C7-9354-A931-B335C406F5A6}"/>
              </a:ext>
            </a:extLst>
          </p:cNvPr>
          <p:cNvSpPr txBox="1">
            <a:spLocks/>
          </p:cNvSpPr>
          <p:nvPr/>
        </p:nvSpPr>
        <p:spPr>
          <a:xfrm>
            <a:off x="17268920" y="9670918"/>
            <a:ext cx="698334" cy="547688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Barlow" panose="00000500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E7A8FBE-F383-41C2-9A02-D1D86CE96726}" type="slidenum">
              <a:rPr lang="en-US" sz="1500" smtClean="0">
                <a:latin typeface="K2D" panose="00000500000000000000" pitchFamily="2" charset="-34"/>
              </a:rPr>
              <a:pPr/>
              <a:t>‹#›</a:t>
            </a:fld>
            <a:endParaRPr lang="en-US" sz="1575">
              <a:latin typeface="K2D" panose="00000500000000000000" pitchFamily="2" charset="-34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D0EE6BD-EFE1-AFBA-1E5F-9B64FFE8B6BE}"/>
              </a:ext>
            </a:extLst>
          </p:cNvPr>
          <p:cNvGrpSpPr/>
          <p:nvPr/>
        </p:nvGrpSpPr>
        <p:grpSpPr>
          <a:xfrm>
            <a:off x="1226528" y="9616292"/>
            <a:ext cx="4140731" cy="559518"/>
            <a:chOff x="741485" y="6410864"/>
            <a:chExt cx="2760487" cy="37301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B1249A6-9C2C-8AA9-7B4D-3B74EC7BB0E7}"/>
                </a:ext>
              </a:extLst>
            </p:cNvPr>
            <p:cNvSpPr txBox="1"/>
            <p:nvPr/>
          </p:nvSpPr>
          <p:spPr>
            <a:xfrm>
              <a:off x="741485" y="6599210"/>
              <a:ext cx="192225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12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Readex Pro" pitchFamily="2" charset="-78"/>
                  <a:ea typeface="+mn-ea"/>
                  <a:cs typeface="+mn-cs"/>
                </a:rPr>
                <a:t>Community - Totality - Uniqueness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eadex Pro" pitchFamily="2" charset="-78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2B3CAD9-FCD5-AB71-2E3E-03FCB768FF85}"/>
                </a:ext>
              </a:extLst>
            </p:cNvPr>
            <p:cNvSpPr txBox="1"/>
            <p:nvPr/>
          </p:nvSpPr>
          <p:spPr>
            <a:xfrm>
              <a:off x="741485" y="6410864"/>
              <a:ext cx="27604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00" b="1" baseline="0">
                  <a:solidFill>
                    <a:schemeClr val="bg1"/>
                  </a:solidFill>
                  <a:latin typeface="K2D" panose="00000500000000000000" pitchFamily="2" charset="-34"/>
                </a:rPr>
                <a:t>CAN THO UNIVERSITY</a:t>
              </a:r>
              <a:endParaRPr lang="en-US" sz="2100" b="1">
                <a:solidFill>
                  <a:schemeClr val="bg1"/>
                </a:solidFill>
                <a:latin typeface="K2D" panose="00000500000000000000" pitchFamily="2" charset="-34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54E90919-B9E0-2168-DD97-F4BCD8260673}"/>
              </a:ext>
            </a:extLst>
          </p:cNvPr>
          <p:cNvSpPr txBox="1"/>
          <p:nvPr/>
        </p:nvSpPr>
        <p:spPr>
          <a:xfrm>
            <a:off x="15148676" y="9701760"/>
            <a:ext cx="151996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i="0">
                <a:solidFill>
                  <a:schemeClr val="bg1"/>
                </a:solidFill>
                <a:latin typeface="K2D" panose="00000500000000000000" pitchFamily="2" charset="-34"/>
                <a:cs typeface="Readex Pro" pitchFamily="2" charset="-78"/>
              </a:rPr>
              <a:t>www.ctu.edu.vn</a:t>
            </a:r>
          </a:p>
        </p:txBody>
      </p:sp>
      <p:sp>
        <p:nvSpPr>
          <p:cNvPr id="26" name="Date Placeholder 3">
            <a:extLst>
              <a:ext uri="{FF2B5EF4-FFF2-40B4-BE49-F238E27FC236}">
                <a16:creationId xmlns:a16="http://schemas.microsoft.com/office/drawing/2014/main" id="{E2A85561-D248-4BA0-93D1-F7F0B4A9F0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827726" y="9822395"/>
            <a:ext cx="3572949" cy="547688"/>
          </a:xfr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K2D" panose="00000500000000000000" pitchFamily="2" charset="-34"/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27" name="Footer Placeholder 4">
            <a:extLst>
              <a:ext uri="{FF2B5EF4-FFF2-40B4-BE49-F238E27FC236}">
                <a16:creationId xmlns:a16="http://schemas.microsoft.com/office/drawing/2014/main" id="{B2E66308-078F-2D9B-D872-3883B077C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822395"/>
            <a:ext cx="6172200" cy="547688"/>
          </a:xfrm>
        </p:spPr>
        <p:txBody>
          <a:bodyPr/>
          <a:lstStyle>
            <a:lvl1pPr algn="l">
              <a:defRPr b="1">
                <a:solidFill>
                  <a:schemeClr val="bg1"/>
                </a:solidFill>
                <a:latin typeface="K2D" panose="00000500000000000000" pitchFamily="2" charset="-34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6055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cboo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9Slide.vn 1">
            <a:extLst>
              <a:ext uri="{FF2B5EF4-FFF2-40B4-BE49-F238E27FC236}">
                <a16:creationId xmlns:a16="http://schemas.microsoft.com/office/drawing/2014/main" id="{2946107B-86B5-4108-B9D9-FBE88B6AF6A9}"/>
              </a:ext>
            </a:extLst>
          </p:cNvPr>
          <p:cNvGrpSpPr/>
          <p:nvPr/>
        </p:nvGrpSpPr>
        <p:grpSpPr>
          <a:xfrm>
            <a:off x="3394059" y="1620011"/>
            <a:ext cx="11499882" cy="6638165"/>
            <a:chOff x="2738438" y="30163"/>
            <a:chExt cx="11828463" cy="6827838"/>
          </a:xfrm>
        </p:grpSpPr>
        <p:sp>
          <p:nvSpPr>
            <p:cNvPr id="17" name="9Slide.vn 2">
              <a:extLst>
                <a:ext uri="{FF2B5EF4-FFF2-40B4-BE49-F238E27FC236}">
                  <a16:creationId xmlns:a16="http://schemas.microsoft.com/office/drawing/2014/main" id="{4C6E1B3E-70F8-4E17-8666-2C90A7910C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1113" y="30163"/>
              <a:ext cx="9663113" cy="6823075"/>
            </a:xfrm>
            <a:custGeom>
              <a:avLst/>
              <a:gdLst>
                <a:gd name="T0" fmla="*/ 201 w 6087"/>
                <a:gd name="T1" fmla="*/ 4298 h 4298"/>
                <a:gd name="T2" fmla="*/ 181 w 6087"/>
                <a:gd name="T3" fmla="*/ 4298 h 4298"/>
                <a:gd name="T4" fmla="*/ 141 w 6087"/>
                <a:gd name="T5" fmla="*/ 4289 h 4298"/>
                <a:gd name="T6" fmla="*/ 106 w 6087"/>
                <a:gd name="T7" fmla="*/ 4274 h 4298"/>
                <a:gd name="T8" fmla="*/ 74 w 6087"/>
                <a:gd name="T9" fmla="*/ 4252 h 4298"/>
                <a:gd name="T10" fmla="*/ 47 w 6087"/>
                <a:gd name="T11" fmla="*/ 4225 h 4298"/>
                <a:gd name="T12" fmla="*/ 25 w 6087"/>
                <a:gd name="T13" fmla="*/ 4193 h 4298"/>
                <a:gd name="T14" fmla="*/ 10 w 6087"/>
                <a:gd name="T15" fmla="*/ 4158 h 4298"/>
                <a:gd name="T16" fmla="*/ 1 w 6087"/>
                <a:gd name="T17" fmla="*/ 4118 h 4298"/>
                <a:gd name="T18" fmla="*/ 0 w 6087"/>
                <a:gd name="T19" fmla="*/ 201 h 4298"/>
                <a:gd name="T20" fmla="*/ 1 w 6087"/>
                <a:gd name="T21" fmla="*/ 181 h 4298"/>
                <a:gd name="T22" fmla="*/ 10 w 6087"/>
                <a:gd name="T23" fmla="*/ 141 h 4298"/>
                <a:gd name="T24" fmla="*/ 25 w 6087"/>
                <a:gd name="T25" fmla="*/ 105 h 4298"/>
                <a:gd name="T26" fmla="*/ 47 w 6087"/>
                <a:gd name="T27" fmla="*/ 74 h 4298"/>
                <a:gd name="T28" fmla="*/ 74 w 6087"/>
                <a:gd name="T29" fmla="*/ 47 h 4298"/>
                <a:gd name="T30" fmla="*/ 106 w 6087"/>
                <a:gd name="T31" fmla="*/ 25 h 4298"/>
                <a:gd name="T32" fmla="*/ 141 w 6087"/>
                <a:gd name="T33" fmla="*/ 10 h 4298"/>
                <a:gd name="T34" fmla="*/ 181 w 6087"/>
                <a:gd name="T35" fmla="*/ 1 h 4298"/>
                <a:gd name="T36" fmla="*/ 5887 w 6087"/>
                <a:gd name="T37" fmla="*/ 0 h 4298"/>
                <a:gd name="T38" fmla="*/ 5907 w 6087"/>
                <a:gd name="T39" fmla="*/ 1 h 4298"/>
                <a:gd name="T40" fmla="*/ 5946 w 6087"/>
                <a:gd name="T41" fmla="*/ 10 h 4298"/>
                <a:gd name="T42" fmla="*/ 5983 w 6087"/>
                <a:gd name="T43" fmla="*/ 25 h 4298"/>
                <a:gd name="T44" fmla="*/ 6015 w 6087"/>
                <a:gd name="T45" fmla="*/ 47 h 4298"/>
                <a:gd name="T46" fmla="*/ 6042 w 6087"/>
                <a:gd name="T47" fmla="*/ 74 h 4298"/>
                <a:gd name="T48" fmla="*/ 6064 w 6087"/>
                <a:gd name="T49" fmla="*/ 105 h 4298"/>
                <a:gd name="T50" fmla="*/ 6079 w 6087"/>
                <a:gd name="T51" fmla="*/ 141 h 4298"/>
                <a:gd name="T52" fmla="*/ 6087 w 6087"/>
                <a:gd name="T53" fmla="*/ 181 h 4298"/>
                <a:gd name="T54" fmla="*/ 6087 w 6087"/>
                <a:gd name="T55" fmla="*/ 4097 h 4298"/>
                <a:gd name="T56" fmla="*/ 6087 w 6087"/>
                <a:gd name="T57" fmla="*/ 4118 h 4298"/>
                <a:gd name="T58" fmla="*/ 6079 w 6087"/>
                <a:gd name="T59" fmla="*/ 4158 h 4298"/>
                <a:gd name="T60" fmla="*/ 6064 w 6087"/>
                <a:gd name="T61" fmla="*/ 4193 h 4298"/>
                <a:gd name="T62" fmla="*/ 6042 w 6087"/>
                <a:gd name="T63" fmla="*/ 4225 h 4298"/>
                <a:gd name="T64" fmla="*/ 6015 w 6087"/>
                <a:gd name="T65" fmla="*/ 4252 h 4298"/>
                <a:gd name="T66" fmla="*/ 5983 w 6087"/>
                <a:gd name="T67" fmla="*/ 4274 h 4298"/>
                <a:gd name="T68" fmla="*/ 5946 w 6087"/>
                <a:gd name="T69" fmla="*/ 4289 h 4298"/>
                <a:gd name="T70" fmla="*/ 5907 w 6087"/>
                <a:gd name="T71" fmla="*/ 4298 h 4298"/>
                <a:gd name="T72" fmla="*/ 5887 w 6087"/>
                <a:gd name="T73" fmla="*/ 4298 h 4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087" h="4298">
                  <a:moveTo>
                    <a:pt x="5887" y="4298"/>
                  </a:moveTo>
                  <a:lnTo>
                    <a:pt x="201" y="4298"/>
                  </a:lnTo>
                  <a:lnTo>
                    <a:pt x="201" y="4298"/>
                  </a:lnTo>
                  <a:lnTo>
                    <a:pt x="181" y="4298"/>
                  </a:lnTo>
                  <a:lnTo>
                    <a:pt x="161" y="4294"/>
                  </a:lnTo>
                  <a:lnTo>
                    <a:pt x="141" y="4289"/>
                  </a:lnTo>
                  <a:lnTo>
                    <a:pt x="122" y="4282"/>
                  </a:lnTo>
                  <a:lnTo>
                    <a:pt x="106" y="4274"/>
                  </a:lnTo>
                  <a:lnTo>
                    <a:pt x="89" y="4264"/>
                  </a:lnTo>
                  <a:lnTo>
                    <a:pt x="74" y="4252"/>
                  </a:lnTo>
                  <a:lnTo>
                    <a:pt x="58" y="4239"/>
                  </a:lnTo>
                  <a:lnTo>
                    <a:pt x="47" y="4225"/>
                  </a:lnTo>
                  <a:lnTo>
                    <a:pt x="35" y="4210"/>
                  </a:lnTo>
                  <a:lnTo>
                    <a:pt x="25" y="4193"/>
                  </a:lnTo>
                  <a:lnTo>
                    <a:pt x="16" y="4177"/>
                  </a:lnTo>
                  <a:lnTo>
                    <a:pt x="10" y="4158"/>
                  </a:lnTo>
                  <a:lnTo>
                    <a:pt x="5" y="4138"/>
                  </a:lnTo>
                  <a:lnTo>
                    <a:pt x="1" y="4118"/>
                  </a:lnTo>
                  <a:lnTo>
                    <a:pt x="0" y="4097"/>
                  </a:lnTo>
                  <a:lnTo>
                    <a:pt x="0" y="201"/>
                  </a:lnTo>
                  <a:lnTo>
                    <a:pt x="0" y="201"/>
                  </a:lnTo>
                  <a:lnTo>
                    <a:pt x="1" y="181"/>
                  </a:lnTo>
                  <a:lnTo>
                    <a:pt x="5" y="161"/>
                  </a:lnTo>
                  <a:lnTo>
                    <a:pt x="10" y="141"/>
                  </a:lnTo>
                  <a:lnTo>
                    <a:pt x="16" y="122"/>
                  </a:lnTo>
                  <a:lnTo>
                    <a:pt x="25" y="105"/>
                  </a:lnTo>
                  <a:lnTo>
                    <a:pt x="35" y="89"/>
                  </a:lnTo>
                  <a:lnTo>
                    <a:pt x="47" y="74"/>
                  </a:lnTo>
                  <a:lnTo>
                    <a:pt x="58" y="58"/>
                  </a:lnTo>
                  <a:lnTo>
                    <a:pt x="74" y="47"/>
                  </a:lnTo>
                  <a:lnTo>
                    <a:pt x="89" y="35"/>
                  </a:lnTo>
                  <a:lnTo>
                    <a:pt x="106" y="25"/>
                  </a:lnTo>
                  <a:lnTo>
                    <a:pt x="122" y="16"/>
                  </a:lnTo>
                  <a:lnTo>
                    <a:pt x="141" y="10"/>
                  </a:lnTo>
                  <a:lnTo>
                    <a:pt x="161" y="5"/>
                  </a:lnTo>
                  <a:lnTo>
                    <a:pt x="181" y="1"/>
                  </a:lnTo>
                  <a:lnTo>
                    <a:pt x="201" y="0"/>
                  </a:lnTo>
                  <a:lnTo>
                    <a:pt x="5887" y="0"/>
                  </a:lnTo>
                  <a:lnTo>
                    <a:pt x="5887" y="0"/>
                  </a:lnTo>
                  <a:lnTo>
                    <a:pt x="5907" y="1"/>
                  </a:lnTo>
                  <a:lnTo>
                    <a:pt x="5927" y="5"/>
                  </a:lnTo>
                  <a:lnTo>
                    <a:pt x="5946" y="10"/>
                  </a:lnTo>
                  <a:lnTo>
                    <a:pt x="5964" y="16"/>
                  </a:lnTo>
                  <a:lnTo>
                    <a:pt x="5983" y="25"/>
                  </a:lnTo>
                  <a:lnTo>
                    <a:pt x="6000" y="35"/>
                  </a:lnTo>
                  <a:lnTo>
                    <a:pt x="6015" y="47"/>
                  </a:lnTo>
                  <a:lnTo>
                    <a:pt x="6028" y="58"/>
                  </a:lnTo>
                  <a:lnTo>
                    <a:pt x="6042" y="74"/>
                  </a:lnTo>
                  <a:lnTo>
                    <a:pt x="6054" y="89"/>
                  </a:lnTo>
                  <a:lnTo>
                    <a:pt x="6064" y="105"/>
                  </a:lnTo>
                  <a:lnTo>
                    <a:pt x="6072" y="122"/>
                  </a:lnTo>
                  <a:lnTo>
                    <a:pt x="6079" y="141"/>
                  </a:lnTo>
                  <a:lnTo>
                    <a:pt x="6084" y="161"/>
                  </a:lnTo>
                  <a:lnTo>
                    <a:pt x="6087" y="181"/>
                  </a:lnTo>
                  <a:lnTo>
                    <a:pt x="6087" y="201"/>
                  </a:lnTo>
                  <a:lnTo>
                    <a:pt x="6087" y="4097"/>
                  </a:lnTo>
                  <a:lnTo>
                    <a:pt x="6087" y="4097"/>
                  </a:lnTo>
                  <a:lnTo>
                    <a:pt x="6087" y="4118"/>
                  </a:lnTo>
                  <a:lnTo>
                    <a:pt x="6084" y="4138"/>
                  </a:lnTo>
                  <a:lnTo>
                    <a:pt x="6079" y="4158"/>
                  </a:lnTo>
                  <a:lnTo>
                    <a:pt x="6072" y="4177"/>
                  </a:lnTo>
                  <a:lnTo>
                    <a:pt x="6064" y="4193"/>
                  </a:lnTo>
                  <a:lnTo>
                    <a:pt x="6054" y="4210"/>
                  </a:lnTo>
                  <a:lnTo>
                    <a:pt x="6042" y="4225"/>
                  </a:lnTo>
                  <a:lnTo>
                    <a:pt x="6028" y="4239"/>
                  </a:lnTo>
                  <a:lnTo>
                    <a:pt x="6015" y="4252"/>
                  </a:lnTo>
                  <a:lnTo>
                    <a:pt x="6000" y="4264"/>
                  </a:lnTo>
                  <a:lnTo>
                    <a:pt x="5983" y="4274"/>
                  </a:lnTo>
                  <a:lnTo>
                    <a:pt x="5964" y="4282"/>
                  </a:lnTo>
                  <a:lnTo>
                    <a:pt x="5946" y="4289"/>
                  </a:lnTo>
                  <a:lnTo>
                    <a:pt x="5927" y="4294"/>
                  </a:lnTo>
                  <a:lnTo>
                    <a:pt x="5907" y="4298"/>
                  </a:lnTo>
                  <a:lnTo>
                    <a:pt x="5887" y="4298"/>
                  </a:lnTo>
                  <a:lnTo>
                    <a:pt x="5887" y="429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B0B2B4"/>
                </a:gs>
                <a:gs pos="100000">
                  <a:srgbClr val="DFE0E1"/>
                </a:gs>
              </a:gsLst>
              <a:lin ang="0" scaled="1"/>
              <a:tileRect/>
            </a:gradFill>
            <a:ln>
              <a:noFill/>
            </a:ln>
            <a:effectLst>
              <a:innerShdw blurRad="63500">
                <a:prstClr val="black">
                  <a:alpha val="40000"/>
                </a:prstClr>
              </a:inn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700" b="0" i="0">
                <a:latin typeface="K2D" panose="00000500000000000000" pitchFamily="2" charset="-34"/>
              </a:endParaRPr>
            </a:p>
          </p:txBody>
        </p:sp>
        <p:sp>
          <p:nvSpPr>
            <p:cNvPr id="18" name="9Slide.vn 3">
              <a:extLst>
                <a:ext uri="{FF2B5EF4-FFF2-40B4-BE49-F238E27FC236}">
                  <a16:creationId xmlns:a16="http://schemas.microsoft.com/office/drawing/2014/main" id="{1C3B9052-DF89-48DA-900D-596E0ADF2E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5563" y="74613"/>
              <a:ext cx="9574213" cy="6735763"/>
            </a:xfrm>
            <a:custGeom>
              <a:avLst/>
              <a:gdLst>
                <a:gd name="T0" fmla="*/ 173 w 6031"/>
                <a:gd name="T1" fmla="*/ 0 h 4243"/>
                <a:gd name="T2" fmla="*/ 155 w 6031"/>
                <a:gd name="T3" fmla="*/ 2 h 4243"/>
                <a:gd name="T4" fmla="*/ 121 w 6031"/>
                <a:gd name="T5" fmla="*/ 9 h 4243"/>
                <a:gd name="T6" fmla="*/ 91 w 6031"/>
                <a:gd name="T7" fmla="*/ 22 h 4243"/>
                <a:gd name="T8" fmla="*/ 64 w 6031"/>
                <a:gd name="T9" fmla="*/ 40 h 4243"/>
                <a:gd name="T10" fmla="*/ 41 w 6031"/>
                <a:gd name="T11" fmla="*/ 64 h 4243"/>
                <a:gd name="T12" fmla="*/ 22 w 6031"/>
                <a:gd name="T13" fmla="*/ 91 h 4243"/>
                <a:gd name="T14" fmla="*/ 9 w 6031"/>
                <a:gd name="T15" fmla="*/ 121 h 4243"/>
                <a:gd name="T16" fmla="*/ 2 w 6031"/>
                <a:gd name="T17" fmla="*/ 157 h 4243"/>
                <a:gd name="T18" fmla="*/ 0 w 6031"/>
                <a:gd name="T19" fmla="*/ 4069 h 4243"/>
                <a:gd name="T20" fmla="*/ 2 w 6031"/>
                <a:gd name="T21" fmla="*/ 4086 h 4243"/>
                <a:gd name="T22" fmla="*/ 9 w 6031"/>
                <a:gd name="T23" fmla="*/ 4120 h 4243"/>
                <a:gd name="T24" fmla="*/ 22 w 6031"/>
                <a:gd name="T25" fmla="*/ 4152 h 4243"/>
                <a:gd name="T26" fmla="*/ 41 w 6031"/>
                <a:gd name="T27" fmla="*/ 4179 h 4243"/>
                <a:gd name="T28" fmla="*/ 64 w 6031"/>
                <a:gd name="T29" fmla="*/ 4202 h 4243"/>
                <a:gd name="T30" fmla="*/ 91 w 6031"/>
                <a:gd name="T31" fmla="*/ 4221 h 4243"/>
                <a:gd name="T32" fmla="*/ 121 w 6031"/>
                <a:gd name="T33" fmla="*/ 4234 h 4243"/>
                <a:gd name="T34" fmla="*/ 155 w 6031"/>
                <a:gd name="T35" fmla="*/ 4241 h 4243"/>
                <a:gd name="T36" fmla="*/ 5859 w 6031"/>
                <a:gd name="T37" fmla="*/ 4243 h 4243"/>
                <a:gd name="T38" fmla="*/ 5876 w 6031"/>
                <a:gd name="T39" fmla="*/ 4241 h 4243"/>
                <a:gd name="T40" fmla="*/ 5910 w 6031"/>
                <a:gd name="T41" fmla="*/ 4234 h 4243"/>
                <a:gd name="T42" fmla="*/ 5941 w 6031"/>
                <a:gd name="T43" fmla="*/ 4221 h 4243"/>
                <a:gd name="T44" fmla="*/ 5968 w 6031"/>
                <a:gd name="T45" fmla="*/ 4202 h 4243"/>
                <a:gd name="T46" fmla="*/ 5992 w 6031"/>
                <a:gd name="T47" fmla="*/ 4179 h 4243"/>
                <a:gd name="T48" fmla="*/ 6010 w 6031"/>
                <a:gd name="T49" fmla="*/ 4152 h 4243"/>
                <a:gd name="T50" fmla="*/ 6024 w 6031"/>
                <a:gd name="T51" fmla="*/ 4120 h 4243"/>
                <a:gd name="T52" fmla="*/ 6031 w 6031"/>
                <a:gd name="T53" fmla="*/ 4086 h 4243"/>
                <a:gd name="T54" fmla="*/ 6031 w 6031"/>
                <a:gd name="T55" fmla="*/ 173 h 4243"/>
                <a:gd name="T56" fmla="*/ 6031 w 6031"/>
                <a:gd name="T57" fmla="*/ 157 h 4243"/>
                <a:gd name="T58" fmla="*/ 6024 w 6031"/>
                <a:gd name="T59" fmla="*/ 121 h 4243"/>
                <a:gd name="T60" fmla="*/ 6010 w 6031"/>
                <a:gd name="T61" fmla="*/ 91 h 4243"/>
                <a:gd name="T62" fmla="*/ 5992 w 6031"/>
                <a:gd name="T63" fmla="*/ 64 h 4243"/>
                <a:gd name="T64" fmla="*/ 5968 w 6031"/>
                <a:gd name="T65" fmla="*/ 40 h 4243"/>
                <a:gd name="T66" fmla="*/ 5941 w 6031"/>
                <a:gd name="T67" fmla="*/ 22 h 4243"/>
                <a:gd name="T68" fmla="*/ 5910 w 6031"/>
                <a:gd name="T69" fmla="*/ 9 h 4243"/>
                <a:gd name="T70" fmla="*/ 5876 w 6031"/>
                <a:gd name="T71" fmla="*/ 2 h 4243"/>
                <a:gd name="T72" fmla="*/ 5859 w 6031"/>
                <a:gd name="T73" fmla="*/ 0 h 4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031" h="4243">
                  <a:moveTo>
                    <a:pt x="5859" y="0"/>
                  </a:moveTo>
                  <a:lnTo>
                    <a:pt x="173" y="0"/>
                  </a:lnTo>
                  <a:lnTo>
                    <a:pt x="173" y="0"/>
                  </a:lnTo>
                  <a:lnTo>
                    <a:pt x="155" y="2"/>
                  </a:lnTo>
                  <a:lnTo>
                    <a:pt x="138" y="3"/>
                  </a:lnTo>
                  <a:lnTo>
                    <a:pt x="121" y="9"/>
                  </a:lnTo>
                  <a:lnTo>
                    <a:pt x="106" y="14"/>
                  </a:lnTo>
                  <a:lnTo>
                    <a:pt x="91" y="22"/>
                  </a:lnTo>
                  <a:lnTo>
                    <a:pt x="78" y="30"/>
                  </a:lnTo>
                  <a:lnTo>
                    <a:pt x="64" y="40"/>
                  </a:lnTo>
                  <a:lnTo>
                    <a:pt x="51" y="51"/>
                  </a:lnTo>
                  <a:lnTo>
                    <a:pt x="41" y="64"/>
                  </a:lnTo>
                  <a:lnTo>
                    <a:pt x="30" y="77"/>
                  </a:lnTo>
                  <a:lnTo>
                    <a:pt x="22" y="91"/>
                  </a:lnTo>
                  <a:lnTo>
                    <a:pt x="14" y="106"/>
                  </a:lnTo>
                  <a:lnTo>
                    <a:pt x="9" y="121"/>
                  </a:lnTo>
                  <a:lnTo>
                    <a:pt x="3" y="138"/>
                  </a:lnTo>
                  <a:lnTo>
                    <a:pt x="2" y="157"/>
                  </a:lnTo>
                  <a:lnTo>
                    <a:pt x="0" y="173"/>
                  </a:lnTo>
                  <a:lnTo>
                    <a:pt x="0" y="4069"/>
                  </a:lnTo>
                  <a:lnTo>
                    <a:pt x="0" y="4069"/>
                  </a:lnTo>
                  <a:lnTo>
                    <a:pt x="2" y="4086"/>
                  </a:lnTo>
                  <a:lnTo>
                    <a:pt x="3" y="4105"/>
                  </a:lnTo>
                  <a:lnTo>
                    <a:pt x="9" y="4120"/>
                  </a:lnTo>
                  <a:lnTo>
                    <a:pt x="14" y="4137"/>
                  </a:lnTo>
                  <a:lnTo>
                    <a:pt x="22" y="4152"/>
                  </a:lnTo>
                  <a:lnTo>
                    <a:pt x="30" y="4165"/>
                  </a:lnTo>
                  <a:lnTo>
                    <a:pt x="41" y="4179"/>
                  </a:lnTo>
                  <a:lnTo>
                    <a:pt x="51" y="4192"/>
                  </a:lnTo>
                  <a:lnTo>
                    <a:pt x="64" y="4202"/>
                  </a:lnTo>
                  <a:lnTo>
                    <a:pt x="78" y="4212"/>
                  </a:lnTo>
                  <a:lnTo>
                    <a:pt x="91" y="4221"/>
                  </a:lnTo>
                  <a:lnTo>
                    <a:pt x="106" y="4229"/>
                  </a:lnTo>
                  <a:lnTo>
                    <a:pt x="121" y="4234"/>
                  </a:lnTo>
                  <a:lnTo>
                    <a:pt x="138" y="4239"/>
                  </a:lnTo>
                  <a:lnTo>
                    <a:pt x="155" y="4241"/>
                  </a:lnTo>
                  <a:lnTo>
                    <a:pt x="173" y="4243"/>
                  </a:lnTo>
                  <a:lnTo>
                    <a:pt x="5859" y="4243"/>
                  </a:lnTo>
                  <a:lnTo>
                    <a:pt x="5859" y="4243"/>
                  </a:lnTo>
                  <a:lnTo>
                    <a:pt x="5876" y="4241"/>
                  </a:lnTo>
                  <a:lnTo>
                    <a:pt x="5893" y="4239"/>
                  </a:lnTo>
                  <a:lnTo>
                    <a:pt x="5910" y="4234"/>
                  </a:lnTo>
                  <a:lnTo>
                    <a:pt x="5926" y="4229"/>
                  </a:lnTo>
                  <a:lnTo>
                    <a:pt x="5941" y="4221"/>
                  </a:lnTo>
                  <a:lnTo>
                    <a:pt x="5955" y="4212"/>
                  </a:lnTo>
                  <a:lnTo>
                    <a:pt x="5968" y="4202"/>
                  </a:lnTo>
                  <a:lnTo>
                    <a:pt x="5980" y="4192"/>
                  </a:lnTo>
                  <a:lnTo>
                    <a:pt x="5992" y="4179"/>
                  </a:lnTo>
                  <a:lnTo>
                    <a:pt x="6002" y="4165"/>
                  </a:lnTo>
                  <a:lnTo>
                    <a:pt x="6010" y="4152"/>
                  </a:lnTo>
                  <a:lnTo>
                    <a:pt x="6017" y="4137"/>
                  </a:lnTo>
                  <a:lnTo>
                    <a:pt x="6024" y="4120"/>
                  </a:lnTo>
                  <a:lnTo>
                    <a:pt x="6027" y="4105"/>
                  </a:lnTo>
                  <a:lnTo>
                    <a:pt x="6031" y="4086"/>
                  </a:lnTo>
                  <a:lnTo>
                    <a:pt x="6031" y="4069"/>
                  </a:lnTo>
                  <a:lnTo>
                    <a:pt x="6031" y="173"/>
                  </a:lnTo>
                  <a:lnTo>
                    <a:pt x="6031" y="173"/>
                  </a:lnTo>
                  <a:lnTo>
                    <a:pt x="6031" y="157"/>
                  </a:lnTo>
                  <a:lnTo>
                    <a:pt x="6027" y="138"/>
                  </a:lnTo>
                  <a:lnTo>
                    <a:pt x="6024" y="121"/>
                  </a:lnTo>
                  <a:lnTo>
                    <a:pt x="6017" y="106"/>
                  </a:lnTo>
                  <a:lnTo>
                    <a:pt x="6010" y="91"/>
                  </a:lnTo>
                  <a:lnTo>
                    <a:pt x="6002" y="77"/>
                  </a:lnTo>
                  <a:lnTo>
                    <a:pt x="5992" y="64"/>
                  </a:lnTo>
                  <a:lnTo>
                    <a:pt x="5980" y="51"/>
                  </a:lnTo>
                  <a:lnTo>
                    <a:pt x="5968" y="40"/>
                  </a:lnTo>
                  <a:lnTo>
                    <a:pt x="5955" y="30"/>
                  </a:lnTo>
                  <a:lnTo>
                    <a:pt x="5941" y="22"/>
                  </a:lnTo>
                  <a:lnTo>
                    <a:pt x="5926" y="14"/>
                  </a:lnTo>
                  <a:lnTo>
                    <a:pt x="5910" y="9"/>
                  </a:lnTo>
                  <a:lnTo>
                    <a:pt x="5893" y="3"/>
                  </a:lnTo>
                  <a:lnTo>
                    <a:pt x="5876" y="2"/>
                  </a:lnTo>
                  <a:lnTo>
                    <a:pt x="5859" y="0"/>
                  </a:lnTo>
                  <a:lnTo>
                    <a:pt x="585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>
              <a:outerShdw blurRad="25400" algn="ctr" rotWithShape="0">
                <a:prstClr val="black">
                  <a:alpha val="61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700" b="0" i="0">
                <a:latin typeface="K2D" panose="00000500000000000000" pitchFamily="2" charset="-34"/>
              </a:endParaRPr>
            </a:p>
          </p:txBody>
        </p:sp>
        <p:sp>
          <p:nvSpPr>
            <p:cNvPr id="19" name="9Slide.vn 4">
              <a:extLst>
                <a:ext uri="{FF2B5EF4-FFF2-40B4-BE49-F238E27FC236}">
                  <a16:creationId xmlns:a16="http://schemas.microsoft.com/office/drawing/2014/main" id="{838BE831-98C4-4DA1-B95C-84B293ECEA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2550" y="6342063"/>
              <a:ext cx="9520238" cy="441325"/>
            </a:xfrm>
            <a:custGeom>
              <a:avLst/>
              <a:gdLst>
                <a:gd name="T0" fmla="*/ 156 w 5997"/>
                <a:gd name="T1" fmla="*/ 278 h 278"/>
                <a:gd name="T2" fmla="*/ 5842 w 5997"/>
                <a:gd name="T3" fmla="*/ 278 h 278"/>
                <a:gd name="T4" fmla="*/ 5842 w 5997"/>
                <a:gd name="T5" fmla="*/ 278 h 278"/>
                <a:gd name="T6" fmla="*/ 5857 w 5997"/>
                <a:gd name="T7" fmla="*/ 276 h 278"/>
                <a:gd name="T8" fmla="*/ 5872 w 5997"/>
                <a:gd name="T9" fmla="*/ 275 h 278"/>
                <a:gd name="T10" fmla="*/ 5887 w 5997"/>
                <a:gd name="T11" fmla="*/ 269 h 278"/>
                <a:gd name="T12" fmla="*/ 5903 w 5997"/>
                <a:gd name="T13" fmla="*/ 264 h 278"/>
                <a:gd name="T14" fmla="*/ 5916 w 5997"/>
                <a:gd name="T15" fmla="*/ 258 h 278"/>
                <a:gd name="T16" fmla="*/ 5928 w 5997"/>
                <a:gd name="T17" fmla="*/ 251 h 278"/>
                <a:gd name="T18" fmla="*/ 5941 w 5997"/>
                <a:gd name="T19" fmla="*/ 241 h 278"/>
                <a:gd name="T20" fmla="*/ 5951 w 5997"/>
                <a:gd name="T21" fmla="*/ 231 h 278"/>
                <a:gd name="T22" fmla="*/ 5962 w 5997"/>
                <a:gd name="T23" fmla="*/ 221 h 278"/>
                <a:gd name="T24" fmla="*/ 5970 w 5997"/>
                <a:gd name="T25" fmla="*/ 209 h 278"/>
                <a:gd name="T26" fmla="*/ 5978 w 5997"/>
                <a:gd name="T27" fmla="*/ 195 h 278"/>
                <a:gd name="T28" fmla="*/ 5985 w 5997"/>
                <a:gd name="T29" fmla="*/ 182 h 278"/>
                <a:gd name="T30" fmla="*/ 5990 w 5997"/>
                <a:gd name="T31" fmla="*/ 167 h 278"/>
                <a:gd name="T32" fmla="*/ 5993 w 5997"/>
                <a:gd name="T33" fmla="*/ 153 h 278"/>
                <a:gd name="T34" fmla="*/ 5997 w 5997"/>
                <a:gd name="T35" fmla="*/ 137 h 278"/>
                <a:gd name="T36" fmla="*/ 5997 w 5997"/>
                <a:gd name="T37" fmla="*/ 121 h 278"/>
                <a:gd name="T38" fmla="*/ 5997 w 5997"/>
                <a:gd name="T39" fmla="*/ 0 h 278"/>
                <a:gd name="T40" fmla="*/ 0 w 5997"/>
                <a:gd name="T41" fmla="*/ 0 h 278"/>
                <a:gd name="T42" fmla="*/ 0 w 5997"/>
                <a:gd name="T43" fmla="*/ 121 h 278"/>
                <a:gd name="T44" fmla="*/ 0 w 5997"/>
                <a:gd name="T45" fmla="*/ 121 h 278"/>
                <a:gd name="T46" fmla="*/ 2 w 5997"/>
                <a:gd name="T47" fmla="*/ 137 h 278"/>
                <a:gd name="T48" fmla="*/ 3 w 5997"/>
                <a:gd name="T49" fmla="*/ 153 h 278"/>
                <a:gd name="T50" fmla="*/ 8 w 5997"/>
                <a:gd name="T51" fmla="*/ 167 h 278"/>
                <a:gd name="T52" fmla="*/ 13 w 5997"/>
                <a:gd name="T53" fmla="*/ 182 h 278"/>
                <a:gd name="T54" fmla="*/ 20 w 5997"/>
                <a:gd name="T55" fmla="*/ 195 h 278"/>
                <a:gd name="T56" fmla="*/ 27 w 5997"/>
                <a:gd name="T57" fmla="*/ 209 h 278"/>
                <a:gd name="T58" fmla="*/ 37 w 5997"/>
                <a:gd name="T59" fmla="*/ 221 h 278"/>
                <a:gd name="T60" fmla="*/ 47 w 5997"/>
                <a:gd name="T61" fmla="*/ 231 h 278"/>
                <a:gd name="T62" fmla="*/ 57 w 5997"/>
                <a:gd name="T63" fmla="*/ 241 h 278"/>
                <a:gd name="T64" fmla="*/ 69 w 5997"/>
                <a:gd name="T65" fmla="*/ 251 h 278"/>
                <a:gd name="T66" fmla="*/ 82 w 5997"/>
                <a:gd name="T67" fmla="*/ 258 h 278"/>
                <a:gd name="T68" fmla="*/ 96 w 5997"/>
                <a:gd name="T69" fmla="*/ 264 h 278"/>
                <a:gd name="T70" fmla="*/ 109 w 5997"/>
                <a:gd name="T71" fmla="*/ 269 h 278"/>
                <a:gd name="T72" fmla="*/ 124 w 5997"/>
                <a:gd name="T73" fmla="*/ 275 h 278"/>
                <a:gd name="T74" fmla="*/ 141 w 5997"/>
                <a:gd name="T75" fmla="*/ 276 h 278"/>
                <a:gd name="T76" fmla="*/ 156 w 5997"/>
                <a:gd name="T77" fmla="*/ 278 h 278"/>
                <a:gd name="T78" fmla="*/ 156 w 5997"/>
                <a:gd name="T79" fmla="*/ 278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997" h="278">
                  <a:moveTo>
                    <a:pt x="156" y="278"/>
                  </a:moveTo>
                  <a:lnTo>
                    <a:pt x="5842" y="278"/>
                  </a:lnTo>
                  <a:lnTo>
                    <a:pt x="5842" y="278"/>
                  </a:lnTo>
                  <a:lnTo>
                    <a:pt x="5857" y="276"/>
                  </a:lnTo>
                  <a:lnTo>
                    <a:pt x="5872" y="275"/>
                  </a:lnTo>
                  <a:lnTo>
                    <a:pt x="5887" y="269"/>
                  </a:lnTo>
                  <a:lnTo>
                    <a:pt x="5903" y="264"/>
                  </a:lnTo>
                  <a:lnTo>
                    <a:pt x="5916" y="258"/>
                  </a:lnTo>
                  <a:lnTo>
                    <a:pt x="5928" y="251"/>
                  </a:lnTo>
                  <a:lnTo>
                    <a:pt x="5941" y="241"/>
                  </a:lnTo>
                  <a:lnTo>
                    <a:pt x="5951" y="231"/>
                  </a:lnTo>
                  <a:lnTo>
                    <a:pt x="5962" y="221"/>
                  </a:lnTo>
                  <a:lnTo>
                    <a:pt x="5970" y="209"/>
                  </a:lnTo>
                  <a:lnTo>
                    <a:pt x="5978" y="195"/>
                  </a:lnTo>
                  <a:lnTo>
                    <a:pt x="5985" y="182"/>
                  </a:lnTo>
                  <a:lnTo>
                    <a:pt x="5990" y="167"/>
                  </a:lnTo>
                  <a:lnTo>
                    <a:pt x="5993" y="153"/>
                  </a:lnTo>
                  <a:lnTo>
                    <a:pt x="5997" y="137"/>
                  </a:lnTo>
                  <a:lnTo>
                    <a:pt x="5997" y="121"/>
                  </a:lnTo>
                  <a:lnTo>
                    <a:pt x="5997" y="0"/>
                  </a:lnTo>
                  <a:lnTo>
                    <a:pt x="0" y="0"/>
                  </a:lnTo>
                  <a:lnTo>
                    <a:pt x="0" y="121"/>
                  </a:lnTo>
                  <a:lnTo>
                    <a:pt x="0" y="121"/>
                  </a:lnTo>
                  <a:lnTo>
                    <a:pt x="2" y="137"/>
                  </a:lnTo>
                  <a:lnTo>
                    <a:pt x="3" y="153"/>
                  </a:lnTo>
                  <a:lnTo>
                    <a:pt x="8" y="167"/>
                  </a:lnTo>
                  <a:lnTo>
                    <a:pt x="13" y="182"/>
                  </a:lnTo>
                  <a:lnTo>
                    <a:pt x="20" y="195"/>
                  </a:lnTo>
                  <a:lnTo>
                    <a:pt x="27" y="209"/>
                  </a:lnTo>
                  <a:lnTo>
                    <a:pt x="37" y="221"/>
                  </a:lnTo>
                  <a:lnTo>
                    <a:pt x="47" y="231"/>
                  </a:lnTo>
                  <a:lnTo>
                    <a:pt x="57" y="241"/>
                  </a:lnTo>
                  <a:lnTo>
                    <a:pt x="69" y="251"/>
                  </a:lnTo>
                  <a:lnTo>
                    <a:pt x="82" y="258"/>
                  </a:lnTo>
                  <a:lnTo>
                    <a:pt x="96" y="264"/>
                  </a:lnTo>
                  <a:lnTo>
                    <a:pt x="109" y="269"/>
                  </a:lnTo>
                  <a:lnTo>
                    <a:pt x="124" y="275"/>
                  </a:lnTo>
                  <a:lnTo>
                    <a:pt x="141" y="276"/>
                  </a:lnTo>
                  <a:lnTo>
                    <a:pt x="156" y="278"/>
                  </a:lnTo>
                  <a:lnTo>
                    <a:pt x="156" y="278"/>
                  </a:lnTo>
                  <a:close/>
                </a:path>
              </a:pathLst>
            </a:custGeom>
            <a:solidFill>
              <a:srgbClr val="18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700" b="0" i="0">
                <a:latin typeface="K2D" panose="00000500000000000000" pitchFamily="2" charset="-34"/>
              </a:endParaRPr>
            </a:p>
          </p:txBody>
        </p:sp>
        <p:sp>
          <p:nvSpPr>
            <p:cNvPr id="20" name="9Slide.vn 5">
              <a:extLst>
                <a:ext uri="{FF2B5EF4-FFF2-40B4-BE49-F238E27FC236}">
                  <a16:creationId xmlns:a16="http://schemas.microsoft.com/office/drawing/2014/main" id="{9441EC7C-061E-4558-9FF8-E9B0DA0F84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5288" y="533400"/>
              <a:ext cx="8897938" cy="5565775"/>
            </a:xfrm>
            <a:prstGeom prst="rect">
              <a:avLst/>
            </a:prstGeom>
            <a:solidFill>
              <a:srgbClr val="2626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700" b="0" i="0">
                <a:latin typeface="K2D" panose="00000500000000000000" pitchFamily="2" charset="-34"/>
              </a:endParaRPr>
            </a:p>
          </p:txBody>
        </p:sp>
        <p:sp>
          <p:nvSpPr>
            <p:cNvPr id="21" name="9Slide.vn 6">
              <a:extLst>
                <a:ext uri="{FF2B5EF4-FFF2-40B4-BE49-F238E27FC236}">
                  <a16:creationId xmlns:a16="http://schemas.microsoft.com/office/drawing/2014/main" id="{F4AB6E09-791B-48E7-B2E0-4762432F77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438" y="6618288"/>
              <a:ext cx="11828463" cy="239713"/>
            </a:xfrm>
            <a:custGeom>
              <a:avLst/>
              <a:gdLst>
                <a:gd name="T0" fmla="*/ 7451 w 7451"/>
                <a:gd name="T1" fmla="*/ 0 h 151"/>
                <a:gd name="T2" fmla="*/ 4441 w 7451"/>
                <a:gd name="T3" fmla="*/ 1 h 151"/>
                <a:gd name="T4" fmla="*/ 4381 w 7451"/>
                <a:gd name="T5" fmla="*/ 35 h 151"/>
                <a:gd name="T6" fmla="*/ 3097 w 7451"/>
                <a:gd name="T7" fmla="*/ 35 h 151"/>
                <a:gd name="T8" fmla="*/ 3020 w 7451"/>
                <a:gd name="T9" fmla="*/ 1 h 151"/>
                <a:gd name="T10" fmla="*/ 0 w 7451"/>
                <a:gd name="T11" fmla="*/ 0 h 151"/>
                <a:gd name="T12" fmla="*/ 0 w 7451"/>
                <a:gd name="T13" fmla="*/ 35 h 151"/>
                <a:gd name="T14" fmla="*/ 0 w 7451"/>
                <a:gd name="T15" fmla="*/ 35 h 151"/>
                <a:gd name="T16" fmla="*/ 61 w 7451"/>
                <a:gd name="T17" fmla="*/ 53 h 151"/>
                <a:gd name="T18" fmla="*/ 98 w 7451"/>
                <a:gd name="T19" fmla="*/ 65 h 151"/>
                <a:gd name="T20" fmla="*/ 140 w 7451"/>
                <a:gd name="T21" fmla="*/ 75 h 151"/>
                <a:gd name="T22" fmla="*/ 140 w 7451"/>
                <a:gd name="T23" fmla="*/ 75 h 151"/>
                <a:gd name="T24" fmla="*/ 168 w 7451"/>
                <a:gd name="T25" fmla="*/ 82 h 151"/>
                <a:gd name="T26" fmla="*/ 216 w 7451"/>
                <a:gd name="T27" fmla="*/ 90 h 151"/>
                <a:gd name="T28" fmla="*/ 286 w 7451"/>
                <a:gd name="T29" fmla="*/ 102 h 151"/>
                <a:gd name="T30" fmla="*/ 384 w 7451"/>
                <a:gd name="T31" fmla="*/ 114 h 151"/>
                <a:gd name="T32" fmla="*/ 384 w 7451"/>
                <a:gd name="T33" fmla="*/ 114 h 151"/>
                <a:gd name="T34" fmla="*/ 438 w 7451"/>
                <a:gd name="T35" fmla="*/ 121 h 151"/>
                <a:gd name="T36" fmla="*/ 510 w 7451"/>
                <a:gd name="T37" fmla="*/ 127 h 151"/>
                <a:gd name="T38" fmla="*/ 601 w 7451"/>
                <a:gd name="T39" fmla="*/ 134 h 151"/>
                <a:gd name="T40" fmla="*/ 707 w 7451"/>
                <a:gd name="T41" fmla="*/ 141 h 151"/>
                <a:gd name="T42" fmla="*/ 707 w 7451"/>
                <a:gd name="T43" fmla="*/ 141 h 151"/>
                <a:gd name="T44" fmla="*/ 838 w 7451"/>
                <a:gd name="T45" fmla="*/ 146 h 151"/>
                <a:gd name="T46" fmla="*/ 924 w 7451"/>
                <a:gd name="T47" fmla="*/ 148 h 151"/>
                <a:gd name="T48" fmla="*/ 924 w 7451"/>
                <a:gd name="T49" fmla="*/ 148 h 151"/>
                <a:gd name="T50" fmla="*/ 1195 w 7451"/>
                <a:gd name="T51" fmla="*/ 149 h 151"/>
                <a:gd name="T52" fmla="*/ 1718 w 7451"/>
                <a:gd name="T53" fmla="*/ 151 h 151"/>
                <a:gd name="T54" fmla="*/ 3188 w 7451"/>
                <a:gd name="T55" fmla="*/ 151 h 151"/>
                <a:gd name="T56" fmla="*/ 5479 w 7451"/>
                <a:gd name="T57" fmla="*/ 149 h 151"/>
                <a:gd name="T58" fmla="*/ 5479 w 7451"/>
                <a:gd name="T59" fmla="*/ 149 h 151"/>
                <a:gd name="T60" fmla="*/ 5921 w 7451"/>
                <a:gd name="T61" fmla="*/ 151 h 151"/>
                <a:gd name="T62" fmla="*/ 6244 w 7451"/>
                <a:gd name="T63" fmla="*/ 151 h 151"/>
                <a:gd name="T64" fmla="*/ 6529 w 7451"/>
                <a:gd name="T65" fmla="*/ 148 h 151"/>
                <a:gd name="T66" fmla="*/ 6529 w 7451"/>
                <a:gd name="T67" fmla="*/ 148 h 151"/>
                <a:gd name="T68" fmla="*/ 6613 w 7451"/>
                <a:gd name="T69" fmla="*/ 146 h 151"/>
                <a:gd name="T70" fmla="*/ 6744 w 7451"/>
                <a:gd name="T71" fmla="*/ 141 h 151"/>
                <a:gd name="T72" fmla="*/ 6744 w 7451"/>
                <a:gd name="T73" fmla="*/ 141 h 151"/>
                <a:gd name="T74" fmla="*/ 6852 w 7451"/>
                <a:gd name="T75" fmla="*/ 134 h 151"/>
                <a:gd name="T76" fmla="*/ 6941 w 7451"/>
                <a:gd name="T77" fmla="*/ 127 h 151"/>
                <a:gd name="T78" fmla="*/ 7015 w 7451"/>
                <a:gd name="T79" fmla="*/ 121 h 151"/>
                <a:gd name="T80" fmla="*/ 7069 w 7451"/>
                <a:gd name="T81" fmla="*/ 114 h 151"/>
                <a:gd name="T82" fmla="*/ 7069 w 7451"/>
                <a:gd name="T83" fmla="*/ 114 h 151"/>
                <a:gd name="T84" fmla="*/ 7166 w 7451"/>
                <a:gd name="T85" fmla="*/ 102 h 151"/>
                <a:gd name="T86" fmla="*/ 7237 w 7451"/>
                <a:gd name="T87" fmla="*/ 90 h 151"/>
                <a:gd name="T88" fmla="*/ 7284 w 7451"/>
                <a:gd name="T89" fmla="*/ 82 h 151"/>
                <a:gd name="T90" fmla="*/ 7313 w 7451"/>
                <a:gd name="T91" fmla="*/ 75 h 151"/>
                <a:gd name="T92" fmla="*/ 7313 w 7451"/>
                <a:gd name="T93" fmla="*/ 75 h 151"/>
                <a:gd name="T94" fmla="*/ 7353 w 7451"/>
                <a:gd name="T95" fmla="*/ 65 h 151"/>
                <a:gd name="T96" fmla="*/ 7390 w 7451"/>
                <a:gd name="T97" fmla="*/ 53 h 151"/>
                <a:gd name="T98" fmla="*/ 7451 w 7451"/>
                <a:gd name="T99" fmla="*/ 35 h 151"/>
                <a:gd name="T100" fmla="*/ 7451 w 7451"/>
                <a:gd name="T101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7451" h="151">
                  <a:moveTo>
                    <a:pt x="7451" y="0"/>
                  </a:moveTo>
                  <a:lnTo>
                    <a:pt x="4441" y="1"/>
                  </a:lnTo>
                  <a:lnTo>
                    <a:pt x="4381" y="35"/>
                  </a:lnTo>
                  <a:lnTo>
                    <a:pt x="3097" y="35"/>
                  </a:lnTo>
                  <a:lnTo>
                    <a:pt x="3020" y="1"/>
                  </a:lnTo>
                  <a:lnTo>
                    <a:pt x="0" y="0"/>
                  </a:lnTo>
                  <a:lnTo>
                    <a:pt x="0" y="35"/>
                  </a:lnTo>
                  <a:lnTo>
                    <a:pt x="0" y="35"/>
                  </a:lnTo>
                  <a:lnTo>
                    <a:pt x="61" y="53"/>
                  </a:lnTo>
                  <a:lnTo>
                    <a:pt x="98" y="65"/>
                  </a:lnTo>
                  <a:lnTo>
                    <a:pt x="140" y="75"/>
                  </a:lnTo>
                  <a:lnTo>
                    <a:pt x="140" y="75"/>
                  </a:lnTo>
                  <a:lnTo>
                    <a:pt x="168" y="82"/>
                  </a:lnTo>
                  <a:lnTo>
                    <a:pt x="216" y="90"/>
                  </a:lnTo>
                  <a:lnTo>
                    <a:pt x="286" y="102"/>
                  </a:lnTo>
                  <a:lnTo>
                    <a:pt x="384" y="114"/>
                  </a:lnTo>
                  <a:lnTo>
                    <a:pt x="384" y="114"/>
                  </a:lnTo>
                  <a:lnTo>
                    <a:pt x="438" y="121"/>
                  </a:lnTo>
                  <a:lnTo>
                    <a:pt x="510" y="127"/>
                  </a:lnTo>
                  <a:lnTo>
                    <a:pt x="601" y="134"/>
                  </a:lnTo>
                  <a:lnTo>
                    <a:pt x="707" y="141"/>
                  </a:lnTo>
                  <a:lnTo>
                    <a:pt x="707" y="141"/>
                  </a:lnTo>
                  <a:lnTo>
                    <a:pt x="838" y="146"/>
                  </a:lnTo>
                  <a:lnTo>
                    <a:pt x="924" y="148"/>
                  </a:lnTo>
                  <a:lnTo>
                    <a:pt x="924" y="148"/>
                  </a:lnTo>
                  <a:lnTo>
                    <a:pt x="1195" y="149"/>
                  </a:lnTo>
                  <a:lnTo>
                    <a:pt x="1718" y="151"/>
                  </a:lnTo>
                  <a:lnTo>
                    <a:pt x="3188" y="151"/>
                  </a:lnTo>
                  <a:lnTo>
                    <a:pt x="5479" y="149"/>
                  </a:lnTo>
                  <a:lnTo>
                    <a:pt x="5479" y="149"/>
                  </a:lnTo>
                  <a:lnTo>
                    <a:pt x="5921" y="151"/>
                  </a:lnTo>
                  <a:lnTo>
                    <a:pt x="6244" y="151"/>
                  </a:lnTo>
                  <a:lnTo>
                    <a:pt x="6529" y="148"/>
                  </a:lnTo>
                  <a:lnTo>
                    <a:pt x="6529" y="148"/>
                  </a:lnTo>
                  <a:lnTo>
                    <a:pt x="6613" y="146"/>
                  </a:lnTo>
                  <a:lnTo>
                    <a:pt x="6744" y="141"/>
                  </a:lnTo>
                  <a:lnTo>
                    <a:pt x="6744" y="141"/>
                  </a:lnTo>
                  <a:lnTo>
                    <a:pt x="6852" y="134"/>
                  </a:lnTo>
                  <a:lnTo>
                    <a:pt x="6941" y="127"/>
                  </a:lnTo>
                  <a:lnTo>
                    <a:pt x="7015" y="121"/>
                  </a:lnTo>
                  <a:lnTo>
                    <a:pt x="7069" y="114"/>
                  </a:lnTo>
                  <a:lnTo>
                    <a:pt x="7069" y="114"/>
                  </a:lnTo>
                  <a:lnTo>
                    <a:pt x="7166" y="102"/>
                  </a:lnTo>
                  <a:lnTo>
                    <a:pt x="7237" y="90"/>
                  </a:lnTo>
                  <a:lnTo>
                    <a:pt x="7284" y="82"/>
                  </a:lnTo>
                  <a:lnTo>
                    <a:pt x="7313" y="75"/>
                  </a:lnTo>
                  <a:lnTo>
                    <a:pt x="7313" y="75"/>
                  </a:lnTo>
                  <a:lnTo>
                    <a:pt x="7353" y="65"/>
                  </a:lnTo>
                  <a:lnTo>
                    <a:pt x="7390" y="53"/>
                  </a:lnTo>
                  <a:lnTo>
                    <a:pt x="7451" y="35"/>
                  </a:lnTo>
                  <a:lnTo>
                    <a:pt x="7451" y="0"/>
                  </a:lnTo>
                  <a:close/>
                </a:path>
              </a:pathLst>
            </a:custGeom>
            <a:solidFill>
              <a:srgbClr val="A5A6A8"/>
            </a:solidFill>
            <a:ln>
              <a:noFill/>
            </a:ln>
            <a:effectLst>
              <a:innerShdw blurRad="114300">
                <a:prstClr val="black">
                  <a:alpha val="70000"/>
                </a:prstClr>
              </a:inn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700" b="0" i="0">
                <a:latin typeface="K2D" panose="00000500000000000000" pitchFamily="2" charset="-34"/>
              </a:endParaRPr>
            </a:p>
          </p:txBody>
        </p:sp>
        <p:sp>
          <p:nvSpPr>
            <p:cNvPr id="22" name="9Slide.vn 7">
              <a:extLst>
                <a:ext uri="{FF2B5EF4-FFF2-40B4-BE49-F238E27FC236}">
                  <a16:creationId xmlns:a16="http://schemas.microsoft.com/office/drawing/2014/main" id="{FF3498DC-8213-4932-9704-8122CCB4C5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438" y="6618288"/>
              <a:ext cx="11828463" cy="55563"/>
            </a:xfrm>
            <a:custGeom>
              <a:avLst/>
              <a:gdLst>
                <a:gd name="T0" fmla="*/ 7451 w 7451"/>
                <a:gd name="T1" fmla="*/ 35 h 35"/>
                <a:gd name="T2" fmla="*/ 0 w 7451"/>
                <a:gd name="T3" fmla="*/ 35 h 35"/>
                <a:gd name="T4" fmla="*/ 0 w 7451"/>
                <a:gd name="T5" fmla="*/ 0 h 35"/>
                <a:gd name="T6" fmla="*/ 3020 w 7451"/>
                <a:gd name="T7" fmla="*/ 0 h 35"/>
                <a:gd name="T8" fmla="*/ 3047 w 7451"/>
                <a:gd name="T9" fmla="*/ 18 h 35"/>
                <a:gd name="T10" fmla="*/ 4413 w 7451"/>
                <a:gd name="T11" fmla="*/ 18 h 35"/>
                <a:gd name="T12" fmla="*/ 4441 w 7451"/>
                <a:gd name="T13" fmla="*/ 0 h 35"/>
                <a:gd name="T14" fmla="*/ 7451 w 7451"/>
                <a:gd name="T15" fmla="*/ 0 h 35"/>
                <a:gd name="T16" fmla="*/ 7451 w 7451"/>
                <a:gd name="T17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451" h="35">
                  <a:moveTo>
                    <a:pt x="7451" y="35"/>
                  </a:moveTo>
                  <a:lnTo>
                    <a:pt x="0" y="35"/>
                  </a:lnTo>
                  <a:lnTo>
                    <a:pt x="0" y="0"/>
                  </a:lnTo>
                  <a:lnTo>
                    <a:pt x="3020" y="0"/>
                  </a:lnTo>
                  <a:lnTo>
                    <a:pt x="3047" y="18"/>
                  </a:lnTo>
                  <a:lnTo>
                    <a:pt x="4413" y="18"/>
                  </a:lnTo>
                  <a:lnTo>
                    <a:pt x="4441" y="0"/>
                  </a:lnTo>
                  <a:lnTo>
                    <a:pt x="7451" y="0"/>
                  </a:lnTo>
                  <a:lnTo>
                    <a:pt x="7451" y="35"/>
                  </a:lnTo>
                  <a:close/>
                </a:path>
              </a:pathLst>
            </a:custGeom>
            <a:gradFill>
              <a:gsLst>
                <a:gs pos="0">
                  <a:srgbClr val="96999A">
                    <a:lumMod val="70000"/>
                  </a:srgbClr>
                </a:gs>
                <a:gs pos="3000">
                  <a:srgbClr val="96999A"/>
                </a:gs>
                <a:gs pos="100000">
                  <a:srgbClr val="96999A">
                    <a:lumMod val="70000"/>
                  </a:srgbClr>
                </a:gs>
                <a:gs pos="97000">
                  <a:srgbClr val="96999A"/>
                </a:gs>
                <a:gs pos="91000">
                  <a:srgbClr val="DFE0E1"/>
                </a:gs>
                <a:gs pos="9000">
                  <a:srgbClr val="DFE0E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700" b="0" i="0">
                <a:latin typeface="K2D" panose="00000500000000000000" pitchFamily="2" charset="-34"/>
              </a:endParaRPr>
            </a:p>
          </p:txBody>
        </p:sp>
        <p:sp>
          <p:nvSpPr>
            <p:cNvPr id="23" name="9Slide.vn 8">
              <a:extLst>
                <a:ext uri="{FF2B5EF4-FFF2-40B4-BE49-F238E27FC236}">
                  <a16:creationId xmlns:a16="http://schemas.microsoft.com/office/drawing/2014/main" id="{344E556A-A4C9-4D98-B474-D2B99294DA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4750" y="6619875"/>
              <a:ext cx="2255838" cy="90488"/>
            </a:xfrm>
            <a:custGeom>
              <a:avLst/>
              <a:gdLst>
                <a:gd name="T0" fmla="*/ 1389 w 1421"/>
                <a:gd name="T1" fmla="*/ 2 h 57"/>
                <a:gd name="T2" fmla="*/ 32 w 1421"/>
                <a:gd name="T3" fmla="*/ 2 h 57"/>
                <a:gd name="T4" fmla="*/ 32 w 1421"/>
                <a:gd name="T5" fmla="*/ 2 h 57"/>
                <a:gd name="T6" fmla="*/ 17 w 1421"/>
                <a:gd name="T7" fmla="*/ 2 h 57"/>
                <a:gd name="T8" fmla="*/ 0 w 1421"/>
                <a:gd name="T9" fmla="*/ 0 h 57"/>
                <a:gd name="T10" fmla="*/ 0 w 1421"/>
                <a:gd name="T11" fmla="*/ 34 h 57"/>
                <a:gd name="T12" fmla="*/ 0 w 1421"/>
                <a:gd name="T13" fmla="*/ 34 h 57"/>
                <a:gd name="T14" fmla="*/ 20 w 1421"/>
                <a:gd name="T15" fmla="*/ 44 h 57"/>
                <a:gd name="T16" fmla="*/ 42 w 1421"/>
                <a:gd name="T17" fmla="*/ 51 h 57"/>
                <a:gd name="T18" fmla="*/ 64 w 1421"/>
                <a:gd name="T19" fmla="*/ 56 h 57"/>
                <a:gd name="T20" fmla="*/ 85 w 1421"/>
                <a:gd name="T21" fmla="*/ 57 h 57"/>
                <a:gd name="T22" fmla="*/ 1337 w 1421"/>
                <a:gd name="T23" fmla="*/ 57 h 57"/>
                <a:gd name="T24" fmla="*/ 1337 w 1421"/>
                <a:gd name="T25" fmla="*/ 57 h 57"/>
                <a:gd name="T26" fmla="*/ 1359 w 1421"/>
                <a:gd name="T27" fmla="*/ 56 h 57"/>
                <a:gd name="T28" fmla="*/ 1381 w 1421"/>
                <a:gd name="T29" fmla="*/ 51 h 57"/>
                <a:gd name="T30" fmla="*/ 1401 w 1421"/>
                <a:gd name="T31" fmla="*/ 44 h 57"/>
                <a:gd name="T32" fmla="*/ 1421 w 1421"/>
                <a:gd name="T33" fmla="*/ 34 h 57"/>
                <a:gd name="T34" fmla="*/ 1421 w 1421"/>
                <a:gd name="T35" fmla="*/ 0 h 57"/>
                <a:gd name="T36" fmla="*/ 1421 w 1421"/>
                <a:gd name="T37" fmla="*/ 0 h 57"/>
                <a:gd name="T38" fmla="*/ 1406 w 1421"/>
                <a:gd name="T39" fmla="*/ 2 h 57"/>
                <a:gd name="T40" fmla="*/ 1389 w 1421"/>
                <a:gd name="T41" fmla="*/ 2 h 57"/>
                <a:gd name="T42" fmla="*/ 1389 w 1421"/>
                <a:gd name="T43" fmla="*/ 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421" h="57">
                  <a:moveTo>
                    <a:pt x="1389" y="2"/>
                  </a:moveTo>
                  <a:lnTo>
                    <a:pt x="32" y="2"/>
                  </a:lnTo>
                  <a:lnTo>
                    <a:pt x="32" y="2"/>
                  </a:lnTo>
                  <a:lnTo>
                    <a:pt x="17" y="2"/>
                  </a:lnTo>
                  <a:lnTo>
                    <a:pt x="0" y="0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20" y="44"/>
                  </a:lnTo>
                  <a:lnTo>
                    <a:pt x="42" y="51"/>
                  </a:lnTo>
                  <a:lnTo>
                    <a:pt x="64" y="56"/>
                  </a:lnTo>
                  <a:lnTo>
                    <a:pt x="85" y="57"/>
                  </a:lnTo>
                  <a:lnTo>
                    <a:pt x="1337" y="57"/>
                  </a:lnTo>
                  <a:lnTo>
                    <a:pt x="1337" y="57"/>
                  </a:lnTo>
                  <a:lnTo>
                    <a:pt x="1359" y="56"/>
                  </a:lnTo>
                  <a:lnTo>
                    <a:pt x="1381" y="51"/>
                  </a:lnTo>
                  <a:lnTo>
                    <a:pt x="1401" y="44"/>
                  </a:lnTo>
                  <a:lnTo>
                    <a:pt x="1421" y="34"/>
                  </a:lnTo>
                  <a:lnTo>
                    <a:pt x="1421" y="0"/>
                  </a:lnTo>
                  <a:lnTo>
                    <a:pt x="1421" y="0"/>
                  </a:lnTo>
                  <a:lnTo>
                    <a:pt x="1406" y="2"/>
                  </a:lnTo>
                  <a:lnTo>
                    <a:pt x="1389" y="2"/>
                  </a:lnTo>
                  <a:lnTo>
                    <a:pt x="1389" y="2"/>
                  </a:lnTo>
                  <a:close/>
                </a:path>
              </a:pathLst>
            </a:custGeom>
            <a:gradFill>
              <a:gsLst>
                <a:gs pos="0">
                  <a:srgbClr val="96999A">
                    <a:lumMod val="70000"/>
                  </a:srgbClr>
                </a:gs>
                <a:gs pos="3000">
                  <a:srgbClr val="96999A"/>
                </a:gs>
                <a:gs pos="100000">
                  <a:srgbClr val="96999A">
                    <a:lumMod val="70000"/>
                  </a:srgbClr>
                </a:gs>
                <a:gs pos="97000">
                  <a:srgbClr val="96999A"/>
                </a:gs>
                <a:gs pos="91000">
                  <a:srgbClr val="DFE0E1">
                    <a:lumMod val="95000"/>
                  </a:srgbClr>
                </a:gs>
                <a:gs pos="9000">
                  <a:srgbClr val="DFE0E1">
                    <a:lumMod val="95000"/>
                  </a:srgb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700" b="0" i="0">
                <a:latin typeface="K2D" panose="00000500000000000000" pitchFamily="2" charset="-34"/>
              </a:endParaRPr>
            </a:p>
          </p:txBody>
        </p:sp>
      </p:grp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4829176" y="2100263"/>
            <a:ext cx="8643938" cy="5400675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1675" y="140381"/>
            <a:ext cx="160748" cy="16051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287B9FD-C79A-8EEC-DA77-0430594CE6FC}"/>
              </a:ext>
            </a:extLst>
          </p:cNvPr>
          <p:cNvSpPr/>
          <p:nvPr/>
        </p:nvSpPr>
        <p:spPr>
          <a:xfrm>
            <a:off x="17352645" y="9822395"/>
            <a:ext cx="510804" cy="255567"/>
          </a:xfrm>
          <a:prstGeom prst="rect">
            <a:avLst/>
          </a:pr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0" i="0">
              <a:latin typeface="K2D" panose="00000500000000000000" pitchFamily="2" charset="-34"/>
            </a:endParaRP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04660008-7F5F-0A11-964B-A878CD65CF31}"/>
              </a:ext>
            </a:extLst>
          </p:cNvPr>
          <p:cNvSpPr txBox="1">
            <a:spLocks/>
          </p:cNvSpPr>
          <p:nvPr/>
        </p:nvSpPr>
        <p:spPr>
          <a:xfrm>
            <a:off x="17268920" y="9670918"/>
            <a:ext cx="698334" cy="547688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Barlow" panose="00000500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E7A8FBE-F383-41C2-9A02-D1D86CE96726}" type="slidenum">
              <a:rPr lang="en-US" sz="1500" smtClean="0">
                <a:latin typeface="K2D" panose="00000500000000000000" pitchFamily="2" charset="-34"/>
              </a:rPr>
              <a:pPr/>
              <a:t>‹#›</a:t>
            </a:fld>
            <a:endParaRPr lang="en-US" sz="1575">
              <a:latin typeface="K2D" panose="00000500000000000000" pitchFamily="2" charset="-34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F9D2699-A975-3955-567E-8D16A284D731}"/>
              </a:ext>
            </a:extLst>
          </p:cNvPr>
          <p:cNvSpPr txBox="1"/>
          <p:nvPr/>
        </p:nvSpPr>
        <p:spPr>
          <a:xfrm>
            <a:off x="15117243" y="9701760"/>
            <a:ext cx="151996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i="0">
                <a:solidFill>
                  <a:srgbClr val="00AFEF"/>
                </a:solidFill>
                <a:latin typeface="K2D" panose="00000500000000000000" pitchFamily="2" charset="-34"/>
                <a:cs typeface="Readex Pro" pitchFamily="2" charset="-78"/>
              </a:rPr>
              <a:t>www.ctu.edu.vn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D3125F0-F340-CFA8-92F8-610235DCCCF8}"/>
              </a:ext>
            </a:extLst>
          </p:cNvPr>
          <p:cNvSpPr/>
          <p:nvPr/>
        </p:nvSpPr>
        <p:spPr>
          <a:xfrm>
            <a:off x="238726" y="9711788"/>
            <a:ext cx="980801" cy="447675"/>
          </a:xfrm>
          <a:prstGeom prst="rect">
            <a:avLst/>
          </a:prstGeom>
          <a:solidFill>
            <a:srgbClr val="1F5C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i="0">
                <a:latin typeface="K2D" panose="00000500000000000000" pitchFamily="2" charset="-34"/>
              </a:rPr>
              <a:t>CTU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6C743FA-D9C9-C6C2-44F3-7300A846F325}"/>
              </a:ext>
            </a:extLst>
          </p:cNvPr>
          <p:cNvGrpSpPr/>
          <p:nvPr/>
        </p:nvGrpSpPr>
        <p:grpSpPr>
          <a:xfrm>
            <a:off x="1226528" y="9616292"/>
            <a:ext cx="4140731" cy="559518"/>
            <a:chOff x="741485" y="6410864"/>
            <a:chExt cx="2760487" cy="37301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1E68D7F-2272-301E-994D-57A01621A87E}"/>
                </a:ext>
              </a:extLst>
            </p:cNvPr>
            <p:cNvSpPr txBox="1"/>
            <p:nvPr/>
          </p:nvSpPr>
          <p:spPr>
            <a:xfrm>
              <a:off x="741485" y="6599210"/>
              <a:ext cx="192225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1200" b="0" i="0" u="none" strike="noStrike" kern="1200" cap="none" spc="0" normalizeH="0" baseline="0" noProof="0">
                  <a:ln>
                    <a:noFill/>
                  </a:ln>
                  <a:solidFill>
                    <a:srgbClr val="00AFEF"/>
                  </a:solidFill>
                  <a:effectLst/>
                  <a:uLnTx/>
                  <a:uFillTx/>
                  <a:latin typeface="Readex Pro" pitchFamily="2" charset="-78"/>
                  <a:ea typeface="+mn-ea"/>
                  <a:cs typeface="+mn-cs"/>
                </a:rPr>
                <a:t>Community - Totality - Uniqueness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AFEF"/>
                </a:solidFill>
                <a:effectLst/>
                <a:uLnTx/>
                <a:uFillTx/>
                <a:latin typeface="Readex Pro" pitchFamily="2" charset="-78"/>
                <a:ea typeface="+mn-ea"/>
                <a:cs typeface="+mn-cs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B08B4A4-84FB-D350-B610-3F768FCC3D0F}"/>
                </a:ext>
              </a:extLst>
            </p:cNvPr>
            <p:cNvSpPr txBox="1"/>
            <p:nvPr/>
          </p:nvSpPr>
          <p:spPr>
            <a:xfrm>
              <a:off x="741485" y="6410864"/>
              <a:ext cx="27604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00" b="1" baseline="0">
                  <a:solidFill>
                    <a:srgbClr val="1F5CA9"/>
                  </a:solidFill>
                  <a:latin typeface="K2D" panose="00000500000000000000" pitchFamily="2" charset="-34"/>
                </a:rPr>
                <a:t>CAN THO UNIVERSITY</a:t>
              </a:r>
              <a:endParaRPr lang="en-US" sz="2100" b="1">
                <a:solidFill>
                  <a:srgbClr val="1F5CA9"/>
                </a:solidFill>
                <a:latin typeface="K2D" panose="00000500000000000000" pitchFamily="2" charset="-34"/>
              </a:endParaRPr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F77AB56C-52A9-72A6-BE5C-712FF50C35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6808" y="9722978"/>
            <a:ext cx="13441680" cy="170204"/>
          </a:xfrm>
          <a:prstGeom prst="rect">
            <a:avLst/>
          </a:prstGeom>
        </p:spPr>
      </p:pic>
      <p:sp>
        <p:nvSpPr>
          <p:cNvPr id="31" name="Date Placeholder 3">
            <a:extLst>
              <a:ext uri="{FF2B5EF4-FFF2-40B4-BE49-F238E27FC236}">
                <a16:creationId xmlns:a16="http://schemas.microsoft.com/office/drawing/2014/main" id="{03EA8419-42D3-1B00-055A-95A63C389F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827726" y="9822395"/>
            <a:ext cx="3572949" cy="547688"/>
          </a:xfrm>
        </p:spPr>
        <p:txBody>
          <a:bodyPr/>
          <a:lstStyle>
            <a:lvl1pPr algn="r">
              <a:defRPr b="1">
                <a:latin typeface="K2D" panose="00000500000000000000" pitchFamily="2" charset="-34"/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32" name="Footer Placeholder 4">
            <a:extLst>
              <a:ext uri="{FF2B5EF4-FFF2-40B4-BE49-F238E27FC236}">
                <a16:creationId xmlns:a16="http://schemas.microsoft.com/office/drawing/2014/main" id="{0485261C-7BF5-B42D-297D-A35E47524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822395"/>
            <a:ext cx="6172200" cy="547688"/>
          </a:xfrm>
        </p:spPr>
        <p:txBody>
          <a:bodyPr/>
          <a:lstStyle>
            <a:lvl1pPr algn="l">
              <a:defRPr b="1">
                <a:latin typeface="K2D" panose="00000500000000000000" pitchFamily="2" charset="-34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8218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cboo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FDADA73C-32DA-6364-6627-ED34BFEF2D0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3371" y="2591703"/>
            <a:ext cx="5180630" cy="5103594"/>
          </a:xfrm>
          <a:prstGeom prst="rect">
            <a:avLst/>
          </a:prstGeom>
        </p:spPr>
      </p:pic>
      <p:grpSp>
        <p:nvGrpSpPr>
          <p:cNvPr id="10" name="9Slide.vn 1">
            <a:extLst>
              <a:ext uri="{FF2B5EF4-FFF2-40B4-BE49-F238E27FC236}">
                <a16:creationId xmlns:a16="http://schemas.microsoft.com/office/drawing/2014/main" id="{2946107B-86B5-4108-B9D9-FBE88B6AF6A9}"/>
              </a:ext>
            </a:extLst>
          </p:cNvPr>
          <p:cNvGrpSpPr/>
          <p:nvPr/>
        </p:nvGrpSpPr>
        <p:grpSpPr>
          <a:xfrm>
            <a:off x="8802821" y="1620011"/>
            <a:ext cx="11499882" cy="6638165"/>
            <a:chOff x="2738438" y="30163"/>
            <a:chExt cx="11828463" cy="6827838"/>
          </a:xfrm>
        </p:grpSpPr>
        <p:sp>
          <p:nvSpPr>
            <p:cNvPr id="17" name="9Slide.vn 2">
              <a:extLst>
                <a:ext uri="{FF2B5EF4-FFF2-40B4-BE49-F238E27FC236}">
                  <a16:creationId xmlns:a16="http://schemas.microsoft.com/office/drawing/2014/main" id="{4C6E1B3E-70F8-4E17-8666-2C90A7910C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1113" y="30163"/>
              <a:ext cx="9663113" cy="6823075"/>
            </a:xfrm>
            <a:custGeom>
              <a:avLst/>
              <a:gdLst>
                <a:gd name="T0" fmla="*/ 201 w 6087"/>
                <a:gd name="T1" fmla="*/ 4298 h 4298"/>
                <a:gd name="T2" fmla="*/ 181 w 6087"/>
                <a:gd name="T3" fmla="*/ 4298 h 4298"/>
                <a:gd name="T4" fmla="*/ 141 w 6087"/>
                <a:gd name="T5" fmla="*/ 4289 h 4298"/>
                <a:gd name="T6" fmla="*/ 106 w 6087"/>
                <a:gd name="T7" fmla="*/ 4274 h 4298"/>
                <a:gd name="T8" fmla="*/ 74 w 6087"/>
                <a:gd name="T9" fmla="*/ 4252 h 4298"/>
                <a:gd name="T10" fmla="*/ 47 w 6087"/>
                <a:gd name="T11" fmla="*/ 4225 h 4298"/>
                <a:gd name="T12" fmla="*/ 25 w 6087"/>
                <a:gd name="T13" fmla="*/ 4193 h 4298"/>
                <a:gd name="T14" fmla="*/ 10 w 6087"/>
                <a:gd name="T15" fmla="*/ 4158 h 4298"/>
                <a:gd name="T16" fmla="*/ 1 w 6087"/>
                <a:gd name="T17" fmla="*/ 4118 h 4298"/>
                <a:gd name="T18" fmla="*/ 0 w 6087"/>
                <a:gd name="T19" fmla="*/ 201 h 4298"/>
                <a:gd name="T20" fmla="*/ 1 w 6087"/>
                <a:gd name="T21" fmla="*/ 181 h 4298"/>
                <a:gd name="T22" fmla="*/ 10 w 6087"/>
                <a:gd name="T23" fmla="*/ 141 h 4298"/>
                <a:gd name="T24" fmla="*/ 25 w 6087"/>
                <a:gd name="T25" fmla="*/ 105 h 4298"/>
                <a:gd name="T26" fmla="*/ 47 w 6087"/>
                <a:gd name="T27" fmla="*/ 74 h 4298"/>
                <a:gd name="T28" fmla="*/ 74 w 6087"/>
                <a:gd name="T29" fmla="*/ 47 h 4298"/>
                <a:gd name="T30" fmla="*/ 106 w 6087"/>
                <a:gd name="T31" fmla="*/ 25 h 4298"/>
                <a:gd name="T32" fmla="*/ 141 w 6087"/>
                <a:gd name="T33" fmla="*/ 10 h 4298"/>
                <a:gd name="T34" fmla="*/ 181 w 6087"/>
                <a:gd name="T35" fmla="*/ 1 h 4298"/>
                <a:gd name="T36" fmla="*/ 5887 w 6087"/>
                <a:gd name="T37" fmla="*/ 0 h 4298"/>
                <a:gd name="T38" fmla="*/ 5907 w 6087"/>
                <a:gd name="T39" fmla="*/ 1 h 4298"/>
                <a:gd name="T40" fmla="*/ 5946 w 6087"/>
                <a:gd name="T41" fmla="*/ 10 h 4298"/>
                <a:gd name="T42" fmla="*/ 5983 w 6087"/>
                <a:gd name="T43" fmla="*/ 25 h 4298"/>
                <a:gd name="T44" fmla="*/ 6015 w 6087"/>
                <a:gd name="T45" fmla="*/ 47 h 4298"/>
                <a:gd name="T46" fmla="*/ 6042 w 6087"/>
                <a:gd name="T47" fmla="*/ 74 h 4298"/>
                <a:gd name="T48" fmla="*/ 6064 w 6087"/>
                <a:gd name="T49" fmla="*/ 105 h 4298"/>
                <a:gd name="T50" fmla="*/ 6079 w 6087"/>
                <a:gd name="T51" fmla="*/ 141 h 4298"/>
                <a:gd name="T52" fmla="*/ 6087 w 6087"/>
                <a:gd name="T53" fmla="*/ 181 h 4298"/>
                <a:gd name="T54" fmla="*/ 6087 w 6087"/>
                <a:gd name="T55" fmla="*/ 4097 h 4298"/>
                <a:gd name="T56" fmla="*/ 6087 w 6087"/>
                <a:gd name="T57" fmla="*/ 4118 h 4298"/>
                <a:gd name="T58" fmla="*/ 6079 w 6087"/>
                <a:gd name="T59" fmla="*/ 4158 h 4298"/>
                <a:gd name="T60" fmla="*/ 6064 w 6087"/>
                <a:gd name="T61" fmla="*/ 4193 h 4298"/>
                <a:gd name="T62" fmla="*/ 6042 w 6087"/>
                <a:gd name="T63" fmla="*/ 4225 h 4298"/>
                <a:gd name="T64" fmla="*/ 6015 w 6087"/>
                <a:gd name="T65" fmla="*/ 4252 h 4298"/>
                <a:gd name="T66" fmla="*/ 5983 w 6087"/>
                <a:gd name="T67" fmla="*/ 4274 h 4298"/>
                <a:gd name="T68" fmla="*/ 5946 w 6087"/>
                <a:gd name="T69" fmla="*/ 4289 h 4298"/>
                <a:gd name="T70" fmla="*/ 5907 w 6087"/>
                <a:gd name="T71" fmla="*/ 4298 h 4298"/>
                <a:gd name="T72" fmla="*/ 5887 w 6087"/>
                <a:gd name="T73" fmla="*/ 4298 h 4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087" h="4298">
                  <a:moveTo>
                    <a:pt x="5887" y="4298"/>
                  </a:moveTo>
                  <a:lnTo>
                    <a:pt x="201" y="4298"/>
                  </a:lnTo>
                  <a:lnTo>
                    <a:pt x="201" y="4298"/>
                  </a:lnTo>
                  <a:lnTo>
                    <a:pt x="181" y="4298"/>
                  </a:lnTo>
                  <a:lnTo>
                    <a:pt x="161" y="4294"/>
                  </a:lnTo>
                  <a:lnTo>
                    <a:pt x="141" y="4289"/>
                  </a:lnTo>
                  <a:lnTo>
                    <a:pt x="122" y="4282"/>
                  </a:lnTo>
                  <a:lnTo>
                    <a:pt x="106" y="4274"/>
                  </a:lnTo>
                  <a:lnTo>
                    <a:pt x="89" y="4264"/>
                  </a:lnTo>
                  <a:lnTo>
                    <a:pt x="74" y="4252"/>
                  </a:lnTo>
                  <a:lnTo>
                    <a:pt x="58" y="4239"/>
                  </a:lnTo>
                  <a:lnTo>
                    <a:pt x="47" y="4225"/>
                  </a:lnTo>
                  <a:lnTo>
                    <a:pt x="35" y="4210"/>
                  </a:lnTo>
                  <a:lnTo>
                    <a:pt x="25" y="4193"/>
                  </a:lnTo>
                  <a:lnTo>
                    <a:pt x="16" y="4177"/>
                  </a:lnTo>
                  <a:lnTo>
                    <a:pt x="10" y="4158"/>
                  </a:lnTo>
                  <a:lnTo>
                    <a:pt x="5" y="4138"/>
                  </a:lnTo>
                  <a:lnTo>
                    <a:pt x="1" y="4118"/>
                  </a:lnTo>
                  <a:lnTo>
                    <a:pt x="0" y="4097"/>
                  </a:lnTo>
                  <a:lnTo>
                    <a:pt x="0" y="201"/>
                  </a:lnTo>
                  <a:lnTo>
                    <a:pt x="0" y="201"/>
                  </a:lnTo>
                  <a:lnTo>
                    <a:pt x="1" y="181"/>
                  </a:lnTo>
                  <a:lnTo>
                    <a:pt x="5" y="161"/>
                  </a:lnTo>
                  <a:lnTo>
                    <a:pt x="10" y="141"/>
                  </a:lnTo>
                  <a:lnTo>
                    <a:pt x="16" y="122"/>
                  </a:lnTo>
                  <a:lnTo>
                    <a:pt x="25" y="105"/>
                  </a:lnTo>
                  <a:lnTo>
                    <a:pt x="35" y="89"/>
                  </a:lnTo>
                  <a:lnTo>
                    <a:pt x="47" y="74"/>
                  </a:lnTo>
                  <a:lnTo>
                    <a:pt x="58" y="58"/>
                  </a:lnTo>
                  <a:lnTo>
                    <a:pt x="74" y="47"/>
                  </a:lnTo>
                  <a:lnTo>
                    <a:pt x="89" y="35"/>
                  </a:lnTo>
                  <a:lnTo>
                    <a:pt x="106" y="25"/>
                  </a:lnTo>
                  <a:lnTo>
                    <a:pt x="122" y="16"/>
                  </a:lnTo>
                  <a:lnTo>
                    <a:pt x="141" y="10"/>
                  </a:lnTo>
                  <a:lnTo>
                    <a:pt x="161" y="5"/>
                  </a:lnTo>
                  <a:lnTo>
                    <a:pt x="181" y="1"/>
                  </a:lnTo>
                  <a:lnTo>
                    <a:pt x="201" y="0"/>
                  </a:lnTo>
                  <a:lnTo>
                    <a:pt x="5887" y="0"/>
                  </a:lnTo>
                  <a:lnTo>
                    <a:pt x="5887" y="0"/>
                  </a:lnTo>
                  <a:lnTo>
                    <a:pt x="5907" y="1"/>
                  </a:lnTo>
                  <a:lnTo>
                    <a:pt x="5927" y="5"/>
                  </a:lnTo>
                  <a:lnTo>
                    <a:pt x="5946" y="10"/>
                  </a:lnTo>
                  <a:lnTo>
                    <a:pt x="5964" y="16"/>
                  </a:lnTo>
                  <a:lnTo>
                    <a:pt x="5983" y="25"/>
                  </a:lnTo>
                  <a:lnTo>
                    <a:pt x="6000" y="35"/>
                  </a:lnTo>
                  <a:lnTo>
                    <a:pt x="6015" y="47"/>
                  </a:lnTo>
                  <a:lnTo>
                    <a:pt x="6028" y="58"/>
                  </a:lnTo>
                  <a:lnTo>
                    <a:pt x="6042" y="74"/>
                  </a:lnTo>
                  <a:lnTo>
                    <a:pt x="6054" y="89"/>
                  </a:lnTo>
                  <a:lnTo>
                    <a:pt x="6064" y="105"/>
                  </a:lnTo>
                  <a:lnTo>
                    <a:pt x="6072" y="122"/>
                  </a:lnTo>
                  <a:lnTo>
                    <a:pt x="6079" y="141"/>
                  </a:lnTo>
                  <a:lnTo>
                    <a:pt x="6084" y="161"/>
                  </a:lnTo>
                  <a:lnTo>
                    <a:pt x="6087" y="181"/>
                  </a:lnTo>
                  <a:lnTo>
                    <a:pt x="6087" y="201"/>
                  </a:lnTo>
                  <a:lnTo>
                    <a:pt x="6087" y="4097"/>
                  </a:lnTo>
                  <a:lnTo>
                    <a:pt x="6087" y="4097"/>
                  </a:lnTo>
                  <a:lnTo>
                    <a:pt x="6087" y="4118"/>
                  </a:lnTo>
                  <a:lnTo>
                    <a:pt x="6084" y="4138"/>
                  </a:lnTo>
                  <a:lnTo>
                    <a:pt x="6079" y="4158"/>
                  </a:lnTo>
                  <a:lnTo>
                    <a:pt x="6072" y="4177"/>
                  </a:lnTo>
                  <a:lnTo>
                    <a:pt x="6064" y="4193"/>
                  </a:lnTo>
                  <a:lnTo>
                    <a:pt x="6054" y="4210"/>
                  </a:lnTo>
                  <a:lnTo>
                    <a:pt x="6042" y="4225"/>
                  </a:lnTo>
                  <a:lnTo>
                    <a:pt x="6028" y="4239"/>
                  </a:lnTo>
                  <a:lnTo>
                    <a:pt x="6015" y="4252"/>
                  </a:lnTo>
                  <a:lnTo>
                    <a:pt x="6000" y="4264"/>
                  </a:lnTo>
                  <a:lnTo>
                    <a:pt x="5983" y="4274"/>
                  </a:lnTo>
                  <a:lnTo>
                    <a:pt x="5964" y="4282"/>
                  </a:lnTo>
                  <a:lnTo>
                    <a:pt x="5946" y="4289"/>
                  </a:lnTo>
                  <a:lnTo>
                    <a:pt x="5927" y="4294"/>
                  </a:lnTo>
                  <a:lnTo>
                    <a:pt x="5907" y="4298"/>
                  </a:lnTo>
                  <a:lnTo>
                    <a:pt x="5887" y="4298"/>
                  </a:lnTo>
                  <a:lnTo>
                    <a:pt x="5887" y="429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B0B2B4"/>
                </a:gs>
                <a:gs pos="100000">
                  <a:srgbClr val="DFE0E1"/>
                </a:gs>
              </a:gsLst>
              <a:lin ang="0" scaled="1"/>
              <a:tileRect/>
            </a:gradFill>
            <a:ln>
              <a:noFill/>
            </a:ln>
            <a:effectLst>
              <a:innerShdw blurRad="63500">
                <a:prstClr val="black">
                  <a:alpha val="40000"/>
                </a:prstClr>
              </a:inn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700" b="0" i="0">
                <a:latin typeface="K2D" panose="00000500000000000000" pitchFamily="2" charset="-34"/>
              </a:endParaRPr>
            </a:p>
          </p:txBody>
        </p:sp>
        <p:sp>
          <p:nvSpPr>
            <p:cNvPr id="18" name="9Slide.vn 3">
              <a:extLst>
                <a:ext uri="{FF2B5EF4-FFF2-40B4-BE49-F238E27FC236}">
                  <a16:creationId xmlns:a16="http://schemas.microsoft.com/office/drawing/2014/main" id="{1C3B9052-DF89-48DA-900D-596E0ADF2E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5563" y="74613"/>
              <a:ext cx="9574213" cy="6735763"/>
            </a:xfrm>
            <a:custGeom>
              <a:avLst/>
              <a:gdLst>
                <a:gd name="T0" fmla="*/ 173 w 6031"/>
                <a:gd name="T1" fmla="*/ 0 h 4243"/>
                <a:gd name="T2" fmla="*/ 155 w 6031"/>
                <a:gd name="T3" fmla="*/ 2 h 4243"/>
                <a:gd name="T4" fmla="*/ 121 w 6031"/>
                <a:gd name="T5" fmla="*/ 9 h 4243"/>
                <a:gd name="T6" fmla="*/ 91 w 6031"/>
                <a:gd name="T7" fmla="*/ 22 h 4243"/>
                <a:gd name="T8" fmla="*/ 64 w 6031"/>
                <a:gd name="T9" fmla="*/ 40 h 4243"/>
                <a:gd name="T10" fmla="*/ 41 w 6031"/>
                <a:gd name="T11" fmla="*/ 64 h 4243"/>
                <a:gd name="T12" fmla="*/ 22 w 6031"/>
                <a:gd name="T13" fmla="*/ 91 h 4243"/>
                <a:gd name="T14" fmla="*/ 9 w 6031"/>
                <a:gd name="T15" fmla="*/ 121 h 4243"/>
                <a:gd name="T16" fmla="*/ 2 w 6031"/>
                <a:gd name="T17" fmla="*/ 157 h 4243"/>
                <a:gd name="T18" fmla="*/ 0 w 6031"/>
                <a:gd name="T19" fmla="*/ 4069 h 4243"/>
                <a:gd name="T20" fmla="*/ 2 w 6031"/>
                <a:gd name="T21" fmla="*/ 4086 h 4243"/>
                <a:gd name="T22" fmla="*/ 9 w 6031"/>
                <a:gd name="T23" fmla="*/ 4120 h 4243"/>
                <a:gd name="T24" fmla="*/ 22 w 6031"/>
                <a:gd name="T25" fmla="*/ 4152 h 4243"/>
                <a:gd name="T26" fmla="*/ 41 w 6031"/>
                <a:gd name="T27" fmla="*/ 4179 h 4243"/>
                <a:gd name="T28" fmla="*/ 64 w 6031"/>
                <a:gd name="T29" fmla="*/ 4202 h 4243"/>
                <a:gd name="T30" fmla="*/ 91 w 6031"/>
                <a:gd name="T31" fmla="*/ 4221 h 4243"/>
                <a:gd name="T32" fmla="*/ 121 w 6031"/>
                <a:gd name="T33" fmla="*/ 4234 h 4243"/>
                <a:gd name="T34" fmla="*/ 155 w 6031"/>
                <a:gd name="T35" fmla="*/ 4241 h 4243"/>
                <a:gd name="T36" fmla="*/ 5859 w 6031"/>
                <a:gd name="T37" fmla="*/ 4243 h 4243"/>
                <a:gd name="T38" fmla="*/ 5876 w 6031"/>
                <a:gd name="T39" fmla="*/ 4241 h 4243"/>
                <a:gd name="T40" fmla="*/ 5910 w 6031"/>
                <a:gd name="T41" fmla="*/ 4234 h 4243"/>
                <a:gd name="T42" fmla="*/ 5941 w 6031"/>
                <a:gd name="T43" fmla="*/ 4221 h 4243"/>
                <a:gd name="T44" fmla="*/ 5968 w 6031"/>
                <a:gd name="T45" fmla="*/ 4202 h 4243"/>
                <a:gd name="T46" fmla="*/ 5992 w 6031"/>
                <a:gd name="T47" fmla="*/ 4179 h 4243"/>
                <a:gd name="T48" fmla="*/ 6010 w 6031"/>
                <a:gd name="T49" fmla="*/ 4152 h 4243"/>
                <a:gd name="T50" fmla="*/ 6024 w 6031"/>
                <a:gd name="T51" fmla="*/ 4120 h 4243"/>
                <a:gd name="T52" fmla="*/ 6031 w 6031"/>
                <a:gd name="T53" fmla="*/ 4086 h 4243"/>
                <a:gd name="T54" fmla="*/ 6031 w 6031"/>
                <a:gd name="T55" fmla="*/ 173 h 4243"/>
                <a:gd name="T56" fmla="*/ 6031 w 6031"/>
                <a:gd name="T57" fmla="*/ 157 h 4243"/>
                <a:gd name="T58" fmla="*/ 6024 w 6031"/>
                <a:gd name="T59" fmla="*/ 121 h 4243"/>
                <a:gd name="T60" fmla="*/ 6010 w 6031"/>
                <a:gd name="T61" fmla="*/ 91 h 4243"/>
                <a:gd name="T62" fmla="*/ 5992 w 6031"/>
                <a:gd name="T63" fmla="*/ 64 h 4243"/>
                <a:gd name="T64" fmla="*/ 5968 w 6031"/>
                <a:gd name="T65" fmla="*/ 40 h 4243"/>
                <a:gd name="T66" fmla="*/ 5941 w 6031"/>
                <a:gd name="T67" fmla="*/ 22 h 4243"/>
                <a:gd name="T68" fmla="*/ 5910 w 6031"/>
                <a:gd name="T69" fmla="*/ 9 h 4243"/>
                <a:gd name="T70" fmla="*/ 5876 w 6031"/>
                <a:gd name="T71" fmla="*/ 2 h 4243"/>
                <a:gd name="T72" fmla="*/ 5859 w 6031"/>
                <a:gd name="T73" fmla="*/ 0 h 4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031" h="4243">
                  <a:moveTo>
                    <a:pt x="5859" y="0"/>
                  </a:moveTo>
                  <a:lnTo>
                    <a:pt x="173" y="0"/>
                  </a:lnTo>
                  <a:lnTo>
                    <a:pt x="173" y="0"/>
                  </a:lnTo>
                  <a:lnTo>
                    <a:pt x="155" y="2"/>
                  </a:lnTo>
                  <a:lnTo>
                    <a:pt x="138" y="3"/>
                  </a:lnTo>
                  <a:lnTo>
                    <a:pt x="121" y="9"/>
                  </a:lnTo>
                  <a:lnTo>
                    <a:pt x="106" y="14"/>
                  </a:lnTo>
                  <a:lnTo>
                    <a:pt x="91" y="22"/>
                  </a:lnTo>
                  <a:lnTo>
                    <a:pt x="78" y="30"/>
                  </a:lnTo>
                  <a:lnTo>
                    <a:pt x="64" y="40"/>
                  </a:lnTo>
                  <a:lnTo>
                    <a:pt x="51" y="51"/>
                  </a:lnTo>
                  <a:lnTo>
                    <a:pt x="41" y="64"/>
                  </a:lnTo>
                  <a:lnTo>
                    <a:pt x="30" y="77"/>
                  </a:lnTo>
                  <a:lnTo>
                    <a:pt x="22" y="91"/>
                  </a:lnTo>
                  <a:lnTo>
                    <a:pt x="14" y="106"/>
                  </a:lnTo>
                  <a:lnTo>
                    <a:pt x="9" y="121"/>
                  </a:lnTo>
                  <a:lnTo>
                    <a:pt x="3" y="138"/>
                  </a:lnTo>
                  <a:lnTo>
                    <a:pt x="2" y="157"/>
                  </a:lnTo>
                  <a:lnTo>
                    <a:pt x="0" y="173"/>
                  </a:lnTo>
                  <a:lnTo>
                    <a:pt x="0" y="4069"/>
                  </a:lnTo>
                  <a:lnTo>
                    <a:pt x="0" y="4069"/>
                  </a:lnTo>
                  <a:lnTo>
                    <a:pt x="2" y="4086"/>
                  </a:lnTo>
                  <a:lnTo>
                    <a:pt x="3" y="4105"/>
                  </a:lnTo>
                  <a:lnTo>
                    <a:pt x="9" y="4120"/>
                  </a:lnTo>
                  <a:lnTo>
                    <a:pt x="14" y="4137"/>
                  </a:lnTo>
                  <a:lnTo>
                    <a:pt x="22" y="4152"/>
                  </a:lnTo>
                  <a:lnTo>
                    <a:pt x="30" y="4165"/>
                  </a:lnTo>
                  <a:lnTo>
                    <a:pt x="41" y="4179"/>
                  </a:lnTo>
                  <a:lnTo>
                    <a:pt x="51" y="4192"/>
                  </a:lnTo>
                  <a:lnTo>
                    <a:pt x="64" y="4202"/>
                  </a:lnTo>
                  <a:lnTo>
                    <a:pt x="78" y="4212"/>
                  </a:lnTo>
                  <a:lnTo>
                    <a:pt x="91" y="4221"/>
                  </a:lnTo>
                  <a:lnTo>
                    <a:pt x="106" y="4229"/>
                  </a:lnTo>
                  <a:lnTo>
                    <a:pt x="121" y="4234"/>
                  </a:lnTo>
                  <a:lnTo>
                    <a:pt x="138" y="4239"/>
                  </a:lnTo>
                  <a:lnTo>
                    <a:pt x="155" y="4241"/>
                  </a:lnTo>
                  <a:lnTo>
                    <a:pt x="173" y="4243"/>
                  </a:lnTo>
                  <a:lnTo>
                    <a:pt x="5859" y="4243"/>
                  </a:lnTo>
                  <a:lnTo>
                    <a:pt x="5859" y="4243"/>
                  </a:lnTo>
                  <a:lnTo>
                    <a:pt x="5876" y="4241"/>
                  </a:lnTo>
                  <a:lnTo>
                    <a:pt x="5893" y="4239"/>
                  </a:lnTo>
                  <a:lnTo>
                    <a:pt x="5910" y="4234"/>
                  </a:lnTo>
                  <a:lnTo>
                    <a:pt x="5926" y="4229"/>
                  </a:lnTo>
                  <a:lnTo>
                    <a:pt x="5941" y="4221"/>
                  </a:lnTo>
                  <a:lnTo>
                    <a:pt x="5955" y="4212"/>
                  </a:lnTo>
                  <a:lnTo>
                    <a:pt x="5968" y="4202"/>
                  </a:lnTo>
                  <a:lnTo>
                    <a:pt x="5980" y="4192"/>
                  </a:lnTo>
                  <a:lnTo>
                    <a:pt x="5992" y="4179"/>
                  </a:lnTo>
                  <a:lnTo>
                    <a:pt x="6002" y="4165"/>
                  </a:lnTo>
                  <a:lnTo>
                    <a:pt x="6010" y="4152"/>
                  </a:lnTo>
                  <a:lnTo>
                    <a:pt x="6017" y="4137"/>
                  </a:lnTo>
                  <a:lnTo>
                    <a:pt x="6024" y="4120"/>
                  </a:lnTo>
                  <a:lnTo>
                    <a:pt x="6027" y="4105"/>
                  </a:lnTo>
                  <a:lnTo>
                    <a:pt x="6031" y="4086"/>
                  </a:lnTo>
                  <a:lnTo>
                    <a:pt x="6031" y="4069"/>
                  </a:lnTo>
                  <a:lnTo>
                    <a:pt x="6031" y="173"/>
                  </a:lnTo>
                  <a:lnTo>
                    <a:pt x="6031" y="173"/>
                  </a:lnTo>
                  <a:lnTo>
                    <a:pt x="6031" y="157"/>
                  </a:lnTo>
                  <a:lnTo>
                    <a:pt x="6027" y="138"/>
                  </a:lnTo>
                  <a:lnTo>
                    <a:pt x="6024" y="121"/>
                  </a:lnTo>
                  <a:lnTo>
                    <a:pt x="6017" y="106"/>
                  </a:lnTo>
                  <a:lnTo>
                    <a:pt x="6010" y="91"/>
                  </a:lnTo>
                  <a:lnTo>
                    <a:pt x="6002" y="77"/>
                  </a:lnTo>
                  <a:lnTo>
                    <a:pt x="5992" y="64"/>
                  </a:lnTo>
                  <a:lnTo>
                    <a:pt x="5980" y="51"/>
                  </a:lnTo>
                  <a:lnTo>
                    <a:pt x="5968" y="40"/>
                  </a:lnTo>
                  <a:lnTo>
                    <a:pt x="5955" y="30"/>
                  </a:lnTo>
                  <a:lnTo>
                    <a:pt x="5941" y="22"/>
                  </a:lnTo>
                  <a:lnTo>
                    <a:pt x="5926" y="14"/>
                  </a:lnTo>
                  <a:lnTo>
                    <a:pt x="5910" y="9"/>
                  </a:lnTo>
                  <a:lnTo>
                    <a:pt x="5893" y="3"/>
                  </a:lnTo>
                  <a:lnTo>
                    <a:pt x="5876" y="2"/>
                  </a:lnTo>
                  <a:lnTo>
                    <a:pt x="5859" y="0"/>
                  </a:lnTo>
                  <a:lnTo>
                    <a:pt x="585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>
              <a:outerShdw blurRad="25400" algn="ctr" rotWithShape="0">
                <a:prstClr val="black">
                  <a:alpha val="61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700" b="0" i="0">
                <a:latin typeface="K2D" panose="00000500000000000000" pitchFamily="2" charset="-34"/>
              </a:endParaRPr>
            </a:p>
          </p:txBody>
        </p:sp>
        <p:sp>
          <p:nvSpPr>
            <p:cNvPr id="19" name="9Slide.vn 4">
              <a:extLst>
                <a:ext uri="{FF2B5EF4-FFF2-40B4-BE49-F238E27FC236}">
                  <a16:creationId xmlns:a16="http://schemas.microsoft.com/office/drawing/2014/main" id="{838BE831-98C4-4DA1-B95C-84B293ECEA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2550" y="6342063"/>
              <a:ext cx="9520238" cy="441325"/>
            </a:xfrm>
            <a:custGeom>
              <a:avLst/>
              <a:gdLst>
                <a:gd name="T0" fmla="*/ 156 w 5997"/>
                <a:gd name="T1" fmla="*/ 278 h 278"/>
                <a:gd name="T2" fmla="*/ 5842 w 5997"/>
                <a:gd name="T3" fmla="*/ 278 h 278"/>
                <a:gd name="T4" fmla="*/ 5842 w 5997"/>
                <a:gd name="T5" fmla="*/ 278 h 278"/>
                <a:gd name="T6" fmla="*/ 5857 w 5997"/>
                <a:gd name="T7" fmla="*/ 276 h 278"/>
                <a:gd name="T8" fmla="*/ 5872 w 5997"/>
                <a:gd name="T9" fmla="*/ 275 h 278"/>
                <a:gd name="T10" fmla="*/ 5887 w 5997"/>
                <a:gd name="T11" fmla="*/ 269 h 278"/>
                <a:gd name="T12" fmla="*/ 5903 w 5997"/>
                <a:gd name="T13" fmla="*/ 264 h 278"/>
                <a:gd name="T14" fmla="*/ 5916 w 5997"/>
                <a:gd name="T15" fmla="*/ 258 h 278"/>
                <a:gd name="T16" fmla="*/ 5928 w 5997"/>
                <a:gd name="T17" fmla="*/ 251 h 278"/>
                <a:gd name="T18" fmla="*/ 5941 w 5997"/>
                <a:gd name="T19" fmla="*/ 241 h 278"/>
                <a:gd name="T20" fmla="*/ 5951 w 5997"/>
                <a:gd name="T21" fmla="*/ 231 h 278"/>
                <a:gd name="T22" fmla="*/ 5962 w 5997"/>
                <a:gd name="T23" fmla="*/ 221 h 278"/>
                <a:gd name="T24" fmla="*/ 5970 w 5997"/>
                <a:gd name="T25" fmla="*/ 209 h 278"/>
                <a:gd name="T26" fmla="*/ 5978 w 5997"/>
                <a:gd name="T27" fmla="*/ 195 h 278"/>
                <a:gd name="T28" fmla="*/ 5985 w 5997"/>
                <a:gd name="T29" fmla="*/ 182 h 278"/>
                <a:gd name="T30" fmla="*/ 5990 w 5997"/>
                <a:gd name="T31" fmla="*/ 167 h 278"/>
                <a:gd name="T32" fmla="*/ 5993 w 5997"/>
                <a:gd name="T33" fmla="*/ 153 h 278"/>
                <a:gd name="T34" fmla="*/ 5997 w 5997"/>
                <a:gd name="T35" fmla="*/ 137 h 278"/>
                <a:gd name="T36" fmla="*/ 5997 w 5997"/>
                <a:gd name="T37" fmla="*/ 121 h 278"/>
                <a:gd name="T38" fmla="*/ 5997 w 5997"/>
                <a:gd name="T39" fmla="*/ 0 h 278"/>
                <a:gd name="T40" fmla="*/ 0 w 5997"/>
                <a:gd name="T41" fmla="*/ 0 h 278"/>
                <a:gd name="T42" fmla="*/ 0 w 5997"/>
                <a:gd name="T43" fmla="*/ 121 h 278"/>
                <a:gd name="T44" fmla="*/ 0 w 5997"/>
                <a:gd name="T45" fmla="*/ 121 h 278"/>
                <a:gd name="T46" fmla="*/ 2 w 5997"/>
                <a:gd name="T47" fmla="*/ 137 h 278"/>
                <a:gd name="T48" fmla="*/ 3 w 5997"/>
                <a:gd name="T49" fmla="*/ 153 h 278"/>
                <a:gd name="T50" fmla="*/ 8 w 5997"/>
                <a:gd name="T51" fmla="*/ 167 h 278"/>
                <a:gd name="T52" fmla="*/ 13 w 5997"/>
                <a:gd name="T53" fmla="*/ 182 h 278"/>
                <a:gd name="T54" fmla="*/ 20 w 5997"/>
                <a:gd name="T55" fmla="*/ 195 h 278"/>
                <a:gd name="T56" fmla="*/ 27 w 5997"/>
                <a:gd name="T57" fmla="*/ 209 h 278"/>
                <a:gd name="T58" fmla="*/ 37 w 5997"/>
                <a:gd name="T59" fmla="*/ 221 h 278"/>
                <a:gd name="T60" fmla="*/ 47 w 5997"/>
                <a:gd name="T61" fmla="*/ 231 h 278"/>
                <a:gd name="T62" fmla="*/ 57 w 5997"/>
                <a:gd name="T63" fmla="*/ 241 h 278"/>
                <a:gd name="T64" fmla="*/ 69 w 5997"/>
                <a:gd name="T65" fmla="*/ 251 h 278"/>
                <a:gd name="T66" fmla="*/ 82 w 5997"/>
                <a:gd name="T67" fmla="*/ 258 h 278"/>
                <a:gd name="T68" fmla="*/ 96 w 5997"/>
                <a:gd name="T69" fmla="*/ 264 h 278"/>
                <a:gd name="T70" fmla="*/ 109 w 5997"/>
                <a:gd name="T71" fmla="*/ 269 h 278"/>
                <a:gd name="T72" fmla="*/ 124 w 5997"/>
                <a:gd name="T73" fmla="*/ 275 h 278"/>
                <a:gd name="T74" fmla="*/ 141 w 5997"/>
                <a:gd name="T75" fmla="*/ 276 h 278"/>
                <a:gd name="T76" fmla="*/ 156 w 5997"/>
                <a:gd name="T77" fmla="*/ 278 h 278"/>
                <a:gd name="T78" fmla="*/ 156 w 5997"/>
                <a:gd name="T79" fmla="*/ 278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997" h="278">
                  <a:moveTo>
                    <a:pt x="156" y="278"/>
                  </a:moveTo>
                  <a:lnTo>
                    <a:pt x="5842" y="278"/>
                  </a:lnTo>
                  <a:lnTo>
                    <a:pt x="5842" y="278"/>
                  </a:lnTo>
                  <a:lnTo>
                    <a:pt x="5857" y="276"/>
                  </a:lnTo>
                  <a:lnTo>
                    <a:pt x="5872" y="275"/>
                  </a:lnTo>
                  <a:lnTo>
                    <a:pt x="5887" y="269"/>
                  </a:lnTo>
                  <a:lnTo>
                    <a:pt x="5903" y="264"/>
                  </a:lnTo>
                  <a:lnTo>
                    <a:pt x="5916" y="258"/>
                  </a:lnTo>
                  <a:lnTo>
                    <a:pt x="5928" y="251"/>
                  </a:lnTo>
                  <a:lnTo>
                    <a:pt x="5941" y="241"/>
                  </a:lnTo>
                  <a:lnTo>
                    <a:pt x="5951" y="231"/>
                  </a:lnTo>
                  <a:lnTo>
                    <a:pt x="5962" y="221"/>
                  </a:lnTo>
                  <a:lnTo>
                    <a:pt x="5970" y="209"/>
                  </a:lnTo>
                  <a:lnTo>
                    <a:pt x="5978" y="195"/>
                  </a:lnTo>
                  <a:lnTo>
                    <a:pt x="5985" y="182"/>
                  </a:lnTo>
                  <a:lnTo>
                    <a:pt x="5990" y="167"/>
                  </a:lnTo>
                  <a:lnTo>
                    <a:pt x="5993" y="153"/>
                  </a:lnTo>
                  <a:lnTo>
                    <a:pt x="5997" y="137"/>
                  </a:lnTo>
                  <a:lnTo>
                    <a:pt x="5997" y="121"/>
                  </a:lnTo>
                  <a:lnTo>
                    <a:pt x="5997" y="0"/>
                  </a:lnTo>
                  <a:lnTo>
                    <a:pt x="0" y="0"/>
                  </a:lnTo>
                  <a:lnTo>
                    <a:pt x="0" y="121"/>
                  </a:lnTo>
                  <a:lnTo>
                    <a:pt x="0" y="121"/>
                  </a:lnTo>
                  <a:lnTo>
                    <a:pt x="2" y="137"/>
                  </a:lnTo>
                  <a:lnTo>
                    <a:pt x="3" y="153"/>
                  </a:lnTo>
                  <a:lnTo>
                    <a:pt x="8" y="167"/>
                  </a:lnTo>
                  <a:lnTo>
                    <a:pt x="13" y="182"/>
                  </a:lnTo>
                  <a:lnTo>
                    <a:pt x="20" y="195"/>
                  </a:lnTo>
                  <a:lnTo>
                    <a:pt x="27" y="209"/>
                  </a:lnTo>
                  <a:lnTo>
                    <a:pt x="37" y="221"/>
                  </a:lnTo>
                  <a:lnTo>
                    <a:pt x="47" y="231"/>
                  </a:lnTo>
                  <a:lnTo>
                    <a:pt x="57" y="241"/>
                  </a:lnTo>
                  <a:lnTo>
                    <a:pt x="69" y="251"/>
                  </a:lnTo>
                  <a:lnTo>
                    <a:pt x="82" y="258"/>
                  </a:lnTo>
                  <a:lnTo>
                    <a:pt x="96" y="264"/>
                  </a:lnTo>
                  <a:lnTo>
                    <a:pt x="109" y="269"/>
                  </a:lnTo>
                  <a:lnTo>
                    <a:pt x="124" y="275"/>
                  </a:lnTo>
                  <a:lnTo>
                    <a:pt x="141" y="276"/>
                  </a:lnTo>
                  <a:lnTo>
                    <a:pt x="156" y="278"/>
                  </a:lnTo>
                  <a:lnTo>
                    <a:pt x="156" y="278"/>
                  </a:lnTo>
                  <a:close/>
                </a:path>
              </a:pathLst>
            </a:custGeom>
            <a:solidFill>
              <a:srgbClr val="181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700" b="0" i="0">
                <a:latin typeface="K2D" panose="00000500000000000000" pitchFamily="2" charset="-34"/>
              </a:endParaRPr>
            </a:p>
          </p:txBody>
        </p:sp>
        <p:sp>
          <p:nvSpPr>
            <p:cNvPr id="20" name="9Slide.vn 5">
              <a:extLst>
                <a:ext uri="{FF2B5EF4-FFF2-40B4-BE49-F238E27FC236}">
                  <a16:creationId xmlns:a16="http://schemas.microsoft.com/office/drawing/2014/main" id="{9441EC7C-061E-4558-9FF8-E9B0DA0F84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5288" y="533400"/>
              <a:ext cx="8897938" cy="5565775"/>
            </a:xfrm>
            <a:prstGeom prst="rect">
              <a:avLst/>
            </a:prstGeom>
            <a:solidFill>
              <a:srgbClr val="2626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700" b="0" i="0">
                <a:latin typeface="K2D" panose="00000500000000000000" pitchFamily="2" charset="-34"/>
              </a:endParaRPr>
            </a:p>
          </p:txBody>
        </p:sp>
        <p:sp>
          <p:nvSpPr>
            <p:cNvPr id="21" name="9Slide.vn 6">
              <a:extLst>
                <a:ext uri="{FF2B5EF4-FFF2-40B4-BE49-F238E27FC236}">
                  <a16:creationId xmlns:a16="http://schemas.microsoft.com/office/drawing/2014/main" id="{F4AB6E09-791B-48E7-B2E0-4762432F77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438" y="6618288"/>
              <a:ext cx="11828463" cy="239713"/>
            </a:xfrm>
            <a:custGeom>
              <a:avLst/>
              <a:gdLst>
                <a:gd name="T0" fmla="*/ 7451 w 7451"/>
                <a:gd name="T1" fmla="*/ 0 h 151"/>
                <a:gd name="T2" fmla="*/ 4441 w 7451"/>
                <a:gd name="T3" fmla="*/ 1 h 151"/>
                <a:gd name="T4" fmla="*/ 4381 w 7451"/>
                <a:gd name="T5" fmla="*/ 35 h 151"/>
                <a:gd name="T6" fmla="*/ 3097 w 7451"/>
                <a:gd name="T7" fmla="*/ 35 h 151"/>
                <a:gd name="T8" fmla="*/ 3020 w 7451"/>
                <a:gd name="T9" fmla="*/ 1 h 151"/>
                <a:gd name="T10" fmla="*/ 0 w 7451"/>
                <a:gd name="T11" fmla="*/ 0 h 151"/>
                <a:gd name="T12" fmla="*/ 0 w 7451"/>
                <a:gd name="T13" fmla="*/ 35 h 151"/>
                <a:gd name="T14" fmla="*/ 0 w 7451"/>
                <a:gd name="T15" fmla="*/ 35 h 151"/>
                <a:gd name="T16" fmla="*/ 61 w 7451"/>
                <a:gd name="T17" fmla="*/ 53 h 151"/>
                <a:gd name="T18" fmla="*/ 98 w 7451"/>
                <a:gd name="T19" fmla="*/ 65 h 151"/>
                <a:gd name="T20" fmla="*/ 140 w 7451"/>
                <a:gd name="T21" fmla="*/ 75 h 151"/>
                <a:gd name="T22" fmla="*/ 140 w 7451"/>
                <a:gd name="T23" fmla="*/ 75 h 151"/>
                <a:gd name="T24" fmla="*/ 168 w 7451"/>
                <a:gd name="T25" fmla="*/ 82 h 151"/>
                <a:gd name="T26" fmla="*/ 216 w 7451"/>
                <a:gd name="T27" fmla="*/ 90 h 151"/>
                <a:gd name="T28" fmla="*/ 286 w 7451"/>
                <a:gd name="T29" fmla="*/ 102 h 151"/>
                <a:gd name="T30" fmla="*/ 384 w 7451"/>
                <a:gd name="T31" fmla="*/ 114 h 151"/>
                <a:gd name="T32" fmla="*/ 384 w 7451"/>
                <a:gd name="T33" fmla="*/ 114 h 151"/>
                <a:gd name="T34" fmla="*/ 438 w 7451"/>
                <a:gd name="T35" fmla="*/ 121 h 151"/>
                <a:gd name="T36" fmla="*/ 510 w 7451"/>
                <a:gd name="T37" fmla="*/ 127 h 151"/>
                <a:gd name="T38" fmla="*/ 601 w 7451"/>
                <a:gd name="T39" fmla="*/ 134 h 151"/>
                <a:gd name="T40" fmla="*/ 707 w 7451"/>
                <a:gd name="T41" fmla="*/ 141 h 151"/>
                <a:gd name="T42" fmla="*/ 707 w 7451"/>
                <a:gd name="T43" fmla="*/ 141 h 151"/>
                <a:gd name="T44" fmla="*/ 838 w 7451"/>
                <a:gd name="T45" fmla="*/ 146 h 151"/>
                <a:gd name="T46" fmla="*/ 924 w 7451"/>
                <a:gd name="T47" fmla="*/ 148 h 151"/>
                <a:gd name="T48" fmla="*/ 924 w 7451"/>
                <a:gd name="T49" fmla="*/ 148 h 151"/>
                <a:gd name="T50" fmla="*/ 1195 w 7451"/>
                <a:gd name="T51" fmla="*/ 149 h 151"/>
                <a:gd name="T52" fmla="*/ 1718 w 7451"/>
                <a:gd name="T53" fmla="*/ 151 h 151"/>
                <a:gd name="T54" fmla="*/ 3188 w 7451"/>
                <a:gd name="T55" fmla="*/ 151 h 151"/>
                <a:gd name="T56" fmla="*/ 5479 w 7451"/>
                <a:gd name="T57" fmla="*/ 149 h 151"/>
                <a:gd name="T58" fmla="*/ 5479 w 7451"/>
                <a:gd name="T59" fmla="*/ 149 h 151"/>
                <a:gd name="T60" fmla="*/ 5921 w 7451"/>
                <a:gd name="T61" fmla="*/ 151 h 151"/>
                <a:gd name="T62" fmla="*/ 6244 w 7451"/>
                <a:gd name="T63" fmla="*/ 151 h 151"/>
                <a:gd name="T64" fmla="*/ 6529 w 7451"/>
                <a:gd name="T65" fmla="*/ 148 h 151"/>
                <a:gd name="T66" fmla="*/ 6529 w 7451"/>
                <a:gd name="T67" fmla="*/ 148 h 151"/>
                <a:gd name="T68" fmla="*/ 6613 w 7451"/>
                <a:gd name="T69" fmla="*/ 146 h 151"/>
                <a:gd name="T70" fmla="*/ 6744 w 7451"/>
                <a:gd name="T71" fmla="*/ 141 h 151"/>
                <a:gd name="T72" fmla="*/ 6744 w 7451"/>
                <a:gd name="T73" fmla="*/ 141 h 151"/>
                <a:gd name="T74" fmla="*/ 6852 w 7451"/>
                <a:gd name="T75" fmla="*/ 134 h 151"/>
                <a:gd name="T76" fmla="*/ 6941 w 7451"/>
                <a:gd name="T77" fmla="*/ 127 h 151"/>
                <a:gd name="T78" fmla="*/ 7015 w 7451"/>
                <a:gd name="T79" fmla="*/ 121 h 151"/>
                <a:gd name="T80" fmla="*/ 7069 w 7451"/>
                <a:gd name="T81" fmla="*/ 114 h 151"/>
                <a:gd name="T82" fmla="*/ 7069 w 7451"/>
                <a:gd name="T83" fmla="*/ 114 h 151"/>
                <a:gd name="T84" fmla="*/ 7166 w 7451"/>
                <a:gd name="T85" fmla="*/ 102 h 151"/>
                <a:gd name="T86" fmla="*/ 7237 w 7451"/>
                <a:gd name="T87" fmla="*/ 90 h 151"/>
                <a:gd name="T88" fmla="*/ 7284 w 7451"/>
                <a:gd name="T89" fmla="*/ 82 h 151"/>
                <a:gd name="T90" fmla="*/ 7313 w 7451"/>
                <a:gd name="T91" fmla="*/ 75 h 151"/>
                <a:gd name="T92" fmla="*/ 7313 w 7451"/>
                <a:gd name="T93" fmla="*/ 75 h 151"/>
                <a:gd name="T94" fmla="*/ 7353 w 7451"/>
                <a:gd name="T95" fmla="*/ 65 h 151"/>
                <a:gd name="T96" fmla="*/ 7390 w 7451"/>
                <a:gd name="T97" fmla="*/ 53 h 151"/>
                <a:gd name="T98" fmla="*/ 7451 w 7451"/>
                <a:gd name="T99" fmla="*/ 35 h 151"/>
                <a:gd name="T100" fmla="*/ 7451 w 7451"/>
                <a:gd name="T101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7451" h="151">
                  <a:moveTo>
                    <a:pt x="7451" y="0"/>
                  </a:moveTo>
                  <a:lnTo>
                    <a:pt x="4441" y="1"/>
                  </a:lnTo>
                  <a:lnTo>
                    <a:pt x="4381" y="35"/>
                  </a:lnTo>
                  <a:lnTo>
                    <a:pt x="3097" y="35"/>
                  </a:lnTo>
                  <a:lnTo>
                    <a:pt x="3020" y="1"/>
                  </a:lnTo>
                  <a:lnTo>
                    <a:pt x="0" y="0"/>
                  </a:lnTo>
                  <a:lnTo>
                    <a:pt x="0" y="35"/>
                  </a:lnTo>
                  <a:lnTo>
                    <a:pt x="0" y="35"/>
                  </a:lnTo>
                  <a:lnTo>
                    <a:pt x="61" y="53"/>
                  </a:lnTo>
                  <a:lnTo>
                    <a:pt x="98" y="65"/>
                  </a:lnTo>
                  <a:lnTo>
                    <a:pt x="140" y="75"/>
                  </a:lnTo>
                  <a:lnTo>
                    <a:pt x="140" y="75"/>
                  </a:lnTo>
                  <a:lnTo>
                    <a:pt x="168" y="82"/>
                  </a:lnTo>
                  <a:lnTo>
                    <a:pt x="216" y="90"/>
                  </a:lnTo>
                  <a:lnTo>
                    <a:pt x="286" y="102"/>
                  </a:lnTo>
                  <a:lnTo>
                    <a:pt x="384" y="114"/>
                  </a:lnTo>
                  <a:lnTo>
                    <a:pt x="384" y="114"/>
                  </a:lnTo>
                  <a:lnTo>
                    <a:pt x="438" y="121"/>
                  </a:lnTo>
                  <a:lnTo>
                    <a:pt x="510" y="127"/>
                  </a:lnTo>
                  <a:lnTo>
                    <a:pt x="601" y="134"/>
                  </a:lnTo>
                  <a:lnTo>
                    <a:pt x="707" y="141"/>
                  </a:lnTo>
                  <a:lnTo>
                    <a:pt x="707" y="141"/>
                  </a:lnTo>
                  <a:lnTo>
                    <a:pt x="838" y="146"/>
                  </a:lnTo>
                  <a:lnTo>
                    <a:pt x="924" y="148"/>
                  </a:lnTo>
                  <a:lnTo>
                    <a:pt x="924" y="148"/>
                  </a:lnTo>
                  <a:lnTo>
                    <a:pt x="1195" y="149"/>
                  </a:lnTo>
                  <a:lnTo>
                    <a:pt x="1718" y="151"/>
                  </a:lnTo>
                  <a:lnTo>
                    <a:pt x="3188" y="151"/>
                  </a:lnTo>
                  <a:lnTo>
                    <a:pt x="5479" y="149"/>
                  </a:lnTo>
                  <a:lnTo>
                    <a:pt x="5479" y="149"/>
                  </a:lnTo>
                  <a:lnTo>
                    <a:pt x="5921" y="151"/>
                  </a:lnTo>
                  <a:lnTo>
                    <a:pt x="6244" y="151"/>
                  </a:lnTo>
                  <a:lnTo>
                    <a:pt x="6529" y="148"/>
                  </a:lnTo>
                  <a:lnTo>
                    <a:pt x="6529" y="148"/>
                  </a:lnTo>
                  <a:lnTo>
                    <a:pt x="6613" y="146"/>
                  </a:lnTo>
                  <a:lnTo>
                    <a:pt x="6744" y="141"/>
                  </a:lnTo>
                  <a:lnTo>
                    <a:pt x="6744" y="141"/>
                  </a:lnTo>
                  <a:lnTo>
                    <a:pt x="6852" y="134"/>
                  </a:lnTo>
                  <a:lnTo>
                    <a:pt x="6941" y="127"/>
                  </a:lnTo>
                  <a:lnTo>
                    <a:pt x="7015" y="121"/>
                  </a:lnTo>
                  <a:lnTo>
                    <a:pt x="7069" y="114"/>
                  </a:lnTo>
                  <a:lnTo>
                    <a:pt x="7069" y="114"/>
                  </a:lnTo>
                  <a:lnTo>
                    <a:pt x="7166" y="102"/>
                  </a:lnTo>
                  <a:lnTo>
                    <a:pt x="7237" y="90"/>
                  </a:lnTo>
                  <a:lnTo>
                    <a:pt x="7284" y="82"/>
                  </a:lnTo>
                  <a:lnTo>
                    <a:pt x="7313" y="75"/>
                  </a:lnTo>
                  <a:lnTo>
                    <a:pt x="7313" y="75"/>
                  </a:lnTo>
                  <a:lnTo>
                    <a:pt x="7353" y="65"/>
                  </a:lnTo>
                  <a:lnTo>
                    <a:pt x="7390" y="53"/>
                  </a:lnTo>
                  <a:lnTo>
                    <a:pt x="7451" y="35"/>
                  </a:lnTo>
                  <a:lnTo>
                    <a:pt x="7451" y="0"/>
                  </a:lnTo>
                  <a:close/>
                </a:path>
              </a:pathLst>
            </a:custGeom>
            <a:solidFill>
              <a:srgbClr val="A5A6A8"/>
            </a:solidFill>
            <a:ln>
              <a:noFill/>
            </a:ln>
            <a:effectLst>
              <a:innerShdw blurRad="114300">
                <a:prstClr val="black">
                  <a:alpha val="70000"/>
                </a:prstClr>
              </a:inn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700" b="0" i="0">
                <a:latin typeface="K2D" panose="00000500000000000000" pitchFamily="2" charset="-34"/>
              </a:endParaRPr>
            </a:p>
          </p:txBody>
        </p:sp>
        <p:sp>
          <p:nvSpPr>
            <p:cNvPr id="22" name="9Slide.vn 7">
              <a:extLst>
                <a:ext uri="{FF2B5EF4-FFF2-40B4-BE49-F238E27FC236}">
                  <a16:creationId xmlns:a16="http://schemas.microsoft.com/office/drawing/2014/main" id="{FF3498DC-8213-4932-9704-8122CCB4C5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438" y="6618288"/>
              <a:ext cx="11828463" cy="55563"/>
            </a:xfrm>
            <a:custGeom>
              <a:avLst/>
              <a:gdLst>
                <a:gd name="T0" fmla="*/ 7451 w 7451"/>
                <a:gd name="T1" fmla="*/ 35 h 35"/>
                <a:gd name="T2" fmla="*/ 0 w 7451"/>
                <a:gd name="T3" fmla="*/ 35 h 35"/>
                <a:gd name="T4" fmla="*/ 0 w 7451"/>
                <a:gd name="T5" fmla="*/ 0 h 35"/>
                <a:gd name="T6" fmla="*/ 3020 w 7451"/>
                <a:gd name="T7" fmla="*/ 0 h 35"/>
                <a:gd name="T8" fmla="*/ 3047 w 7451"/>
                <a:gd name="T9" fmla="*/ 18 h 35"/>
                <a:gd name="T10" fmla="*/ 4413 w 7451"/>
                <a:gd name="T11" fmla="*/ 18 h 35"/>
                <a:gd name="T12" fmla="*/ 4441 w 7451"/>
                <a:gd name="T13" fmla="*/ 0 h 35"/>
                <a:gd name="T14" fmla="*/ 7451 w 7451"/>
                <a:gd name="T15" fmla="*/ 0 h 35"/>
                <a:gd name="T16" fmla="*/ 7451 w 7451"/>
                <a:gd name="T17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451" h="35">
                  <a:moveTo>
                    <a:pt x="7451" y="35"/>
                  </a:moveTo>
                  <a:lnTo>
                    <a:pt x="0" y="35"/>
                  </a:lnTo>
                  <a:lnTo>
                    <a:pt x="0" y="0"/>
                  </a:lnTo>
                  <a:lnTo>
                    <a:pt x="3020" y="0"/>
                  </a:lnTo>
                  <a:lnTo>
                    <a:pt x="3047" y="18"/>
                  </a:lnTo>
                  <a:lnTo>
                    <a:pt x="4413" y="18"/>
                  </a:lnTo>
                  <a:lnTo>
                    <a:pt x="4441" y="0"/>
                  </a:lnTo>
                  <a:lnTo>
                    <a:pt x="7451" y="0"/>
                  </a:lnTo>
                  <a:lnTo>
                    <a:pt x="7451" y="35"/>
                  </a:lnTo>
                  <a:close/>
                </a:path>
              </a:pathLst>
            </a:custGeom>
            <a:gradFill>
              <a:gsLst>
                <a:gs pos="0">
                  <a:srgbClr val="96999A">
                    <a:lumMod val="70000"/>
                  </a:srgbClr>
                </a:gs>
                <a:gs pos="3000">
                  <a:srgbClr val="96999A"/>
                </a:gs>
                <a:gs pos="100000">
                  <a:srgbClr val="96999A">
                    <a:lumMod val="70000"/>
                  </a:srgbClr>
                </a:gs>
                <a:gs pos="97000">
                  <a:srgbClr val="96999A"/>
                </a:gs>
                <a:gs pos="91000">
                  <a:srgbClr val="DFE0E1"/>
                </a:gs>
                <a:gs pos="9000">
                  <a:srgbClr val="DFE0E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700" b="0" i="0">
                <a:latin typeface="K2D" panose="00000500000000000000" pitchFamily="2" charset="-34"/>
              </a:endParaRPr>
            </a:p>
          </p:txBody>
        </p:sp>
        <p:sp>
          <p:nvSpPr>
            <p:cNvPr id="23" name="9Slide.vn 8">
              <a:extLst>
                <a:ext uri="{FF2B5EF4-FFF2-40B4-BE49-F238E27FC236}">
                  <a16:creationId xmlns:a16="http://schemas.microsoft.com/office/drawing/2014/main" id="{344E556A-A4C9-4D98-B474-D2B99294DA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4750" y="6619875"/>
              <a:ext cx="2255838" cy="90488"/>
            </a:xfrm>
            <a:custGeom>
              <a:avLst/>
              <a:gdLst>
                <a:gd name="T0" fmla="*/ 1389 w 1421"/>
                <a:gd name="T1" fmla="*/ 2 h 57"/>
                <a:gd name="T2" fmla="*/ 32 w 1421"/>
                <a:gd name="T3" fmla="*/ 2 h 57"/>
                <a:gd name="T4" fmla="*/ 32 w 1421"/>
                <a:gd name="T5" fmla="*/ 2 h 57"/>
                <a:gd name="T6" fmla="*/ 17 w 1421"/>
                <a:gd name="T7" fmla="*/ 2 h 57"/>
                <a:gd name="T8" fmla="*/ 0 w 1421"/>
                <a:gd name="T9" fmla="*/ 0 h 57"/>
                <a:gd name="T10" fmla="*/ 0 w 1421"/>
                <a:gd name="T11" fmla="*/ 34 h 57"/>
                <a:gd name="T12" fmla="*/ 0 w 1421"/>
                <a:gd name="T13" fmla="*/ 34 h 57"/>
                <a:gd name="T14" fmla="*/ 20 w 1421"/>
                <a:gd name="T15" fmla="*/ 44 h 57"/>
                <a:gd name="T16" fmla="*/ 42 w 1421"/>
                <a:gd name="T17" fmla="*/ 51 h 57"/>
                <a:gd name="T18" fmla="*/ 64 w 1421"/>
                <a:gd name="T19" fmla="*/ 56 h 57"/>
                <a:gd name="T20" fmla="*/ 85 w 1421"/>
                <a:gd name="T21" fmla="*/ 57 h 57"/>
                <a:gd name="T22" fmla="*/ 1337 w 1421"/>
                <a:gd name="T23" fmla="*/ 57 h 57"/>
                <a:gd name="T24" fmla="*/ 1337 w 1421"/>
                <a:gd name="T25" fmla="*/ 57 h 57"/>
                <a:gd name="T26" fmla="*/ 1359 w 1421"/>
                <a:gd name="T27" fmla="*/ 56 h 57"/>
                <a:gd name="T28" fmla="*/ 1381 w 1421"/>
                <a:gd name="T29" fmla="*/ 51 h 57"/>
                <a:gd name="T30" fmla="*/ 1401 w 1421"/>
                <a:gd name="T31" fmla="*/ 44 h 57"/>
                <a:gd name="T32" fmla="*/ 1421 w 1421"/>
                <a:gd name="T33" fmla="*/ 34 h 57"/>
                <a:gd name="T34" fmla="*/ 1421 w 1421"/>
                <a:gd name="T35" fmla="*/ 0 h 57"/>
                <a:gd name="T36" fmla="*/ 1421 w 1421"/>
                <a:gd name="T37" fmla="*/ 0 h 57"/>
                <a:gd name="T38" fmla="*/ 1406 w 1421"/>
                <a:gd name="T39" fmla="*/ 2 h 57"/>
                <a:gd name="T40" fmla="*/ 1389 w 1421"/>
                <a:gd name="T41" fmla="*/ 2 h 57"/>
                <a:gd name="T42" fmla="*/ 1389 w 1421"/>
                <a:gd name="T43" fmla="*/ 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421" h="57">
                  <a:moveTo>
                    <a:pt x="1389" y="2"/>
                  </a:moveTo>
                  <a:lnTo>
                    <a:pt x="32" y="2"/>
                  </a:lnTo>
                  <a:lnTo>
                    <a:pt x="32" y="2"/>
                  </a:lnTo>
                  <a:lnTo>
                    <a:pt x="17" y="2"/>
                  </a:lnTo>
                  <a:lnTo>
                    <a:pt x="0" y="0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20" y="44"/>
                  </a:lnTo>
                  <a:lnTo>
                    <a:pt x="42" y="51"/>
                  </a:lnTo>
                  <a:lnTo>
                    <a:pt x="64" y="56"/>
                  </a:lnTo>
                  <a:lnTo>
                    <a:pt x="85" y="57"/>
                  </a:lnTo>
                  <a:lnTo>
                    <a:pt x="1337" y="57"/>
                  </a:lnTo>
                  <a:lnTo>
                    <a:pt x="1337" y="57"/>
                  </a:lnTo>
                  <a:lnTo>
                    <a:pt x="1359" y="56"/>
                  </a:lnTo>
                  <a:lnTo>
                    <a:pt x="1381" y="51"/>
                  </a:lnTo>
                  <a:lnTo>
                    <a:pt x="1401" y="44"/>
                  </a:lnTo>
                  <a:lnTo>
                    <a:pt x="1421" y="34"/>
                  </a:lnTo>
                  <a:lnTo>
                    <a:pt x="1421" y="0"/>
                  </a:lnTo>
                  <a:lnTo>
                    <a:pt x="1421" y="0"/>
                  </a:lnTo>
                  <a:lnTo>
                    <a:pt x="1406" y="2"/>
                  </a:lnTo>
                  <a:lnTo>
                    <a:pt x="1389" y="2"/>
                  </a:lnTo>
                  <a:lnTo>
                    <a:pt x="1389" y="2"/>
                  </a:lnTo>
                  <a:close/>
                </a:path>
              </a:pathLst>
            </a:custGeom>
            <a:gradFill>
              <a:gsLst>
                <a:gs pos="0">
                  <a:srgbClr val="96999A">
                    <a:lumMod val="70000"/>
                  </a:srgbClr>
                </a:gs>
                <a:gs pos="3000">
                  <a:srgbClr val="96999A"/>
                </a:gs>
                <a:gs pos="100000">
                  <a:srgbClr val="96999A">
                    <a:lumMod val="70000"/>
                  </a:srgbClr>
                </a:gs>
                <a:gs pos="97000">
                  <a:srgbClr val="96999A"/>
                </a:gs>
                <a:gs pos="91000">
                  <a:srgbClr val="DFE0E1">
                    <a:lumMod val="95000"/>
                  </a:srgbClr>
                </a:gs>
                <a:gs pos="9000">
                  <a:srgbClr val="DFE0E1">
                    <a:lumMod val="95000"/>
                  </a:srgbClr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700" b="0" i="0">
                <a:latin typeface="K2D" panose="00000500000000000000" pitchFamily="2" charset="-34"/>
              </a:endParaRPr>
            </a:p>
          </p:txBody>
        </p:sp>
      </p:grp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10237937" y="2100263"/>
            <a:ext cx="8643938" cy="5400675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Title 1"/>
          <p:cNvSpPr>
            <a:spLocks noGrp="1"/>
          </p:cNvSpPr>
          <p:nvPr>
            <p:ph type="ctrTitle"/>
          </p:nvPr>
        </p:nvSpPr>
        <p:spPr>
          <a:xfrm>
            <a:off x="771524" y="2100262"/>
            <a:ext cx="7729538" cy="2483643"/>
          </a:xfrm>
        </p:spPr>
        <p:txBody>
          <a:bodyPr anchor="b" anchorCtr="0">
            <a:noAutofit/>
          </a:bodyPr>
          <a:lstStyle>
            <a:lvl1pPr algn="l">
              <a:defRPr lang="en-US" sz="6000" b="1" kern="1200" dirty="0">
                <a:solidFill>
                  <a:srgbClr val="0070C0"/>
                </a:solidFill>
                <a:latin typeface="K2D" panose="00000500000000000000" pitchFamily="2" charset="-34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/>
          </p:nvPr>
        </p:nvSpPr>
        <p:spPr>
          <a:xfrm>
            <a:off x="771522" y="4741067"/>
            <a:ext cx="7729539" cy="2759871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3000">
                <a:solidFill>
                  <a:schemeClr val="tx1">
                    <a:lumMod val="65000"/>
                    <a:lumOff val="35000"/>
                  </a:schemeClr>
                </a:solidFill>
                <a:latin typeface="Readex Pro" pitchFamily="2" charset="-78"/>
                <a:cs typeface="Readex Pro" pitchFamily="2" charset="-78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81675" y="140381"/>
            <a:ext cx="160748" cy="16051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67C2E8D-A219-06CC-DDED-60563052D400}"/>
              </a:ext>
            </a:extLst>
          </p:cNvPr>
          <p:cNvSpPr/>
          <p:nvPr/>
        </p:nvSpPr>
        <p:spPr>
          <a:xfrm>
            <a:off x="17352645" y="9822395"/>
            <a:ext cx="510804" cy="255567"/>
          </a:xfrm>
          <a:prstGeom prst="rect">
            <a:avLst/>
          </a:pr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0" i="0">
              <a:latin typeface="K2D" panose="00000500000000000000" pitchFamily="2" charset="-34"/>
            </a:endParaRP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18339483-E992-0B16-C57C-FCA2197AF142}"/>
              </a:ext>
            </a:extLst>
          </p:cNvPr>
          <p:cNvSpPr txBox="1">
            <a:spLocks/>
          </p:cNvSpPr>
          <p:nvPr/>
        </p:nvSpPr>
        <p:spPr>
          <a:xfrm>
            <a:off x="17268920" y="9670918"/>
            <a:ext cx="698334" cy="547688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Barlow" panose="00000500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E7A8FBE-F383-41C2-9A02-D1D86CE96726}" type="slidenum">
              <a:rPr lang="en-US" sz="1500" smtClean="0">
                <a:latin typeface="K2D" panose="00000500000000000000" pitchFamily="2" charset="-34"/>
              </a:rPr>
              <a:pPr/>
              <a:t>‹#›</a:t>
            </a:fld>
            <a:endParaRPr lang="en-US" sz="1575">
              <a:latin typeface="K2D" panose="00000500000000000000" pitchFamily="2" charset="-34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E01984B-E435-DF86-91C0-A34A6136DB54}"/>
              </a:ext>
            </a:extLst>
          </p:cNvPr>
          <p:cNvSpPr txBox="1"/>
          <p:nvPr/>
        </p:nvSpPr>
        <p:spPr>
          <a:xfrm>
            <a:off x="15117243" y="9701760"/>
            <a:ext cx="151996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i="0">
                <a:solidFill>
                  <a:srgbClr val="00AFEF"/>
                </a:solidFill>
                <a:latin typeface="K2D" panose="00000500000000000000" pitchFamily="2" charset="-34"/>
                <a:cs typeface="Readex Pro" pitchFamily="2" charset="-78"/>
              </a:rPr>
              <a:t>www.ctu.edu.vn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EAE826F-6D23-1C12-4C77-DD6D4A760903}"/>
              </a:ext>
            </a:extLst>
          </p:cNvPr>
          <p:cNvSpPr/>
          <p:nvPr/>
        </p:nvSpPr>
        <p:spPr>
          <a:xfrm>
            <a:off x="238726" y="9711788"/>
            <a:ext cx="980801" cy="447675"/>
          </a:xfrm>
          <a:prstGeom prst="rect">
            <a:avLst/>
          </a:prstGeom>
          <a:solidFill>
            <a:srgbClr val="1F5C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i="0">
                <a:latin typeface="K2D" panose="00000500000000000000" pitchFamily="2" charset="-34"/>
              </a:rPr>
              <a:t>CTU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DD13BBB-17CE-445B-C2C2-2254F68DEBA4}"/>
              </a:ext>
            </a:extLst>
          </p:cNvPr>
          <p:cNvGrpSpPr/>
          <p:nvPr/>
        </p:nvGrpSpPr>
        <p:grpSpPr>
          <a:xfrm>
            <a:off x="1226528" y="9616292"/>
            <a:ext cx="4140731" cy="559518"/>
            <a:chOff x="741485" y="6410864"/>
            <a:chExt cx="2760487" cy="373012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A1CBAEE-DB37-69A6-C83C-9ED0BC3403DC}"/>
                </a:ext>
              </a:extLst>
            </p:cNvPr>
            <p:cNvSpPr txBox="1"/>
            <p:nvPr/>
          </p:nvSpPr>
          <p:spPr>
            <a:xfrm>
              <a:off x="741485" y="6599210"/>
              <a:ext cx="192225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1200" b="0" i="0" u="none" strike="noStrike" kern="1200" cap="none" spc="0" normalizeH="0" baseline="0" noProof="0">
                  <a:ln>
                    <a:noFill/>
                  </a:ln>
                  <a:solidFill>
                    <a:srgbClr val="00AFEF"/>
                  </a:solidFill>
                  <a:effectLst/>
                  <a:uLnTx/>
                  <a:uFillTx/>
                  <a:latin typeface="Readex Pro" pitchFamily="2" charset="-78"/>
                  <a:ea typeface="+mn-ea"/>
                  <a:cs typeface="+mn-cs"/>
                </a:rPr>
                <a:t>Community - Totality - Uniqueness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AFEF"/>
                </a:solidFill>
                <a:effectLst/>
                <a:uLnTx/>
                <a:uFillTx/>
                <a:latin typeface="Readex Pro" pitchFamily="2" charset="-78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28E06ED-9C8D-C1F3-B2C1-7E82A3E89B45}"/>
                </a:ext>
              </a:extLst>
            </p:cNvPr>
            <p:cNvSpPr txBox="1"/>
            <p:nvPr/>
          </p:nvSpPr>
          <p:spPr>
            <a:xfrm>
              <a:off x="741485" y="6410864"/>
              <a:ext cx="27604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00" b="1" baseline="0">
                  <a:solidFill>
                    <a:srgbClr val="1F5CA9"/>
                  </a:solidFill>
                  <a:latin typeface="K2D" panose="00000500000000000000" pitchFamily="2" charset="-34"/>
                </a:rPr>
                <a:t>CAN THO UNIVERSITY</a:t>
              </a:r>
              <a:endParaRPr lang="en-US" sz="2100" b="1">
                <a:solidFill>
                  <a:srgbClr val="1F5CA9"/>
                </a:solidFill>
                <a:latin typeface="K2D" panose="00000500000000000000" pitchFamily="2" charset="-34"/>
              </a:endParaRPr>
            </a:p>
          </p:txBody>
        </p: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A2282D43-F19B-36CA-D127-B9AFE4A33D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6808" y="9722978"/>
            <a:ext cx="13441680" cy="170204"/>
          </a:xfrm>
          <a:prstGeom prst="rect">
            <a:avLst/>
          </a:prstGeom>
        </p:spPr>
      </p:pic>
      <p:sp>
        <p:nvSpPr>
          <p:cNvPr id="34" name="Date Placeholder 3">
            <a:extLst>
              <a:ext uri="{FF2B5EF4-FFF2-40B4-BE49-F238E27FC236}">
                <a16:creationId xmlns:a16="http://schemas.microsoft.com/office/drawing/2014/main" id="{C09A338B-CA30-F0C4-C424-A777C06DFE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827726" y="9822395"/>
            <a:ext cx="3572949" cy="547688"/>
          </a:xfrm>
        </p:spPr>
        <p:txBody>
          <a:bodyPr/>
          <a:lstStyle>
            <a:lvl1pPr algn="r">
              <a:defRPr b="1">
                <a:latin typeface="K2D" panose="00000500000000000000" pitchFamily="2" charset="-34"/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35" name="Footer Placeholder 4">
            <a:extLst>
              <a:ext uri="{FF2B5EF4-FFF2-40B4-BE49-F238E27FC236}">
                <a16:creationId xmlns:a16="http://schemas.microsoft.com/office/drawing/2014/main" id="{A540C5A9-41E2-BA3D-15CF-D5824BC7E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822395"/>
            <a:ext cx="6172200" cy="547688"/>
          </a:xfrm>
        </p:spPr>
        <p:txBody>
          <a:bodyPr/>
          <a:lstStyle>
            <a:lvl1pPr algn="l">
              <a:defRPr b="1">
                <a:latin typeface="K2D" panose="00000500000000000000" pitchFamily="2" charset="-34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705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on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>
            <a:spLocks noGrp="1"/>
          </p:cNvSpPr>
          <p:nvPr>
            <p:ph type="ctrTitle"/>
          </p:nvPr>
        </p:nvSpPr>
        <p:spPr>
          <a:xfrm>
            <a:off x="771524" y="1572197"/>
            <a:ext cx="7729538" cy="2483643"/>
          </a:xfrm>
        </p:spPr>
        <p:txBody>
          <a:bodyPr anchor="b" anchorCtr="0">
            <a:noAutofit/>
          </a:bodyPr>
          <a:lstStyle>
            <a:lvl1pPr algn="l">
              <a:defRPr lang="en-US" sz="6000" b="1" kern="1200" dirty="0">
                <a:solidFill>
                  <a:srgbClr val="0070C0"/>
                </a:solidFill>
                <a:latin typeface="K2D" panose="00000500000000000000" pitchFamily="2" charset="-34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/>
          </p:nvPr>
        </p:nvSpPr>
        <p:spPr>
          <a:xfrm>
            <a:off x="771522" y="4213001"/>
            <a:ext cx="7729539" cy="3430812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3000">
                <a:solidFill>
                  <a:schemeClr val="tx1">
                    <a:lumMod val="65000"/>
                    <a:lumOff val="35000"/>
                  </a:schemeClr>
                </a:solidFill>
                <a:latin typeface="Readex Pro" pitchFamily="2" charset="-78"/>
                <a:cs typeface="Readex Pro" pitchFamily="2" charset="-78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B96C117-0DD7-57D2-DF3E-3C0A174E03F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685" y="2613180"/>
            <a:ext cx="5180630" cy="5103594"/>
          </a:xfrm>
          <a:prstGeom prst="rect">
            <a:avLst/>
          </a:prstGeom>
        </p:spPr>
      </p:pic>
      <p:pic>
        <p:nvPicPr>
          <p:cNvPr id="20" name="Picture 2" descr="Samsung Mobile Mockup Template Download on Pngtree | Mobile mockup, Samsung  mobile, Samsu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0313" y="985839"/>
            <a:ext cx="7458074" cy="745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12458700" y="1585913"/>
            <a:ext cx="3143250" cy="6057900"/>
          </a:xfrm>
          <a:prstGeom prst="roundRect">
            <a:avLst>
              <a:gd name="adj" fmla="val 4741"/>
            </a:avLst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81675" y="140381"/>
            <a:ext cx="160748" cy="16051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6C50603-7118-372F-6CD8-67B3EA4744CC}"/>
              </a:ext>
            </a:extLst>
          </p:cNvPr>
          <p:cNvSpPr/>
          <p:nvPr/>
        </p:nvSpPr>
        <p:spPr>
          <a:xfrm>
            <a:off x="17352645" y="9822395"/>
            <a:ext cx="510804" cy="255567"/>
          </a:xfrm>
          <a:prstGeom prst="rect">
            <a:avLst/>
          </a:pr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0" i="0">
              <a:latin typeface="K2D" panose="00000500000000000000" pitchFamily="2" charset="-34"/>
            </a:endParaRP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46F76C3E-CA40-066E-6D9B-DDC46B954A82}"/>
              </a:ext>
            </a:extLst>
          </p:cNvPr>
          <p:cNvSpPr txBox="1">
            <a:spLocks/>
          </p:cNvSpPr>
          <p:nvPr/>
        </p:nvSpPr>
        <p:spPr>
          <a:xfrm>
            <a:off x="17268920" y="9670918"/>
            <a:ext cx="698334" cy="547688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Barlow" panose="00000500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E7A8FBE-F383-41C2-9A02-D1D86CE96726}" type="slidenum">
              <a:rPr lang="en-US" sz="1500" smtClean="0">
                <a:latin typeface="K2D" panose="00000500000000000000" pitchFamily="2" charset="-34"/>
              </a:rPr>
              <a:pPr/>
              <a:t>‹#›</a:t>
            </a:fld>
            <a:endParaRPr lang="en-US" sz="1575">
              <a:latin typeface="K2D" panose="00000500000000000000" pitchFamily="2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87986D-55B9-3A95-61F3-24E53EB2E71B}"/>
              </a:ext>
            </a:extLst>
          </p:cNvPr>
          <p:cNvSpPr txBox="1"/>
          <p:nvPr/>
        </p:nvSpPr>
        <p:spPr>
          <a:xfrm>
            <a:off x="15117243" y="9701760"/>
            <a:ext cx="151996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i="0">
                <a:solidFill>
                  <a:srgbClr val="00AFEF"/>
                </a:solidFill>
                <a:latin typeface="K2D" panose="00000500000000000000" pitchFamily="2" charset="-34"/>
                <a:cs typeface="Readex Pro" pitchFamily="2" charset="-78"/>
              </a:rPr>
              <a:t>www.ctu.edu.vn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B83DF21-9E95-D191-1729-A6BD31DA1885}"/>
              </a:ext>
            </a:extLst>
          </p:cNvPr>
          <p:cNvSpPr/>
          <p:nvPr/>
        </p:nvSpPr>
        <p:spPr>
          <a:xfrm>
            <a:off x="238726" y="9711788"/>
            <a:ext cx="980801" cy="447675"/>
          </a:xfrm>
          <a:prstGeom prst="rect">
            <a:avLst/>
          </a:prstGeom>
          <a:solidFill>
            <a:srgbClr val="1F5C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i="0">
                <a:latin typeface="K2D" panose="00000500000000000000" pitchFamily="2" charset="-34"/>
              </a:rPr>
              <a:t>CTU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32303C9-325E-4679-0C55-AA4CC397279F}"/>
              </a:ext>
            </a:extLst>
          </p:cNvPr>
          <p:cNvGrpSpPr/>
          <p:nvPr/>
        </p:nvGrpSpPr>
        <p:grpSpPr>
          <a:xfrm>
            <a:off x="1226528" y="9616292"/>
            <a:ext cx="4140731" cy="559518"/>
            <a:chOff x="741485" y="6410864"/>
            <a:chExt cx="2760487" cy="37301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22D0F45-9137-6A7D-28A8-9A3BC979E4E2}"/>
                </a:ext>
              </a:extLst>
            </p:cNvPr>
            <p:cNvSpPr txBox="1"/>
            <p:nvPr/>
          </p:nvSpPr>
          <p:spPr>
            <a:xfrm>
              <a:off x="741485" y="6599210"/>
              <a:ext cx="192225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1200" b="0" i="0" u="none" strike="noStrike" kern="1200" cap="none" spc="0" normalizeH="0" baseline="0" noProof="0">
                  <a:ln>
                    <a:noFill/>
                  </a:ln>
                  <a:solidFill>
                    <a:srgbClr val="00AFEF"/>
                  </a:solidFill>
                  <a:effectLst/>
                  <a:uLnTx/>
                  <a:uFillTx/>
                  <a:latin typeface="Readex Pro" pitchFamily="2" charset="-78"/>
                  <a:ea typeface="+mn-ea"/>
                  <a:cs typeface="+mn-cs"/>
                </a:rPr>
                <a:t>Community - Totality - Uniqueness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AFEF"/>
                </a:solidFill>
                <a:effectLst/>
                <a:uLnTx/>
                <a:uFillTx/>
                <a:latin typeface="Readex Pro" pitchFamily="2" charset="-78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C045F73-3B00-AF17-A81A-929B412EAF39}"/>
                </a:ext>
              </a:extLst>
            </p:cNvPr>
            <p:cNvSpPr txBox="1"/>
            <p:nvPr/>
          </p:nvSpPr>
          <p:spPr>
            <a:xfrm>
              <a:off x="741485" y="6410864"/>
              <a:ext cx="27604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00" b="1" baseline="0">
                  <a:solidFill>
                    <a:srgbClr val="1F5CA9"/>
                  </a:solidFill>
                  <a:latin typeface="K2D" panose="00000500000000000000" pitchFamily="2" charset="-34"/>
                </a:rPr>
                <a:t>CAN THO UNIVERSITY</a:t>
              </a:r>
              <a:endParaRPr lang="en-US" sz="2100" b="1">
                <a:solidFill>
                  <a:srgbClr val="1F5CA9"/>
                </a:solidFill>
                <a:latin typeface="K2D" panose="00000500000000000000" pitchFamily="2" charset="-34"/>
              </a:endParaRPr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57B47963-B402-88E5-A96F-E4D6CF5D43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6808" y="9722978"/>
            <a:ext cx="13441680" cy="170204"/>
          </a:xfrm>
          <a:prstGeom prst="rect">
            <a:avLst/>
          </a:prstGeom>
        </p:spPr>
      </p:pic>
      <p:sp>
        <p:nvSpPr>
          <p:cNvPr id="27" name="Date Placeholder 3">
            <a:extLst>
              <a:ext uri="{FF2B5EF4-FFF2-40B4-BE49-F238E27FC236}">
                <a16:creationId xmlns:a16="http://schemas.microsoft.com/office/drawing/2014/main" id="{4F74441E-7CED-96FA-08FA-C1E61087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827726" y="9822395"/>
            <a:ext cx="3572949" cy="547688"/>
          </a:xfrm>
        </p:spPr>
        <p:txBody>
          <a:bodyPr/>
          <a:lstStyle>
            <a:lvl1pPr algn="r">
              <a:defRPr b="1">
                <a:latin typeface="K2D" panose="00000500000000000000" pitchFamily="2" charset="-34"/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28" name="Footer Placeholder 4">
            <a:extLst>
              <a:ext uri="{FF2B5EF4-FFF2-40B4-BE49-F238E27FC236}">
                <a16:creationId xmlns:a16="http://schemas.microsoft.com/office/drawing/2014/main" id="{C7022278-3B3F-6183-1CA9-35D3E0A0F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822395"/>
            <a:ext cx="6172200" cy="547688"/>
          </a:xfrm>
        </p:spPr>
        <p:txBody>
          <a:bodyPr/>
          <a:lstStyle>
            <a:lvl1pPr algn="l">
              <a:defRPr b="1">
                <a:latin typeface="K2D" panose="00000500000000000000" pitchFamily="2" charset="-34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785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400302"/>
            <a:ext cx="8077200" cy="6788945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96400" y="2400302"/>
            <a:ext cx="8077200" cy="6788945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2F7A-4F07-46D5-A965-AB66B08169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2AFE3-EB0F-4C3C-A161-83F4A4CAA7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1199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o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C5B58D15-E021-9409-2BF6-38B86625489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685" y="2613180"/>
            <a:ext cx="5180630" cy="5103594"/>
          </a:xfrm>
          <a:prstGeom prst="rect">
            <a:avLst/>
          </a:prstGeom>
        </p:spPr>
      </p:pic>
      <p:sp>
        <p:nvSpPr>
          <p:cNvPr id="18" name="Picture Placeholder 1"/>
          <p:cNvSpPr>
            <a:spLocks noGrp="1"/>
          </p:cNvSpPr>
          <p:nvPr>
            <p:ph type="pic" sz="quarter" idx="15"/>
          </p:nvPr>
        </p:nvSpPr>
        <p:spPr>
          <a:xfrm>
            <a:off x="12692553" y="1662501"/>
            <a:ext cx="3197145" cy="6939858"/>
          </a:xfrm>
          <a:custGeom>
            <a:avLst/>
            <a:gdLst>
              <a:gd name="connsiteX0" fmla="*/ 0 w 2111887"/>
              <a:gd name="connsiteY0" fmla="*/ 247217 h 4543425"/>
              <a:gd name="connsiteX1" fmla="*/ 247217 w 2111887"/>
              <a:gd name="connsiteY1" fmla="*/ 0 h 4543425"/>
              <a:gd name="connsiteX2" fmla="*/ 1864670 w 2111887"/>
              <a:gd name="connsiteY2" fmla="*/ 0 h 4543425"/>
              <a:gd name="connsiteX3" fmla="*/ 2111887 w 2111887"/>
              <a:gd name="connsiteY3" fmla="*/ 247217 h 4543425"/>
              <a:gd name="connsiteX4" fmla="*/ 2111887 w 2111887"/>
              <a:gd name="connsiteY4" fmla="*/ 4296208 h 4543425"/>
              <a:gd name="connsiteX5" fmla="*/ 1864670 w 2111887"/>
              <a:gd name="connsiteY5" fmla="*/ 4543425 h 4543425"/>
              <a:gd name="connsiteX6" fmla="*/ 247217 w 2111887"/>
              <a:gd name="connsiteY6" fmla="*/ 4543425 h 4543425"/>
              <a:gd name="connsiteX7" fmla="*/ 0 w 2111887"/>
              <a:gd name="connsiteY7" fmla="*/ 4296208 h 4543425"/>
              <a:gd name="connsiteX8" fmla="*/ 0 w 2111887"/>
              <a:gd name="connsiteY8" fmla="*/ 247217 h 4543425"/>
              <a:gd name="connsiteX0" fmla="*/ 0 w 2111887"/>
              <a:gd name="connsiteY0" fmla="*/ 247221 h 4543429"/>
              <a:gd name="connsiteX1" fmla="*/ 247217 w 2111887"/>
              <a:gd name="connsiteY1" fmla="*/ 4 h 4543429"/>
              <a:gd name="connsiteX2" fmla="*/ 1103287 w 2111887"/>
              <a:gd name="connsiteY2" fmla="*/ 100016 h 4543429"/>
              <a:gd name="connsiteX3" fmla="*/ 1864670 w 2111887"/>
              <a:gd name="connsiteY3" fmla="*/ 4 h 4543429"/>
              <a:gd name="connsiteX4" fmla="*/ 2111887 w 2111887"/>
              <a:gd name="connsiteY4" fmla="*/ 247221 h 4543429"/>
              <a:gd name="connsiteX5" fmla="*/ 2111887 w 2111887"/>
              <a:gd name="connsiteY5" fmla="*/ 4296212 h 4543429"/>
              <a:gd name="connsiteX6" fmla="*/ 1864670 w 2111887"/>
              <a:gd name="connsiteY6" fmla="*/ 4543429 h 4543429"/>
              <a:gd name="connsiteX7" fmla="*/ 247217 w 2111887"/>
              <a:gd name="connsiteY7" fmla="*/ 4543429 h 4543429"/>
              <a:gd name="connsiteX8" fmla="*/ 0 w 2111887"/>
              <a:gd name="connsiteY8" fmla="*/ 4296212 h 4543429"/>
              <a:gd name="connsiteX9" fmla="*/ 0 w 2111887"/>
              <a:gd name="connsiteY9" fmla="*/ 247221 h 4543429"/>
              <a:gd name="connsiteX0" fmla="*/ 0 w 2111887"/>
              <a:gd name="connsiteY0" fmla="*/ 264906 h 4561114"/>
              <a:gd name="connsiteX1" fmla="*/ 247217 w 2111887"/>
              <a:gd name="connsiteY1" fmla="*/ 17689 h 4561114"/>
              <a:gd name="connsiteX2" fmla="*/ 665137 w 2111887"/>
              <a:gd name="connsiteY2" fmla="*/ 22451 h 4561114"/>
              <a:gd name="connsiteX3" fmla="*/ 1103287 w 2111887"/>
              <a:gd name="connsiteY3" fmla="*/ 117701 h 4561114"/>
              <a:gd name="connsiteX4" fmla="*/ 1864670 w 2111887"/>
              <a:gd name="connsiteY4" fmla="*/ 17689 h 4561114"/>
              <a:gd name="connsiteX5" fmla="*/ 2111887 w 2111887"/>
              <a:gd name="connsiteY5" fmla="*/ 264906 h 4561114"/>
              <a:gd name="connsiteX6" fmla="*/ 2111887 w 2111887"/>
              <a:gd name="connsiteY6" fmla="*/ 4313897 h 4561114"/>
              <a:gd name="connsiteX7" fmla="*/ 1864670 w 2111887"/>
              <a:gd name="connsiteY7" fmla="*/ 4561114 h 4561114"/>
              <a:gd name="connsiteX8" fmla="*/ 247217 w 2111887"/>
              <a:gd name="connsiteY8" fmla="*/ 4561114 h 4561114"/>
              <a:gd name="connsiteX9" fmla="*/ 0 w 2111887"/>
              <a:gd name="connsiteY9" fmla="*/ 4313897 h 4561114"/>
              <a:gd name="connsiteX10" fmla="*/ 0 w 2111887"/>
              <a:gd name="connsiteY10" fmla="*/ 264906 h 4561114"/>
              <a:gd name="connsiteX0" fmla="*/ 0 w 2111887"/>
              <a:gd name="connsiteY0" fmla="*/ 269676 h 4565884"/>
              <a:gd name="connsiteX1" fmla="*/ 247217 w 2111887"/>
              <a:gd name="connsiteY1" fmla="*/ 22459 h 4565884"/>
              <a:gd name="connsiteX2" fmla="*/ 612749 w 2111887"/>
              <a:gd name="connsiteY2" fmla="*/ 15315 h 4565884"/>
              <a:gd name="connsiteX3" fmla="*/ 1103287 w 2111887"/>
              <a:gd name="connsiteY3" fmla="*/ 122471 h 4565884"/>
              <a:gd name="connsiteX4" fmla="*/ 1864670 w 2111887"/>
              <a:gd name="connsiteY4" fmla="*/ 22459 h 4565884"/>
              <a:gd name="connsiteX5" fmla="*/ 2111887 w 2111887"/>
              <a:gd name="connsiteY5" fmla="*/ 269676 h 4565884"/>
              <a:gd name="connsiteX6" fmla="*/ 2111887 w 2111887"/>
              <a:gd name="connsiteY6" fmla="*/ 4318667 h 4565884"/>
              <a:gd name="connsiteX7" fmla="*/ 1864670 w 2111887"/>
              <a:gd name="connsiteY7" fmla="*/ 4565884 h 4565884"/>
              <a:gd name="connsiteX8" fmla="*/ 247217 w 2111887"/>
              <a:gd name="connsiteY8" fmla="*/ 4565884 h 4565884"/>
              <a:gd name="connsiteX9" fmla="*/ 0 w 2111887"/>
              <a:gd name="connsiteY9" fmla="*/ 4318667 h 4565884"/>
              <a:gd name="connsiteX10" fmla="*/ 0 w 2111887"/>
              <a:gd name="connsiteY10" fmla="*/ 269676 h 4565884"/>
              <a:gd name="connsiteX0" fmla="*/ 0 w 2111887"/>
              <a:gd name="connsiteY0" fmla="*/ 275247 h 4571455"/>
              <a:gd name="connsiteX1" fmla="*/ 247217 w 2111887"/>
              <a:gd name="connsiteY1" fmla="*/ 18505 h 4571455"/>
              <a:gd name="connsiteX2" fmla="*/ 612749 w 2111887"/>
              <a:gd name="connsiteY2" fmla="*/ 20886 h 4571455"/>
              <a:gd name="connsiteX3" fmla="*/ 1103287 w 2111887"/>
              <a:gd name="connsiteY3" fmla="*/ 128042 h 4571455"/>
              <a:gd name="connsiteX4" fmla="*/ 1864670 w 2111887"/>
              <a:gd name="connsiteY4" fmla="*/ 28030 h 4571455"/>
              <a:gd name="connsiteX5" fmla="*/ 2111887 w 2111887"/>
              <a:gd name="connsiteY5" fmla="*/ 275247 h 4571455"/>
              <a:gd name="connsiteX6" fmla="*/ 2111887 w 2111887"/>
              <a:gd name="connsiteY6" fmla="*/ 4324238 h 4571455"/>
              <a:gd name="connsiteX7" fmla="*/ 1864670 w 2111887"/>
              <a:gd name="connsiteY7" fmla="*/ 4571455 h 4571455"/>
              <a:gd name="connsiteX8" fmla="*/ 247217 w 2111887"/>
              <a:gd name="connsiteY8" fmla="*/ 4571455 h 4571455"/>
              <a:gd name="connsiteX9" fmla="*/ 0 w 2111887"/>
              <a:gd name="connsiteY9" fmla="*/ 4324238 h 4571455"/>
              <a:gd name="connsiteX10" fmla="*/ 0 w 2111887"/>
              <a:gd name="connsiteY10" fmla="*/ 275247 h 4571455"/>
              <a:gd name="connsiteX0" fmla="*/ 0 w 2111887"/>
              <a:gd name="connsiteY0" fmla="*/ 268247 h 4564455"/>
              <a:gd name="connsiteX1" fmla="*/ 247217 w 2111887"/>
              <a:gd name="connsiteY1" fmla="*/ 11505 h 4564455"/>
              <a:gd name="connsiteX2" fmla="*/ 612749 w 2111887"/>
              <a:gd name="connsiteY2" fmla="*/ 13886 h 4564455"/>
              <a:gd name="connsiteX3" fmla="*/ 1103287 w 2111887"/>
              <a:gd name="connsiteY3" fmla="*/ 121042 h 4564455"/>
              <a:gd name="connsiteX4" fmla="*/ 1864670 w 2111887"/>
              <a:gd name="connsiteY4" fmla="*/ 21030 h 4564455"/>
              <a:gd name="connsiteX5" fmla="*/ 2111887 w 2111887"/>
              <a:gd name="connsiteY5" fmla="*/ 268247 h 4564455"/>
              <a:gd name="connsiteX6" fmla="*/ 2111887 w 2111887"/>
              <a:gd name="connsiteY6" fmla="*/ 4317238 h 4564455"/>
              <a:gd name="connsiteX7" fmla="*/ 1864670 w 2111887"/>
              <a:gd name="connsiteY7" fmla="*/ 4564455 h 4564455"/>
              <a:gd name="connsiteX8" fmla="*/ 247217 w 2111887"/>
              <a:gd name="connsiteY8" fmla="*/ 4564455 h 4564455"/>
              <a:gd name="connsiteX9" fmla="*/ 0 w 2111887"/>
              <a:gd name="connsiteY9" fmla="*/ 4317238 h 4564455"/>
              <a:gd name="connsiteX10" fmla="*/ 0 w 2111887"/>
              <a:gd name="connsiteY10" fmla="*/ 268247 h 4564455"/>
              <a:gd name="connsiteX0" fmla="*/ 0 w 2111887"/>
              <a:gd name="connsiteY0" fmla="*/ 268247 h 4564455"/>
              <a:gd name="connsiteX1" fmla="*/ 247217 w 2111887"/>
              <a:gd name="connsiteY1" fmla="*/ 11505 h 4564455"/>
              <a:gd name="connsiteX2" fmla="*/ 612749 w 2111887"/>
              <a:gd name="connsiteY2" fmla="*/ 13886 h 4564455"/>
              <a:gd name="connsiteX3" fmla="*/ 784200 w 2111887"/>
              <a:gd name="connsiteY3" fmla="*/ 59130 h 4564455"/>
              <a:gd name="connsiteX4" fmla="*/ 1103287 w 2111887"/>
              <a:gd name="connsiteY4" fmla="*/ 121042 h 4564455"/>
              <a:gd name="connsiteX5" fmla="*/ 1864670 w 2111887"/>
              <a:gd name="connsiteY5" fmla="*/ 21030 h 4564455"/>
              <a:gd name="connsiteX6" fmla="*/ 2111887 w 2111887"/>
              <a:gd name="connsiteY6" fmla="*/ 268247 h 4564455"/>
              <a:gd name="connsiteX7" fmla="*/ 2111887 w 2111887"/>
              <a:gd name="connsiteY7" fmla="*/ 4317238 h 4564455"/>
              <a:gd name="connsiteX8" fmla="*/ 1864670 w 2111887"/>
              <a:gd name="connsiteY8" fmla="*/ 4564455 h 4564455"/>
              <a:gd name="connsiteX9" fmla="*/ 247217 w 2111887"/>
              <a:gd name="connsiteY9" fmla="*/ 4564455 h 4564455"/>
              <a:gd name="connsiteX10" fmla="*/ 0 w 2111887"/>
              <a:gd name="connsiteY10" fmla="*/ 4317238 h 4564455"/>
              <a:gd name="connsiteX11" fmla="*/ 0 w 2111887"/>
              <a:gd name="connsiteY11" fmla="*/ 268247 h 4564455"/>
              <a:gd name="connsiteX0" fmla="*/ 0 w 2111887"/>
              <a:gd name="connsiteY0" fmla="*/ 268247 h 4564455"/>
              <a:gd name="connsiteX1" fmla="*/ 247217 w 2111887"/>
              <a:gd name="connsiteY1" fmla="*/ 11505 h 4564455"/>
              <a:gd name="connsiteX2" fmla="*/ 612749 w 2111887"/>
              <a:gd name="connsiteY2" fmla="*/ 13886 h 4564455"/>
              <a:gd name="connsiteX3" fmla="*/ 691331 w 2111887"/>
              <a:gd name="connsiteY3" fmla="*/ 101992 h 4564455"/>
              <a:gd name="connsiteX4" fmla="*/ 1103287 w 2111887"/>
              <a:gd name="connsiteY4" fmla="*/ 121042 h 4564455"/>
              <a:gd name="connsiteX5" fmla="*/ 1864670 w 2111887"/>
              <a:gd name="connsiteY5" fmla="*/ 21030 h 4564455"/>
              <a:gd name="connsiteX6" fmla="*/ 2111887 w 2111887"/>
              <a:gd name="connsiteY6" fmla="*/ 268247 h 4564455"/>
              <a:gd name="connsiteX7" fmla="*/ 2111887 w 2111887"/>
              <a:gd name="connsiteY7" fmla="*/ 4317238 h 4564455"/>
              <a:gd name="connsiteX8" fmla="*/ 1864670 w 2111887"/>
              <a:gd name="connsiteY8" fmla="*/ 4564455 h 4564455"/>
              <a:gd name="connsiteX9" fmla="*/ 247217 w 2111887"/>
              <a:gd name="connsiteY9" fmla="*/ 4564455 h 4564455"/>
              <a:gd name="connsiteX10" fmla="*/ 0 w 2111887"/>
              <a:gd name="connsiteY10" fmla="*/ 4317238 h 4564455"/>
              <a:gd name="connsiteX11" fmla="*/ 0 w 2111887"/>
              <a:gd name="connsiteY11" fmla="*/ 268247 h 4564455"/>
              <a:gd name="connsiteX0" fmla="*/ 0 w 2111887"/>
              <a:gd name="connsiteY0" fmla="*/ 268247 h 4564455"/>
              <a:gd name="connsiteX1" fmla="*/ 247217 w 2111887"/>
              <a:gd name="connsiteY1" fmla="*/ 11505 h 4564455"/>
              <a:gd name="connsiteX2" fmla="*/ 612749 w 2111887"/>
              <a:gd name="connsiteY2" fmla="*/ 13886 h 4564455"/>
              <a:gd name="connsiteX3" fmla="*/ 691331 w 2111887"/>
              <a:gd name="connsiteY3" fmla="*/ 101992 h 4564455"/>
              <a:gd name="connsiteX4" fmla="*/ 1103287 w 2111887"/>
              <a:gd name="connsiteY4" fmla="*/ 121042 h 4564455"/>
              <a:gd name="connsiteX5" fmla="*/ 1453331 w 2111887"/>
              <a:gd name="connsiteY5" fmla="*/ 123424 h 4564455"/>
              <a:gd name="connsiteX6" fmla="*/ 1864670 w 2111887"/>
              <a:gd name="connsiteY6" fmla="*/ 21030 h 4564455"/>
              <a:gd name="connsiteX7" fmla="*/ 2111887 w 2111887"/>
              <a:gd name="connsiteY7" fmla="*/ 268247 h 4564455"/>
              <a:gd name="connsiteX8" fmla="*/ 2111887 w 2111887"/>
              <a:gd name="connsiteY8" fmla="*/ 4317238 h 4564455"/>
              <a:gd name="connsiteX9" fmla="*/ 1864670 w 2111887"/>
              <a:gd name="connsiteY9" fmla="*/ 4564455 h 4564455"/>
              <a:gd name="connsiteX10" fmla="*/ 247217 w 2111887"/>
              <a:gd name="connsiteY10" fmla="*/ 4564455 h 4564455"/>
              <a:gd name="connsiteX11" fmla="*/ 0 w 2111887"/>
              <a:gd name="connsiteY11" fmla="*/ 4317238 h 4564455"/>
              <a:gd name="connsiteX12" fmla="*/ 0 w 2111887"/>
              <a:gd name="connsiteY12" fmla="*/ 268247 h 4564455"/>
              <a:gd name="connsiteX0" fmla="*/ 0 w 2111887"/>
              <a:gd name="connsiteY0" fmla="*/ 268247 h 4564455"/>
              <a:gd name="connsiteX1" fmla="*/ 247217 w 2111887"/>
              <a:gd name="connsiteY1" fmla="*/ 11505 h 4564455"/>
              <a:gd name="connsiteX2" fmla="*/ 612749 w 2111887"/>
              <a:gd name="connsiteY2" fmla="*/ 13886 h 4564455"/>
              <a:gd name="connsiteX3" fmla="*/ 691331 w 2111887"/>
              <a:gd name="connsiteY3" fmla="*/ 101992 h 4564455"/>
              <a:gd name="connsiteX4" fmla="*/ 1103287 w 2111887"/>
              <a:gd name="connsiteY4" fmla="*/ 121042 h 4564455"/>
              <a:gd name="connsiteX5" fmla="*/ 1453331 w 2111887"/>
              <a:gd name="connsiteY5" fmla="*/ 123424 h 4564455"/>
              <a:gd name="connsiteX6" fmla="*/ 1600969 w 2111887"/>
              <a:gd name="connsiteY6" fmla="*/ 73418 h 4564455"/>
              <a:gd name="connsiteX7" fmla="*/ 1864670 w 2111887"/>
              <a:gd name="connsiteY7" fmla="*/ 21030 h 4564455"/>
              <a:gd name="connsiteX8" fmla="*/ 2111887 w 2111887"/>
              <a:gd name="connsiteY8" fmla="*/ 268247 h 4564455"/>
              <a:gd name="connsiteX9" fmla="*/ 2111887 w 2111887"/>
              <a:gd name="connsiteY9" fmla="*/ 4317238 h 4564455"/>
              <a:gd name="connsiteX10" fmla="*/ 1864670 w 2111887"/>
              <a:gd name="connsiteY10" fmla="*/ 4564455 h 4564455"/>
              <a:gd name="connsiteX11" fmla="*/ 247217 w 2111887"/>
              <a:gd name="connsiteY11" fmla="*/ 4564455 h 4564455"/>
              <a:gd name="connsiteX12" fmla="*/ 0 w 2111887"/>
              <a:gd name="connsiteY12" fmla="*/ 4317238 h 4564455"/>
              <a:gd name="connsiteX13" fmla="*/ 0 w 2111887"/>
              <a:gd name="connsiteY13" fmla="*/ 268247 h 4564455"/>
              <a:gd name="connsiteX0" fmla="*/ 0 w 2111887"/>
              <a:gd name="connsiteY0" fmla="*/ 271881 h 4568089"/>
              <a:gd name="connsiteX1" fmla="*/ 247217 w 2111887"/>
              <a:gd name="connsiteY1" fmla="*/ 15139 h 4568089"/>
              <a:gd name="connsiteX2" fmla="*/ 612749 w 2111887"/>
              <a:gd name="connsiteY2" fmla="*/ 17520 h 4568089"/>
              <a:gd name="connsiteX3" fmla="*/ 691331 w 2111887"/>
              <a:gd name="connsiteY3" fmla="*/ 105626 h 4568089"/>
              <a:gd name="connsiteX4" fmla="*/ 1103287 w 2111887"/>
              <a:gd name="connsiteY4" fmla="*/ 124676 h 4568089"/>
              <a:gd name="connsiteX5" fmla="*/ 1453331 w 2111887"/>
              <a:gd name="connsiteY5" fmla="*/ 127058 h 4568089"/>
              <a:gd name="connsiteX6" fmla="*/ 1520006 w 2111887"/>
              <a:gd name="connsiteY6" fmla="*/ 12758 h 4568089"/>
              <a:gd name="connsiteX7" fmla="*/ 1864670 w 2111887"/>
              <a:gd name="connsiteY7" fmla="*/ 24664 h 4568089"/>
              <a:gd name="connsiteX8" fmla="*/ 2111887 w 2111887"/>
              <a:gd name="connsiteY8" fmla="*/ 271881 h 4568089"/>
              <a:gd name="connsiteX9" fmla="*/ 2111887 w 2111887"/>
              <a:gd name="connsiteY9" fmla="*/ 4320872 h 4568089"/>
              <a:gd name="connsiteX10" fmla="*/ 1864670 w 2111887"/>
              <a:gd name="connsiteY10" fmla="*/ 4568089 h 4568089"/>
              <a:gd name="connsiteX11" fmla="*/ 247217 w 2111887"/>
              <a:gd name="connsiteY11" fmla="*/ 4568089 h 4568089"/>
              <a:gd name="connsiteX12" fmla="*/ 0 w 2111887"/>
              <a:gd name="connsiteY12" fmla="*/ 4320872 h 4568089"/>
              <a:gd name="connsiteX13" fmla="*/ 0 w 2111887"/>
              <a:gd name="connsiteY13" fmla="*/ 271881 h 4568089"/>
              <a:gd name="connsiteX0" fmla="*/ 0 w 2111887"/>
              <a:gd name="connsiteY0" fmla="*/ 272962 h 4569170"/>
              <a:gd name="connsiteX1" fmla="*/ 247217 w 2111887"/>
              <a:gd name="connsiteY1" fmla="*/ 16220 h 4569170"/>
              <a:gd name="connsiteX2" fmla="*/ 612749 w 2111887"/>
              <a:gd name="connsiteY2" fmla="*/ 18601 h 4569170"/>
              <a:gd name="connsiteX3" fmla="*/ 691331 w 2111887"/>
              <a:gd name="connsiteY3" fmla="*/ 106707 h 4569170"/>
              <a:gd name="connsiteX4" fmla="*/ 1103287 w 2111887"/>
              <a:gd name="connsiteY4" fmla="*/ 125757 h 4569170"/>
              <a:gd name="connsiteX5" fmla="*/ 1453331 w 2111887"/>
              <a:gd name="connsiteY5" fmla="*/ 128139 h 4569170"/>
              <a:gd name="connsiteX6" fmla="*/ 1520006 w 2111887"/>
              <a:gd name="connsiteY6" fmla="*/ 13839 h 4569170"/>
              <a:gd name="connsiteX7" fmla="*/ 1888482 w 2111887"/>
              <a:gd name="connsiteY7" fmla="*/ 23364 h 4569170"/>
              <a:gd name="connsiteX8" fmla="*/ 2111887 w 2111887"/>
              <a:gd name="connsiteY8" fmla="*/ 272962 h 4569170"/>
              <a:gd name="connsiteX9" fmla="*/ 2111887 w 2111887"/>
              <a:gd name="connsiteY9" fmla="*/ 4321953 h 4569170"/>
              <a:gd name="connsiteX10" fmla="*/ 1864670 w 2111887"/>
              <a:gd name="connsiteY10" fmla="*/ 4569170 h 4569170"/>
              <a:gd name="connsiteX11" fmla="*/ 247217 w 2111887"/>
              <a:gd name="connsiteY11" fmla="*/ 4569170 h 4569170"/>
              <a:gd name="connsiteX12" fmla="*/ 0 w 2111887"/>
              <a:gd name="connsiteY12" fmla="*/ 4321953 h 4569170"/>
              <a:gd name="connsiteX13" fmla="*/ 0 w 2111887"/>
              <a:gd name="connsiteY13" fmla="*/ 272962 h 4569170"/>
              <a:gd name="connsiteX0" fmla="*/ 0 w 2111887"/>
              <a:gd name="connsiteY0" fmla="*/ 272962 h 4569170"/>
              <a:gd name="connsiteX1" fmla="*/ 247217 w 2111887"/>
              <a:gd name="connsiteY1" fmla="*/ 16220 h 4569170"/>
              <a:gd name="connsiteX2" fmla="*/ 612749 w 2111887"/>
              <a:gd name="connsiteY2" fmla="*/ 18601 h 4569170"/>
              <a:gd name="connsiteX3" fmla="*/ 693712 w 2111887"/>
              <a:gd name="connsiteY3" fmla="*/ 118613 h 4569170"/>
              <a:gd name="connsiteX4" fmla="*/ 1103287 w 2111887"/>
              <a:gd name="connsiteY4" fmla="*/ 125757 h 4569170"/>
              <a:gd name="connsiteX5" fmla="*/ 1453331 w 2111887"/>
              <a:gd name="connsiteY5" fmla="*/ 128139 h 4569170"/>
              <a:gd name="connsiteX6" fmla="*/ 1520006 w 2111887"/>
              <a:gd name="connsiteY6" fmla="*/ 13839 h 4569170"/>
              <a:gd name="connsiteX7" fmla="*/ 1888482 w 2111887"/>
              <a:gd name="connsiteY7" fmla="*/ 23364 h 4569170"/>
              <a:gd name="connsiteX8" fmla="*/ 2111887 w 2111887"/>
              <a:gd name="connsiteY8" fmla="*/ 272962 h 4569170"/>
              <a:gd name="connsiteX9" fmla="*/ 2111887 w 2111887"/>
              <a:gd name="connsiteY9" fmla="*/ 4321953 h 4569170"/>
              <a:gd name="connsiteX10" fmla="*/ 1864670 w 2111887"/>
              <a:gd name="connsiteY10" fmla="*/ 4569170 h 4569170"/>
              <a:gd name="connsiteX11" fmla="*/ 247217 w 2111887"/>
              <a:gd name="connsiteY11" fmla="*/ 4569170 h 4569170"/>
              <a:gd name="connsiteX12" fmla="*/ 0 w 2111887"/>
              <a:gd name="connsiteY12" fmla="*/ 4321953 h 4569170"/>
              <a:gd name="connsiteX13" fmla="*/ 0 w 2111887"/>
              <a:gd name="connsiteY13" fmla="*/ 272962 h 4569170"/>
              <a:gd name="connsiteX0" fmla="*/ 0 w 2111887"/>
              <a:gd name="connsiteY0" fmla="*/ 272962 h 4569170"/>
              <a:gd name="connsiteX1" fmla="*/ 247217 w 2111887"/>
              <a:gd name="connsiteY1" fmla="*/ 16220 h 4569170"/>
              <a:gd name="connsiteX2" fmla="*/ 598462 w 2111887"/>
              <a:gd name="connsiteY2" fmla="*/ 16220 h 4569170"/>
              <a:gd name="connsiteX3" fmla="*/ 693712 w 2111887"/>
              <a:gd name="connsiteY3" fmla="*/ 118613 h 4569170"/>
              <a:gd name="connsiteX4" fmla="*/ 1103287 w 2111887"/>
              <a:gd name="connsiteY4" fmla="*/ 125757 h 4569170"/>
              <a:gd name="connsiteX5" fmla="*/ 1453331 w 2111887"/>
              <a:gd name="connsiteY5" fmla="*/ 128139 h 4569170"/>
              <a:gd name="connsiteX6" fmla="*/ 1520006 w 2111887"/>
              <a:gd name="connsiteY6" fmla="*/ 13839 h 4569170"/>
              <a:gd name="connsiteX7" fmla="*/ 1888482 w 2111887"/>
              <a:gd name="connsiteY7" fmla="*/ 23364 h 4569170"/>
              <a:gd name="connsiteX8" fmla="*/ 2111887 w 2111887"/>
              <a:gd name="connsiteY8" fmla="*/ 272962 h 4569170"/>
              <a:gd name="connsiteX9" fmla="*/ 2111887 w 2111887"/>
              <a:gd name="connsiteY9" fmla="*/ 4321953 h 4569170"/>
              <a:gd name="connsiteX10" fmla="*/ 1864670 w 2111887"/>
              <a:gd name="connsiteY10" fmla="*/ 4569170 h 4569170"/>
              <a:gd name="connsiteX11" fmla="*/ 247217 w 2111887"/>
              <a:gd name="connsiteY11" fmla="*/ 4569170 h 4569170"/>
              <a:gd name="connsiteX12" fmla="*/ 0 w 2111887"/>
              <a:gd name="connsiteY12" fmla="*/ 4321953 h 4569170"/>
              <a:gd name="connsiteX13" fmla="*/ 0 w 2111887"/>
              <a:gd name="connsiteY13" fmla="*/ 272962 h 4569170"/>
              <a:gd name="connsiteX0" fmla="*/ 0 w 2111887"/>
              <a:gd name="connsiteY0" fmla="*/ 272962 h 4569170"/>
              <a:gd name="connsiteX1" fmla="*/ 247217 w 2111887"/>
              <a:gd name="connsiteY1" fmla="*/ 16220 h 4569170"/>
              <a:gd name="connsiteX2" fmla="*/ 598462 w 2111887"/>
              <a:gd name="connsiteY2" fmla="*/ 16220 h 4569170"/>
              <a:gd name="connsiteX3" fmla="*/ 693712 w 2111887"/>
              <a:gd name="connsiteY3" fmla="*/ 118613 h 4569170"/>
              <a:gd name="connsiteX4" fmla="*/ 1103287 w 2111887"/>
              <a:gd name="connsiteY4" fmla="*/ 125757 h 4569170"/>
              <a:gd name="connsiteX5" fmla="*/ 1453331 w 2111887"/>
              <a:gd name="connsiteY5" fmla="*/ 120995 h 4569170"/>
              <a:gd name="connsiteX6" fmla="*/ 1520006 w 2111887"/>
              <a:gd name="connsiteY6" fmla="*/ 13839 h 4569170"/>
              <a:gd name="connsiteX7" fmla="*/ 1888482 w 2111887"/>
              <a:gd name="connsiteY7" fmla="*/ 23364 h 4569170"/>
              <a:gd name="connsiteX8" fmla="*/ 2111887 w 2111887"/>
              <a:gd name="connsiteY8" fmla="*/ 272962 h 4569170"/>
              <a:gd name="connsiteX9" fmla="*/ 2111887 w 2111887"/>
              <a:gd name="connsiteY9" fmla="*/ 4321953 h 4569170"/>
              <a:gd name="connsiteX10" fmla="*/ 1864670 w 2111887"/>
              <a:gd name="connsiteY10" fmla="*/ 4569170 h 4569170"/>
              <a:gd name="connsiteX11" fmla="*/ 247217 w 2111887"/>
              <a:gd name="connsiteY11" fmla="*/ 4569170 h 4569170"/>
              <a:gd name="connsiteX12" fmla="*/ 0 w 2111887"/>
              <a:gd name="connsiteY12" fmla="*/ 4321953 h 4569170"/>
              <a:gd name="connsiteX13" fmla="*/ 0 w 2111887"/>
              <a:gd name="connsiteY13" fmla="*/ 272962 h 4569170"/>
              <a:gd name="connsiteX0" fmla="*/ 0 w 2111887"/>
              <a:gd name="connsiteY0" fmla="*/ 272962 h 4569170"/>
              <a:gd name="connsiteX1" fmla="*/ 247217 w 2111887"/>
              <a:gd name="connsiteY1" fmla="*/ 16220 h 4569170"/>
              <a:gd name="connsiteX2" fmla="*/ 598462 w 2111887"/>
              <a:gd name="connsiteY2" fmla="*/ 16220 h 4569170"/>
              <a:gd name="connsiteX3" fmla="*/ 693712 w 2111887"/>
              <a:gd name="connsiteY3" fmla="*/ 118613 h 4569170"/>
              <a:gd name="connsiteX4" fmla="*/ 1055662 w 2111887"/>
              <a:gd name="connsiteY4" fmla="*/ 125757 h 4569170"/>
              <a:gd name="connsiteX5" fmla="*/ 1453331 w 2111887"/>
              <a:gd name="connsiteY5" fmla="*/ 120995 h 4569170"/>
              <a:gd name="connsiteX6" fmla="*/ 1520006 w 2111887"/>
              <a:gd name="connsiteY6" fmla="*/ 13839 h 4569170"/>
              <a:gd name="connsiteX7" fmla="*/ 1888482 w 2111887"/>
              <a:gd name="connsiteY7" fmla="*/ 23364 h 4569170"/>
              <a:gd name="connsiteX8" fmla="*/ 2111887 w 2111887"/>
              <a:gd name="connsiteY8" fmla="*/ 272962 h 4569170"/>
              <a:gd name="connsiteX9" fmla="*/ 2111887 w 2111887"/>
              <a:gd name="connsiteY9" fmla="*/ 4321953 h 4569170"/>
              <a:gd name="connsiteX10" fmla="*/ 1864670 w 2111887"/>
              <a:gd name="connsiteY10" fmla="*/ 4569170 h 4569170"/>
              <a:gd name="connsiteX11" fmla="*/ 247217 w 2111887"/>
              <a:gd name="connsiteY11" fmla="*/ 4569170 h 4569170"/>
              <a:gd name="connsiteX12" fmla="*/ 0 w 2111887"/>
              <a:gd name="connsiteY12" fmla="*/ 4321953 h 4569170"/>
              <a:gd name="connsiteX13" fmla="*/ 0 w 2111887"/>
              <a:gd name="connsiteY13" fmla="*/ 272962 h 4569170"/>
              <a:gd name="connsiteX0" fmla="*/ 0 w 2111887"/>
              <a:gd name="connsiteY0" fmla="*/ 272962 h 4569170"/>
              <a:gd name="connsiteX1" fmla="*/ 247217 w 2111887"/>
              <a:gd name="connsiteY1" fmla="*/ 16220 h 4569170"/>
              <a:gd name="connsiteX2" fmla="*/ 598462 w 2111887"/>
              <a:gd name="connsiteY2" fmla="*/ 16220 h 4569170"/>
              <a:gd name="connsiteX3" fmla="*/ 693712 w 2111887"/>
              <a:gd name="connsiteY3" fmla="*/ 118613 h 4569170"/>
              <a:gd name="connsiteX4" fmla="*/ 1055662 w 2111887"/>
              <a:gd name="connsiteY4" fmla="*/ 125757 h 4569170"/>
              <a:gd name="connsiteX5" fmla="*/ 1453331 w 2111887"/>
              <a:gd name="connsiteY5" fmla="*/ 120995 h 4569170"/>
              <a:gd name="connsiteX6" fmla="*/ 1520006 w 2111887"/>
              <a:gd name="connsiteY6" fmla="*/ 13839 h 4569170"/>
              <a:gd name="connsiteX7" fmla="*/ 1888482 w 2111887"/>
              <a:gd name="connsiteY7" fmla="*/ 23364 h 4569170"/>
              <a:gd name="connsiteX8" fmla="*/ 2111887 w 2111887"/>
              <a:gd name="connsiteY8" fmla="*/ 272962 h 4569170"/>
              <a:gd name="connsiteX9" fmla="*/ 2111887 w 2111887"/>
              <a:gd name="connsiteY9" fmla="*/ 4321953 h 4569170"/>
              <a:gd name="connsiteX10" fmla="*/ 1864670 w 2111887"/>
              <a:gd name="connsiteY10" fmla="*/ 4569170 h 4569170"/>
              <a:gd name="connsiteX11" fmla="*/ 247217 w 2111887"/>
              <a:gd name="connsiteY11" fmla="*/ 4569170 h 4569170"/>
              <a:gd name="connsiteX12" fmla="*/ 0 w 2111887"/>
              <a:gd name="connsiteY12" fmla="*/ 4321953 h 4569170"/>
              <a:gd name="connsiteX13" fmla="*/ 0 w 2111887"/>
              <a:gd name="connsiteY13" fmla="*/ 272962 h 4569170"/>
              <a:gd name="connsiteX0" fmla="*/ 0 w 2111887"/>
              <a:gd name="connsiteY0" fmla="*/ 273465 h 4569673"/>
              <a:gd name="connsiteX1" fmla="*/ 247217 w 2111887"/>
              <a:gd name="connsiteY1" fmla="*/ 16723 h 4569673"/>
              <a:gd name="connsiteX2" fmla="*/ 579412 w 2111887"/>
              <a:gd name="connsiteY2" fmla="*/ 9580 h 4569673"/>
              <a:gd name="connsiteX3" fmla="*/ 693712 w 2111887"/>
              <a:gd name="connsiteY3" fmla="*/ 119116 h 4569673"/>
              <a:gd name="connsiteX4" fmla="*/ 1055662 w 2111887"/>
              <a:gd name="connsiteY4" fmla="*/ 126260 h 4569673"/>
              <a:gd name="connsiteX5" fmla="*/ 1453331 w 2111887"/>
              <a:gd name="connsiteY5" fmla="*/ 121498 h 4569673"/>
              <a:gd name="connsiteX6" fmla="*/ 1520006 w 2111887"/>
              <a:gd name="connsiteY6" fmla="*/ 14342 h 4569673"/>
              <a:gd name="connsiteX7" fmla="*/ 1888482 w 2111887"/>
              <a:gd name="connsiteY7" fmla="*/ 23867 h 4569673"/>
              <a:gd name="connsiteX8" fmla="*/ 2111887 w 2111887"/>
              <a:gd name="connsiteY8" fmla="*/ 273465 h 4569673"/>
              <a:gd name="connsiteX9" fmla="*/ 2111887 w 2111887"/>
              <a:gd name="connsiteY9" fmla="*/ 4322456 h 4569673"/>
              <a:gd name="connsiteX10" fmla="*/ 1864670 w 2111887"/>
              <a:gd name="connsiteY10" fmla="*/ 4569673 h 4569673"/>
              <a:gd name="connsiteX11" fmla="*/ 247217 w 2111887"/>
              <a:gd name="connsiteY11" fmla="*/ 4569673 h 4569673"/>
              <a:gd name="connsiteX12" fmla="*/ 0 w 2111887"/>
              <a:gd name="connsiteY12" fmla="*/ 4322456 h 4569673"/>
              <a:gd name="connsiteX13" fmla="*/ 0 w 2111887"/>
              <a:gd name="connsiteY13" fmla="*/ 273465 h 4569673"/>
              <a:gd name="connsiteX0" fmla="*/ 0 w 2111887"/>
              <a:gd name="connsiteY0" fmla="*/ 274360 h 4570568"/>
              <a:gd name="connsiteX1" fmla="*/ 235311 w 2111887"/>
              <a:gd name="connsiteY1" fmla="*/ 15237 h 4570568"/>
              <a:gd name="connsiteX2" fmla="*/ 579412 w 2111887"/>
              <a:gd name="connsiteY2" fmla="*/ 10475 h 4570568"/>
              <a:gd name="connsiteX3" fmla="*/ 693712 w 2111887"/>
              <a:gd name="connsiteY3" fmla="*/ 120011 h 4570568"/>
              <a:gd name="connsiteX4" fmla="*/ 1055662 w 2111887"/>
              <a:gd name="connsiteY4" fmla="*/ 127155 h 4570568"/>
              <a:gd name="connsiteX5" fmla="*/ 1453331 w 2111887"/>
              <a:gd name="connsiteY5" fmla="*/ 122393 h 4570568"/>
              <a:gd name="connsiteX6" fmla="*/ 1520006 w 2111887"/>
              <a:gd name="connsiteY6" fmla="*/ 15237 h 4570568"/>
              <a:gd name="connsiteX7" fmla="*/ 1888482 w 2111887"/>
              <a:gd name="connsiteY7" fmla="*/ 24762 h 4570568"/>
              <a:gd name="connsiteX8" fmla="*/ 2111887 w 2111887"/>
              <a:gd name="connsiteY8" fmla="*/ 274360 h 4570568"/>
              <a:gd name="connsiteX9" fmla="*/ 2111887 w 2111887"/>
              <a:gd name="connsiteY9" fmla="*/ 4323351 h 4570568"/>
              <a:gd name="connsiteX10" fmla="*/ 1864670 w 2111887"/>
              <a:gd name="connsiteY10" fmla="*/ 4570568 h 4570568"/>
              <a:gd name="connsiteX11" fmla="*/ 247217 w 2111887"/>
              <a:gd name="connsiteY11" fmla="*/ 4570568 h 4570568"/>
              <a:gd name="connsiteX12" fmla="*/ 0 w 2111887"/>
              <a:gd name="connsiteY12" fmla="*/ 4323351 h 4570568"/>
              <a:gd name="connsiteX13" fmla="*/ 0 w 2111887"/>
              <a:gd name="connsiteY13" fmla="*/ 274360 h 4570568"/>
              <a:gd name="connsiteX0" fmla="*/ 0 w 2111887"/>
              <a:gd name="connsiteY0" fmla="*/ 274360 h 4570568"/>
              <a:gd name="connsiteX1" fmla="*/ 235311 w 2111887"/>
              <a:gd name="connsiteY1" fmla="*/ 15237 h 4570568"/>
              <a:gd name="connsiteX2" fmla="*/ 579412 w 2111887"/>
              <a:gd name="connsiteY2" fmla="*/ 10475 h 4570568"/>
              <a:gd name="connsiteX3" fmla="*/ 693712 w 2111887"/>
              <a:gd name="connsiteY3" fmla="*/ 120011 h 4570568"/>
              <a:gd name="connsiteX4" fmla="*/ 1055662 w 2111887"/>
              <a:gd name="connsiteY4" fmla="*/ 127155 h 4570568"/>
              <a:gd name="connsiteX5" fmla="*/ 1453331 w 2111887"/>
              <a:gd name="connsiteY5" fmla="*/ 122393 h 4570568"/>
              <a:gd name="connsiteX6" fmla="*/ 1520006 w 2111887"/>
              <a:gd name="connsiteY6" fmla="*/ 15237 h 4570568"/>
              <a:gd name="connsiteX7" fmla="*/ 1888482 w 2111887"/>
              <a:gd name="connsiteY7" fmla="*/ 24762 h 4570568"/>
              <a:gd name="connsiteX8" fmla="*/ 2111887 w 2111887"/>
              <a:gd name="connsiteY8" fmla="*/ 274360 h 4570568"/>
              <a:gd name="connsiteX9" fmla="*/ 2111887 w 2111887"/>
              <a:gd name="connsiteY9" fmla="*/ 4323351 h 4570568"/>
              <a:gd name="connsiteX10" fmla="*/ 1864670 w 2111887"/>
              <a:gd name="connsiteY10" fmla="*/ 4570568 h 4570568"/>
              <a:gd name="connsiteX11" fmla="*/ 247217 w 2111887"/>
              <a:gd name="connsiteY11" fmla="*/ 4570568 h 4570568"/>
              <a:gd name="connsiteX12" fmla="*/ 0 w 2111887"/>
              <a:gd name="connsiteY12" fmla="*/ 4323351 h 4570568"/>
              <a:gd name="connsiteX13" fmla="*/ 0 w 2111887"/>
              <a:gd name="connsiteY13" fmla="*/ 274360 h 4570568"/>
              <a:gd name="connsiteX0" fmla="*/ 0 w 2111887"/>
              <a:gd name="connsiteY0" fmla="*/ 274360 h 4570568"/>
              <a:gd name="connsiteX1" fmla="*/ 235311 w 2111887"/>
              <a:gd name="connsiteY1" fmla="*/ 15237 h 4570568"/>
              <a:gd name="connsiteX2" fmla="*/ 579412 w 2111887"/>
              <a:gd name="connsiteY2" fmla="*/ 10475 h 4570568"/>
              <a:gd name="connsiteX3" fmla="*/ 693712 w 2111887"/>
              <a:gd name="connsiteY3" fmla="*/ 120011 h 4570568"/>
              <a:gd name="connsiteX4" fmla="*/ 1055662 w 2111887"/>
              <a:gd name="connsiteY4" fmla="*/ 127155 h 4570568"/>
              <a:gd name="connsiteX5" fmla="*/ 1453331 w 2111887"/>
              <a:gd name="connsiteY5" fmla="*/ 122393 h 4570568"/>
              <a:gd name="connsiteX6" fmla="*/ 1520006 w 2111887"/>
              <a:gd name="connsiteY6" fmla="*/ 15237 h 4570568"/>
              <a:gd name="connsiteX7" fmla="*/ 1888482 w 2111887"/>
              <a:gd name="connsiteY7" fmla="*/ 24762 h 4570568"/>
              <a:gd name="connsiteX8" fmla="*/ 2111887 w 2111887"/>
              <a:gd name="connsiteY8" fmla="*/ 274360 h 4570568"/>
              <a:gd name="connsiteX9" fmla="*/ 2111887 w 2111887"/>
              <a:gd name="connsiteY9" fmla="*/ 4323351 h 4570568"/>
              <a:gd name="connsiteX10" fmla="*/ 1864670 w 2111887"/>
              <a:gd name="connsiteY10" fmla="*/ 4570568 h 4570568"/>
              <a:gd name="connsiteX11" fmla="*/ 247217 w 2111887"/>
              <a:gd name="connsiteY11" fmla="*/ 4570568 h 4570568"/>
              <a:gd name="connsiteX12" fmla="*/ 0 w 2111887"/>
              <a:gd name="connsiteY12" fmla="*/ 4323351 h 4570568"/>
              <a:gd name="connsiteX13" fmla="*/ 0 w 2111887"/>
              <a:gd name="connsiteY13" fmla="*/ 274360 h 4570568"/>
              <a:gd name="connsiteX0" fmla="*/ 0 w 2111887"/>
              <a:gd name="connsiteY0" fmla="*/ 274360 h 4570568"/>
              <a:gd name="connsiteX1" fmla="*/ 235311 w 2111887"/>
              <a:gd name="connsiteY1" fmla="*/ 15237 h 4570568"/>
              <a:gd name="connsiteX2" fmla="*/ 579412 w 2111887"/>
              <a:gd name="connsiteY2" fmla="*/ 10475 h 4570568"/>
              <a:gd name="connsiteX3" fmla="*/ 698474 w 2111887"/>
              <a:gd name="connsiteY3" fmla="*/ 122393 h 4570568"/>
              <a:gd name="connsiteX4" fmla="*/ 1055662 w 2111887"/>
              <a:gd name="connsiteY4" fmla="*/ 127155 h 4570568"/>
              <a:gd name="connsiteX5" fmla="*/ 1453331 w 2111887"/>
              <a:gd name="connsiteY5" fmla="*/ 122393 h 4570568"/>
              <a:gd name="connsiteX6" fmla="*/ 1520006 w 2111887"/>
              <a:gd name="connsiteY6" fmla="*/ 15237 h 4570568"/>
              <a:gd name="connsiteX7" fmla="*/ 1888482 w 2111887"/>
              <a:gd name="connsiteY7" fmla="*/ 24762 h 4570568"/>
              <a:gd name="connsiteX8" fmla="*/ 2111887 w 2111887"/>
              <a:gd name="connsiteY8" fmla="*/ 274360 h 4570568"/>
              <a:gd name="connsiteX9" fmla="*/ 2111887 w 2111887"/>
              <a:gd name="connsiteY9" fmla="*/ 4323351 h 4570568"/>
              <a:gd name="connsiteX10" fmla="*/ 1864670 w 2111887"/>
              <a:gd name="connsiteY10" fmla="*/ 4570568 h 4570568"/>
              <a:gd name="connsiteX11" fmla="*/ 247217 w 2111887"/>
              <a:gd name="connsiteY11" fmla="*/ 4570568 h 4570568"/>
              <a:gd name="connsiteX12" fmla="*/ 0 w 2111887"/>
              <a:gd name="connsiteY12" fmla="*/ 4323351 h 4570568"/>
              <a:gd name="connsiteX13" fmla="*/ 0 w 2111887"/>
              <a:gd name="connsiteY13" fmla="*/ 274360 h 4570568"/>
              <a:gd name="connsiteX0" fmla="*/ 0 w 2111887"/>
              <a:gd name="connsiteY0" fmla="*/ 274360 h 4570568"/>
              <a:gd name="connsiteX1" fmla="*/ 235311 w 2111887"/>
              <a:gd name="connsiteY1" fmla="*/ 15237 h 4570568"/>
              <a:gd name="connsiteX2" fmla="*/ 579412 w 2111887"/>
              <a:gd name="connsiteY2" fmla="*/ 10475 h 4570568"/>
              <a:gd name="connsiteX3" fmla="*/ 698474 w 2111887"/>
              <a:gd name="connsiteY3" fmla="*/ 122393 h 4570568"/>
              <a:gd name="connsiteX4" fmla="*/ 1055662 w 2111887"/>
              <a:gd name="connsiteY4" fmla="*/ 127155 h 4570568"/>
              <a:gd name="connsiteX5" fmla="*/ 1427138 w 2111887"/>
              <a:gd name="connsiteY5" fmla="*/ 124774 h 4570568"/>
              <a:gd name="connsiteX6" fmla="*/ 1520006 w 2111887"/>
              <a:gd name="connsiteY6" fmla="*/ 15237 h 4570568"/>
              <a:gd name="connsiteX7" fmla="*/ 1888482 w 2111887"/>
              <a:gd name="connsiteY7" fmla="*/ 24762 h 4570568"/>
              <a:gd name="connsiteX8" fmla="*/ 2111887 w 2111887"/>
              <a:gd name="connsiteY8" fmla="*/ 274360 h 4570568"/>
              <a:gd name="connsiteX9" fmla="*/ 2111887 w 2111887"/>
              <a:gd name="connsiteY9" fmla="*/ 4323351 h 4570568"/>
              <a:gd name="connsiteX10" fmla="*/ 1864670 w 2111887"/>
              <a:gd name="connsiteY10" fmla="*/ 4570568 h 4570568"/>
              <a:gd name="connsiteX11" fmla="*/ 247217 w 2111887"/>
              <a:gd name="connsiteY11" fmla="*/ 4570568 h 4570568"/>
              <a:gd name="connsiteX12" fmla="*/ 0 w 2111887"/>
              <a:gd name="connsiteY12" fmla="*/ 4323351 h 4570568"/>
              <a:gd name="connsiteX13" fmla="*/ 0 w 2111887"/>
              <a:gd name="connsiteY13" fmla="*/ 274360 h 4570568"/>
              <a:gd name="connsiteX0" fmla="*/ 0 w 2111887"/>
              <a:gd name="connsiteY0" fmla="*/ 275652 h 4571860"/>
              <a:gd name="connsiteX1" fmla="*/ 235311 w 2111887"/>
              <a:gd name="connsiteY1" fmla="*/ 16529 h 4571860"/>
              <a:gd name="connsiteX2" fmla="*/ 579412 w 2111887"/>
              <a:gd name="connsiteY2" fmla="*/ 11767 h 4571860"/>
              <a:gd name="connsiteX3" fmla="*/ 698474 w 2111887"/>
              <a:gd name="connsiteY3" fmla="*/ 123685 h 4571860"/>
              <a:gd name="connsiteX4" fmla="*/ 1055662 w 2111887"/>
              <a:gd name="connsiteY4" fmla="*/ 128447 h 4571860"/>
              <a:gd name="connsiteX5" fmla="*/ 1427138 w 2111887"/>
              <a:gd name="connsiteY5" fmla="*/ 126066 h 4571860"/>
              <a:gd name="connsiteX6" fmla="*/ 1520006 w 2111887"/>
              <a:gd name="connsiteY6" fmla="*/ 11766 h 4571860"/>
              <a:gd name="connsiteX7" fmla="*/ 1888482 w 2111887"/>
              <a:gd name="connsiteY7" fmla="*/ 26054 h 4571860"/>
              <a:gd name="connsiteX8" fmla="*/ 2111887 w 2111887"/>
              <a:gd name="connsiteY8" fmla="*/ 275652 h 4571860"/>
              <a:gd name="connsiteX9" fmla="*/ 2111887 w 2111887"/>
              <a:gd name="connsiteY9" fmla="*/ 4324643 h 4571860"/>
              <a:gd name="connsiteX10" fmla="*/ 1864670 w 2111887"/>
              <a:gd name="connsiteY10" fmla="*/ 4571860 h 4571860"/>
              <a:gd name="connsiteX11" fmla="*/ 247217 w 2111887"/>
              <a:gd name="connsiteY11" fmla="*/ 4571860 h 4571860"/>
              <a:gd name="connsiteX12" fmla="*/ 0 w 2111887"/>
              <a:gd name="connsiteY12" fmla="*/ 4324643 h 4571860"/>
              <a:gd name="connsiteX13" fmla="*/ 0 w 2111887"/>
              <a:gd name="connsiteY13" fmla="*/ 275652 h 4571860"/>
              <a:gd name="connsiteX0" fmla="*/ 0 w 2111887"/>
              <a:gd name="connsiteY0" fmla="*/ 277724 h 4573932"/>
              <a:gd name="connsiteX1" fmla="*/ 235311 w 2111887"/>
              <a:gd name="connsiteY1" fmla="*/ 18601 h 4573932"/>
              <a:gd name="connsiteX2" fmla="*/ 579412 w 2111887"/>
              <a:gd name="connsiteY2" fmla="*/ 13839 h 4573932"/>
              <a:gd name="connsiteX3" fmla="*/ 698474 w 2111887"/>
              <a:gd name="connsiteY3" fmla="*/ 125757 h 4573932"/>
              <a:gd name="connsiteX4" fmla="*/ 1055662 w 2111887"/>
              <a:gd name="connsiteY4" fmla="*/ 130519 h 4573932"/>
              <a:gd name="connsiteX5" fmla="*/ 1427138 w 2111887"/>
              <a:gd name="connsiteY5" fmla="*/ 128138 h 4573932"/>
              <a:gd name="connsiteX6" fmla="*/ 1520006 w 2111887"/>
              <a:gd name="connsiteY6" fmla="*/ 13838 h 4573932"/>
              <a:gd name="connsiteX7" fmla="*/ 1895626 w 2111887"/>
              <a:gd name="connsiteY7" fmla="*/ 23364 h 4573932"/>
              <a:gd name="connsiteX8" fmla="*/ 2111887 w 2111887"/>
              <a:gd name="connsiteY8" fmla="*/ 277724 h 4573932"/>
              <a:gd name="connsiteX9" fmla="*/ 2111887 w 2111887"/>
              <a:gd name="connsiteY9" fmla="*/ 4326715 h 4573932"/>
              <a:gd name="connsiteX10" fmla="*/ 1864670 w 2111887"/>
              <a:gd name="connsiteY10" fmla="*/ 4573932 h 4573932"/>
              <a:gd name="connsiteX11" fmla="*/ 247217 w 2111887"/>
              <a:gd name="connsiteY11" fmla="*/ 4573932 h 4573932"/>
              <a:gd name="connsiteX12" fmla="*/ 0 w 2111887"/>
              <a:gd name="connsiteY12" fmla="*/ 4326715 h 4573932"/>
              <a:gd name="connsiteX13" fmla="*/ 0 w 2111887"/>
              <a:gd name="connsiteY13" fmla="*/ 277724 h 4573932"/>
              <a:gd name="connsiteX0" fmla="*/ 0 w 2111887"/>
              <a:gd name="connsiteY0" fmla="*/ 277724 h 4573932"/>
              <a:gd name="connsiteX1" fmla="*/ 235311 w 2111887"/>
              <a:gd name="connsiteY1" fmla="*/ 18601 h 4573932"/>
              <a:gd name="connsiteX2" fmla="*/ 579412 w 2111887"/>
              <a:gd name="connsiteY2" fmla="*/ 13839 h 4573932"/>
              <a:gd name="connsiteX3" fmla="*/ 762768 w 2111887"/>
              <a:gd name="connsiteY3" fmla="*/ 28126 h 4573932"/>
              <a:gd name="connsiteX4" fmla="*/ 1055662 w 2111887"/>
              <a:gd name="connsiteY4" fmla="*/ 130519 h 4573932"/>
              <a:gd name="connsiteX5" fmla="*/ 1427138 w 2111887"/>
              <a:gd name="connsiteY5" fmla="*/ 128138 h 4573932"/>
              <a:gd name="connsiteX6" fmla="*/ 1520006 w 2111887"/>
              <a:gd name="connsiteY6" fmla="*/ 13838 h 4573932"/>
              <a:gd name="connsiteX7" fmla="*/ 1895626 w 2111887"/>
              <a:gd name="connsiteY7" fmla="*/ 23364 h 4573932"/>
              <a:gd name="connsiteX8" fmla="*/ 2111887 w 2111887"/>
              <a:gd name="connsiteY8" fmla="*/ 277724 h 4573932"/>
              <a:gd name="connsiteX9" fmla="*/ 2111887 w 2111887"/>
              <a:gd name="connsiteY9" fmla="*/ 4326715 h 4573932"/>
              <a:gd name="connsiteX10" fmla="*/ 1864670 w 2111887"/>
              <a:gd name="connsiteY10" fmla="*/ 4573932 h 4573932"/>
              <a:gd name="connsiteX11" fmla="*/ 247217 w 2111887"/>
              <a:gd name="connsiteY11" fmla="*/ 4573932 h 4573932"/>
              <a:gd name="connsiteX12" fmla="*/ 0 w 2111887"/>
              <a:gd name="connsiteY12" fmla="*/ 4326715 h 4573932"/>
              <a:gd name="connsiteX13" fmla="*/ 0 w 2111887"/>
              <a:gd name="connsiteY13" fmla="*/ 277724 h 4573932"/>
              <a:gd name="connsiteX0" fmla="*/ 0 w 2111887"/>
              <a:gd name="connsiteY0" fmla="*/ 271997 h 4568205"/>
              <a:gd name="connsiteX1" fmla="*/ 235311 w 2111887"/>
              <a:gd name="connsiteY1" fmla="*/ 12874 h 4568205"/>
              <a:gd name="connsiteX2" fmla="*/ 579412 w 2111887"/>
              <a:gd name="connsiteY2" fmla="*/ 8112 h 4568205"/>
              <a:gd name="connsiteX3" fmla="*/ 762768 w 2111887"/>
              <a:gd name="connsiteY3" fmla="*/ 22399 h 4568205"/>
              <a:gd name="connsiteX4" fmla="*/ 1055662 w 2111887"/>
              <a:gd name="connsiteY4" fmla="*/ 124792 h 4568205"/>
              <a:gd name="connsiteX5" fmla="*/ 1272357 w 2111887"/>
              <a:gd name="connsiteY5" fmla="*/ 22398 h 4568205"/>
              <a:gd name="connsiteX6" fmla="*/ 1520006 w 2111887"/>
              <a:gd name="connsiteY6" fmla="*/ 8111 h 4568205"/>
              <a:gd name="connsiteX7" fmla="*/ 1895626 w 2111887"/>
              <a:gd name="connsiteY7" fmla="*/ 17637 h 4568205"/>
              <a:gd name="connsiteX8" fmla="*/ 2111887 w 2111887"/>
              <a:gd name="connsiteY8" fmla="*/ 271997 h 4568205"/>
              <a:gd name="connsiteX9" fmla="*/ 2111887 w 2111887"/>
              <a:gd name="connsiteY9" fmla="*/ 4320988 h 4568205"/>
              <a:gd name="connsiteX10" fmla="*/ 1864670 w 2111887"/>
              <a:gd name="connsiteY10" fmla="*/ 4568205 h 4568205"/>
              <a:gd name="connsiteX11" fmla="*/ 247217 w 2111887"/>
              <a:gd name="connsiteY11" fmla="*/ 4568205 h 4568205"/>
              <a:gd name="connsiteX12" fmla="*/ 0 w 2111887"/>
              <a:gd name="connsiteY12" fmla="*/ 4320988 h 4568205"/>
              <a:gd name="connsiteX13" fmla="*/ 0 w 2111887"/>
              <a:gd name="connsiteY13" fmla="*/ 271997 h 4568205"/>
              <a:gd name="connsiteX0" fmla="*/ 0 w 2111887"/>
              <a:gd name="connsiteY0" fmla="*/ 271997 h 4568205"/>
              <a:gd name="connsiteX1" fmla="*/ 235311 w 2111887"/>
              <a:gd name="connsiteY1" fmla="*/ 12874 h 4568205"/>
              <a:gd name="connsiteX2" fmla="*/ 579412 w 2111887"/>
              <a:gd name="connsiteY2" fmla="*/ 8112 h 4568205"/>
              <a:gd name="connsiteX3" fmla="*/ 762768 w 2111887"/>
              <a:gd name="connsiteY3" fmla="*/ 22399 h 4568205"/>
              <a:gd name="connsiteX4" fmla="*/ 1046137 w 2111887"/>
              <a:gd name="connsiteY4" fmla="*/ 15255 h 4568205"/>
              <a:gd name="connsiteX5" fmla="*/ 1272357 w 2111887"/>
              <a:gd name="connsiteY5" fmla="*/ 22398 h 4568205"/>
              <a:gd name="connsiteX6" fmla="*/ 1520006 w 2111887"/>
              <a:gd name="connsiteY6" fmla="*/ 8111 h 4568205"/>
              <a:gd name="connsiteX7" fmla="*/ 1895626 w 2111887"/>
              <a:gd name="connsiteY7" fmla="*/ 17637 h 4568205"/>
              <a:gd name="connsiteX8" fmla="*/ 2111887 w 2111887"/>
              <a:gd name="connsiteY8" fmla="*/ 271997 h 4568205"/>
              <a:gd name="connsiteX9" fmla="*/ 2111887 w 2111887"/>
              <a:gd name="connsiteY9" fmla="*/ 4320988 h 4568205"/>
              <a:gd name="connsiteX10" fmla="*/ 1864670 w 2111887"/>
              <a:gd name="connsiteY10" fmla="*/ 4568205 h 4568205"/>
              <a:gd name="connsiteX11" fmla="*/ 247217 w 2111887"/>
              <a:gd name="connsiteY11" fmla="*/ 4568205 h 4568205"/>
              <a:gd name="connsiteX12" fmla="*/ 0 w 2111887"/>
              <a:gd name="connsiteY12" fmla="*/ 4320988 h 4568205"/>
              <a:gd name="connsiteX13" fmla="*/ 0 w 2111887"/>
              <a:gd name="connsiteY13" fmla="*/ 271997 h 4568205"/>
              <a:gd name="connsiteX0" fmla="*/ 0 w 2111887"/>
              <a:gd name="connsiteY0" fmla="*/ 271997 h 4568205"/>
              <a:gd name="connsiteX1" fmla="*/ 235311 w 2111887"/>
              <a:gd name="connsiteY1" fmla="*/ 12874 h 4568205"/>
              <a:gd name="connsiteX2" fmla="*/ 579412 w 2111887"/>
              <a:gd name="connsiteY2" fmla="*/ 8112 h 4568205"/>
              <a:gd name="connsiteX3" fmla="*/ 762768 w 2111887"/>
              <a:gd name="connsiteY3" fmla="*/ 22399 h 4568205"/>
              <a:gd name="connsiteX4" fmla="*/ 1272357 w 2111887"/>
              <a:gd name="connsiteY4" fmla="*/ 22398 h 4568205"/>
              <a:gd name="connsiteX5" fmla="*/ 1520006 w 2111887"/>
              <a:gd name="connsiteY5" fmla="*/ 8111 h 4568205"/>
              <a:gd name="connsiteX6" fmla="*/ 1895626 w 2111887"/>
              <a:gd name="connsiteY6" fmla="*/ 17637 h 4568205"/>
              <a:gd name="connsiteX7" fmla="*/ 2111887 w 2111887"/>
              <a:gd name="connsiteY7" fmla="*/ 271997 h 4568205"/>
              <a:gd name="connsiteX8" fmla="*/ 2111887 w 2111887"/>
              <a:gd name="connsiteY8" fmla="*/ 4320988 h 4568205"/>
              <a:gd name="connsiteX9" fmla="*/ 1864670 w 2111887"/>
              <a:gd name="connsiteY9" fmla="*/ 4568205 h 4568205"/>
              <a:gd name="connsiteX10" fmla="*/ 247217 w 2111887"/>
              <a:gd name="connsiteY10" fmla="*/ 4568205 h 4568205"/>
              <a:gd name="connsiteX11" fmla="*/ 0 w 2111887"/>
              <a:gd name="connsiteY11" fmla="*/ 4320988 h 4568205"/>
              <a:gd name="connsiteX12" fmla="*/ 0 w 2111887"/>
              <a:gd name="connsiteY12" fmla="*/ 271997 h 4568205"/>
              <a:gd name="connsiteX0" fmla="*/ 0 w 2111887"/>
              <a:gd name="connsiteY0" fmla="*/ 275715 h 4571923"/>
              <a:gd name="connsiteX1" fmla="*/ 235311 w 2111887"/>
              <a:gd name="connsiteY1" fmla="*/ 16592 h 4571923"/>
              <a:gd name="connsiteX2" fmla="*/ 762768 w 2111887"/>
              <a:gd name="connsiteY2" fmla="*/ 26117 h 4571923"/>
              <a:gd name="connsiteX3" fmla="*/ 1272357 w 2111887"/>
              <a:gd name="connsiteY3" fmla="*/ 26116 h 4571923"/>
              <a:gd name="connsiteX4" fmla="*/ 1520006 w 2111887"/>
              <a:gd name="connsiteY4" fmla="*/ 11829 h 4571923"/>
              <a:gd name="connsiteX5" fmla="*/ 1895626 w 2111887"/>
              <a:gd name="connsiteY5" fmla="*/ 21355 h 4571923"/>
              <a:gd name="connsiteX6" fmla="*/ 2111887 w 2111887"/>
              <a:gd name="connsiteY6" fmla="*/ 275715 h 4571923"/>
              <a:gd name="connsiteX7" fmla="*/ 2111887 w 2111887"/>
              <a:gd name="connsiteY7" fmla="*/ 4324706 h 4571923"/>
              <a:gd name="connsiteX8" fmla="*/ 1864670 w 2111887"/>
              <a:gd name="connsiteY8" fmla="*/ 4571923 h 4571923"/>
              <a:gd name="connsiteX9" fmla="*/ 247217 w 2111887"/>
              <a:gd name="connsiteY9" fmla="*/ 4571923 h 4571923"/>
              <a:gd name="connsiteX10" fmla="*/ 0 w 2111887"/>
              <a:gd name="connsiteY10" fmla="*/ 4324706 h 4571923"/>
              <a:gd name="connsiteX11" fmla="*/ 0 w 2111887"/>
              <a:gd name="connsiteY11" fmla="*/ 275715 h 4571923"/>
              <a:gd name="connsiteX0" fmla="*/ 0 w 2111887"/>
              <a:gd name="connsiteY0" fmla="*/ 275289 h 4571497"/>
              <a:gd name="connsiteX1" fmla="*/ 235311 w 2111887"/>
              <a:gd name="connsiteY1" fmla="*/ 16166 h 4571497"/>
              <a:gd name="connsiteX2" fmla="*/ 1272357 w 2111887"/>
              <a:gd name="connsiteY2" fmla="*/ 25690 h 4571497"/>
              <a:gd name="connsiteX3" fmla="*/ 1520006 w 2111887"/>
              <a:gd name="connsiteY3" fmla="*/ 11403 h 4571497"/>
              <a:gd name="connsiteX4" fmla="*/ 1895626 w 2111887"/>
              <a:gd name="connsiteY4" fmla="*/ 20929 h 4571497"/>
              <a:gd name="connsiteX5" fmla="*/ 2111887 w 2111887"/>
              <a:gd name="connsiteY5" fmla="*/ 275289 h 4571497"/>
              <a:gd name="connsiteX6" fmla="*/ 2111887 w 2111887"/>
              <a:gd name="connsiteY6" fmla="*/ 4324280 h 4571497"/>
              <a:gd name="connsiteX7" fmla="*/ 1864670 w 2111887"/>
              <a:gd name="connsiteY7" fmla="*/ 4571497 h 4571497"/>
              <a:gd name="connsiteX8" fmla="*/ 247217 w 2111887"/>
              <a:gd name="connsiteY8" fmla="*/ 4571497 h 4571497"/>
              <a:gd name="connsiteX9" fmla="*/ 0 w 2111887"/>
              <a:gd name="connsiteY9" fmla="*/ 4324280 h 4571497"/>
              <a:gd name="connsiteX10" fmla="*/ 0 w 2111887"/>
              <a:gd name="connsiteY10" fmla="*/ 275289 h 4571497"/>
              <a:gd name="connsiteX0" fmla="*/ 0 w 2111887"/>
              <a:gd name="connsiteY0" fmla="*/ 280184 h 4576392"/>
              <a:gd name="connsiteX1" fmla="*/ 235311 w 2111887"/>
              <a:gd name="connsiteY1" fmla="*/ 21061 h 4576392"/>
              <a:gd name="connsiteX2" fmla="*/ 1520006 w 2111887"/>
              <a:gd name="connsiteY2" fmla="*/ 16298 h 4576392"/>
              <a:gd name="connsiteX3" fmla="*/ 1895626 w 2111887"/>
              <a:gd name="connsiteY3" fmla="*/ 25824 h 4576392"/>
              <a:gd name="connsiteX4" fmla="*/ 2111887 w 2111887"/>
              <a:gd name="connsiteY4" fmla="*/ 280184 h 4576392"/>
              <a:gd name="connsiteX5" fmla="*/ 2111887 w 2111887"/>
              <a:gd name="connsiteY5" fmla="*/ 4329175 h 4576392"/>
              <a:gd name="connsiteX6" fmla="*/ 1864670 w 2111887"/>
              <a:gd name="connsiteY6" fmla="*/ 4576392 h 4576392"/>
              <a:gd name="connsiteX7" fmla="*/ 247217 w 2111887"/>
              <a:gd name="connsiteY7" fmla="*/ 4576392 h 4576392"/>
              <a:gd name="connsiteX8" fmla="*/ 0 w 2111887"/>
              <a:gd name="connsiteY8" fmla="*/ 4329175 h 4576392"/>
              <a:gd name="connsiteX9" fmla="*/ 0 w 2111887"/>
              <a:gd name="connsiteY9" fmla="*/ 280184 h 4576392"/>
              <a:gd name="connsiteX0" fmla="*/ 0 w 2111887"/>
              <a:gd name="connsiteY0" fmla="*/ 288917 h 4585125"/>
              <a:gd name="connsiteX1" fmla="*/ 235311 w 2111887"/>
              <a:gd name="connsiteY1" fmla="*/ 29794 h 4585125"/>
              <a:gd name="connsiteX2" fmla="*/ 1895626 w 2111887"/>
              <a:gd name="connsiteY2" fmla="*/ 34557 h 4585125"/>
              <a:gd name="connsiteX3" fmla="*/ 2111887 w 2111887"/>
              <a:gd name="connsiteY3" fmla="*/ 288917 h 4585125"/>
              <a:gd name="connsiteX4" fmla="*/ 2111887 w 2111887"/>
              <a:gd name="connsiteY4" fmla="*/ 4337908 h 4585125"/>
              <a:gd name="connsiteX5" fmla="*/ 1864670 w 2111887"/>
              <a:gd name="connsiteY5" fmla="*/ 4585125 h 4585125"/>
              <a:gd name="connsiteX6" fmla="*/ 247217 w 2111887"/>
              <a:gd name="connsiteY6" fmla="*/ 4585125 h 4585125"/>
              <a:gd name="connsiteX7" fmla="*/ 0 w 2111887"/>
              <a:gd name="connsiteY7" fmla="*/ 4337908 h 4585125"/>
              <a:gd name="connsiteX8" fmla="*/ 0 w 2111887"/>
              <a:gd name="connsiteY8" fmla="*/ 288917 h 4585125"/>
              <a:gd name="connsiteX0" fmla="*/ 0 w 2111887"/>
              <a:gd name="connsiteY0" fmla="*/ 316063 h 4612271"/>
              <a:gd name="connsiteX1" fmla="*/ 235311 w 2111887"/>
              <a:gd name="connsiteY1" fmla="*/ 56940 h 4612271"/>
              <a:gd name="connsiteX2" fmla="*/ 1888483 w 2111887"/>
              <a:gd name="connsiteY2" fmla="*/ 18841 h 4612271"/>
              <a:gd name="connsiteX3" fmla="*/ 2111887 w 2111887"/>
              <a:gd name="connsiteY3" fmla="*/ 316063 h 4612271"/>
              <a:gd name="connsiteX4" fmla="*/ 2111887 w 2111887"/>
              <a:gd name="connsiteY4" fmla="*/ 4365054 h 4612271"/>
              <a:gd name="connsiteX5" fmla="*/ 1864670 w 2111887"/>
              <a:gd name="connsiteY5" fmla="*/ 4612271 h 4612271"/>
              <a:gd name="connsiteX6" fmla="*/ 247217 w 2111887"/>
              <a:gd name="connsiteY6" fmla="*/ 4612271 h 4612271"/>
              <a:gd name="connsiteX7" fmla="*/ 0 w 2111887"/>
              <a:gd name="connsiteY7" fmla="*/ 4365054 h 4612271"/>
              <a:gd name="connsiteX8" fmla="*/ 0 w 2111887"/>
              <a:gd name="connsiteY8" fmla="*/ 316063 h 4612271"/>
              <a:gd name="connsiteX0" fmla="*/ 0 w 2111887"/>
              <a:gd name="connsiteY0" fmla="*/ 327050 h 4623258"/>
              <a:gd name="connsiteX1" fmla="*/ 223404 w 2111887"/>
              <a:gd name="connsiteY1" fmla="*/ 34589 h 4623258"/>
              <a:gd name="connsiteX2" fmla="*/ 1888483 w 2111887"/>
              <a:gd name="connsiteY2" fmla="*/ 29828 h 4623258"/>
              <a:gd name="connsiteX3" fmla="*/ 2111887 w 2111887"/>
              <a:gd name="connsiteY3" fmla="*/ 327050 h 4623258"/>
              <a:gd name="connsiteX4" fmla="*/ 2111887 w 2111887"/>
              <a:gd name="connsiteY4" fmla="*/ 4376041 h 4623258"/>
              <a:gd name="connsiteX5" fmla="*/ 1864670 w 2111887"/>
              <a:gd name="connsiteY5" fmla="*/ 4623258 h 4623258"/>
              <a:gd name="connsiteX6" fmla="*/ 247217 w 2111887"/>
              <a:gd name="connsiteY6" fmla="*/ 4623258 h 4623258"/>
              <a:gd name="connsiteX7" fmla="*/ 0 w 2111887"/>
              <a:gd name="connsiteY7" fmla="*/ 4376041 h 4623258"/>
              <a:gd name="connsiteX8" fmla="*/ 0 w 2111887"/>
              <a:gd name="connsiteY8" fmla="*/ 327050 h 4623258"/>
              <a:gd name="connsiteX0" fmla="*/ 0 w 2111887"/>
              <a:gd name="connsiteY0" fmla="*/ 318359 h 4614567"/>
              <a:gd name="connsiteX1" fmla="*/ 223404 w 2111887"/>
              <a:gd name="connsiteY1" fmla="*/ 25898 h 4614567"/>
              <a:gd name="connsiteX2" fmla="*/ 1888483 w 2111887"/>
              <a:gd name="connsiteY2" fmla="*/ 21137 h 4614567"/>
              <a:gd name="connsiteX3" fmla="*/ 2111887 w 2111887"/>
              <a:gd name="connsiteY3" fmla="*/ 318359 h 4614567"/>
              <a:gd name="connsiteX4" fmla="*/ 2111887 w 2111887"/>
              <a:gd name="connsiteY4" fmla="*/ 4367350 h 4614567"/>
              <a:gd name="connsiteX5" fmla="*/ 1864670 w 2111887"/>
              <a:gd name="connsiteY5" fmla="*/ 4614567 h 4614567"/>
              <a:gd name="connsiteX6" fmla="*/ 247217 w 2111887"/>
              <a:gd name="connsiteY6" fmla="*/ 4614567 h 4614567"/>
              <a:gd name="connsiteX7" fmla="*/ 0 w 2111887"/>
              <a:gd name="connsiteY7" fmla="*/ 4367350 h 4614567"/>
              <a:gd name="connsiteX8" fmla="*/ 0 w 2111887"/>
              <a:gd name="connsiteY8" fmla="*/ 318359 h 4614567"/>
              <a:gd name="connsiteX0" fmla="*/ 0 w 2111887"/>
              <a:gd name="connsiteY0" fmla="*/ 308933 h 4605141"/>
              <a:gd name="connsiteX1" fmla="*/ 223404 w 2111887"/>
              <a:gd name="connsiteY1" fmla="*/ 16472 h 4605141"/>
              <a:gd name="connsiteX2" fmla="*/ 1888483 w 2111887"/>
              <a:gd name="connsiteY2" fmla="*/ 11711 h 4605141"/>
              <a:gd name="connsiteX3" fmla="*/ 2111887 w 2111887"/>
              <a:gd name="connsiteY3" fmla="*/ 308933 h 4605141"/>
              <a:gd name="connsiteX4" fmla="*/ 2111887 w 2111887"/>
              <a:gd name="connsiteY4" fmla="*/ 4357924 h 4605141"/>
              <a:gd name="connsiteX5" fmla="*/ 1864670 w 2111887"/>
              <a:gd name="connsiteY5" fmla="*/ 4605141 h 4605141"/>
              <a:gd name="connsiteX6" fmla="*/ 247217 w 2111887"/>
              <a:gd name="connsiteY6" fmla="*/ 4605141 h 4605141"/>
              <a:gd name="connsiteX7" fmla="*/ 0 w 2111887"/>
              <a:gd name="connsiteY7" fmla="*/ 4357924 h 4605141"/>
              <a:gd name="connsiteX8" fmla="*/ 0 w 2111887"/>
              <a:gd name="connsiteY8" fmla="*/ 308933 h 4605141"/>
              <a:gd name="connsiteX0" fmla="*/ 0 w 2111887"/>
              <a:gd name="connsiteY0" fmla="*/ 308933 h 4605141"/>
              <a:gd name="connsiteX1" fmla="*/ 223404 w 2111887"/>
              <a:gd name="connsiteY1" fmla="*/ 16472 h 4605141"/>
              <a:gd name="connsiteX2" fmla="*/ 1888483 w 2111887"/>
              <a:gd name="connsiteY2" fmla="*/ 11711 h 4605141"/>
              <a:gd name="connsiteX3" fmla="*/ 2111887 w 2111887"/>
              <a:gd name="connsiteY3" fmla="*/ 308933 h 4605141"/>
              <a:gd name="connsiteX4" fmla="*/ 2111887 w 2111887"/>
              <a:gd name="connsiteY4" fmla="*/ 4357924 h 4605141"/>
              <a:gd name="connsiteX5" fmla="*/ 1864670 w 2111887"/>
              <a:gd name="connsiteY5" fmla="*/ 4605141 h 4605141"/>
              <a:gd name="connsiteX6" fmla="*/ 247217 w 2111887"/>
              <a:gd name="connsiteY6" fmla="*/ 4605141 h 4605141"/>
              <a:gd name="connsiteX7" fmla="*/ 0 w 2111887"/>
              <a:gd name="connsiteY7" fmla="*/ 4357924 h 4605141"/>
              <a:gd name="connsiteX8" fmla="*/ 0 w 2111887"/>
              <a:gd name="connsiteY8" fmla="*/ 308933 h 4605141"/>
              <a:gd name="connsiteX0" fmla="*/ 0 w 2119031"/>
              <a:gd name="connsiteY0" fmla="*/ 292265 h 4605141"/>
              <a:gd name="connsiteX1" fmla="*/ 230548 w 2119031"/>
              <a:gd name="connsiteY1" fmla="*/ 16472 h 4605141"/>
              <a:gd name="connsiteX2" fmla="*/ 1895627 w 2119031"/>
              <a:gd name="connsiteY2" fmla="*/ 11711 h 4605141"/>
              <a:gd name="connsiteX3" fmla="*/ 2119031 w 2119031"/>
              <a:gd name="connsiteY3" fmla="*/ 308933 h 4605141"/>
              <a:gd name="connsiteX4" fmla="*/ 2119031 w 2119031"/>
              <a:gd name="connsiteY4" fmla="*/ 4357924 h 4605141"/>
              <a:gd name="connsiteX5" fmla="*/ 1871814 w 2119031"/>
              <a:gd name="connsiteY5" fmla="*/ 4605141 h 4605141"/>
              <a:gd name="connsiteX6" fmla="*/ 254361 w 2119031"/>
              <a:gd name="connsiteY6" fmla="*/ 4605141 h 4605141"/>
              <a:gd name="connsiteX7" fmla="*/ 7144 w 2119031"/>
              <a:gd name="connsiteY7" fmla="*/ 4357924 h 4605141"/>
              <a:gd name="connsiteX8" fmla="*/ 0 w 2119031"/>
              <a:gd name="connsiteY8" fmla="*/ 292265 h 4605141"/>
              <a:gd name="connsiteX0" fmla="*/ 0 w 2128556"/>
              <a:gd name="connsiteY0" fmla="*/ 292265 h 4605141"/>
              <a:gd name="connsiteX1" fmla="*/ 230548 w 2128556"/>
              <a:gd name="connsiteY1" fmla="*/ 16472 h 4605141"/>
              <a:gd name="connsiteX2" fmla="*/ 1895627 w 2128556"/>
              <a:gd name="connsiteY2" fmla="*/ 11711 h 4605141"/>
              <a:gd name="connsiteX3" fmla="*/ 2128556 w 2128556"/>
              <a:gd name="connsiteY3" fmla="*/ 297027 h 4605141"/>
              <a:gd name="connsiteX4" fmla="*/ 2119031 w 2128556"/>
              <a:gd name="connsiteY4" fmla="*/ 4357924 h 4605141"/>
              <a:gd name="connsiteX5" fmla="*/ 1871814 w 2128556"/>
              <a:gd name="connsiteY5" fmla="*/ 4605141 h 4605141"/>
              <a:gd name="connsiteX6" fmla="*/ 254361 w 2128556"/>
              <a:gd name="connsiteY6" fmla="*/ 4605141 h 4605141"/>
              <a:gd name="connsiteX7" fmla="*/ 7144 w 2128556"/>
              <a:gd name="connsiteY7" fmla="*/ 4357924 h 4605141"/>
              <a:gd name="connsiteX8" fmla="*/ 0 w 2128556"/>
              <a:gd name="connsiteY8" fmla="*/ 292265 h 4605141"/>
              <a:gd name="connsiteX0" fmla="*/ 0 w 2128556"/>
              <a:gd name="connsiteY0" fmla="*/ 292265 h 4605141"/>
              <a:gd name="connsiteX1" fmla="*/ 230548 w 2128556"/>
              <a:gd name="connsiteY1" fmla="*/ 16472 h 4605141"/>
              <a:gd name="connsiteX2" fmla="*/ 1895627 w 2128556"/>
              <a:gd name="connsiteY2" fmla="*/ 11711 h 4605141"/>
              <a:gd name="connsiteX3" fmla="*/ 2128556 w 2128556"/>
              <a:gd name="connsiteY3" fmla="*/ 297027 h 4605141"/>
              <a:gd name="connsiteX4" fmla="*/ 2128556 w 2128556"/>
              <a:gd name="connsiteY4" fmla="*/ 4360305 h 4605141"/>
              <a:gd name="connsiteX5" fmla="*/ 1871814 w 2128556"/>
              <a:gd name="connsiteY5" fmla="*/ 4605141 h 4605141"/>
              <a:gd name="connsiteX6" fmla="*/ 254361 w 2128556"/>
              <a:gd name="connsiteY6" fmla="*/ 4605141 h 4605141"/>
              <a:gd name="connsiteX7" fmla="*/ 7144 w 2128556"/>
              <a:gd name="connsiteY7" fmla="*/ 4357924 h 4605141"/>
              <a:gd name="connsiteX8" fmla="*/ 0 w 2128556"/>
              <a:gd name="connsiteY8" fmla="*/ 292265 h 4605141"/>
              <a:gd name="connsiteX0" fmla="*/ 0 w 2128556"/>
              <a:gd name="connsiteY0" fmla="*/ 292265 h 4626572"/>
              <a:gd name="connsiteX1" fmla="*/ 230548 w 2128556"/>
              <a:gd name="connsiteY1" fmla="*/ 16472 h 4626572"/>
              <a:gd name="connsiteX2" fmla="*/ 1895627 w 2128556"/>
              <a:gd name="connsiteY2" fmla="*/ 11711 h 4626572"/>
              <a:gd name="connsiteX3" fmla="*/ 2128556 w 2128556"/>
              <a:gd name="connsiteY3" fmla="*/ 297027 h 4626572"/>
              <a:gd name="connsiteX4" fmla="*/ 2128556 w 2128556"/>
              <a:gd name="connsiteY4" fmla="*/ 4360305 h 4626572"/>
              <a:gd name="connsiteX5" fmla="*/ 1867051 w 2128556"/>
              <a:gd name="connsiteY5" fmla="*/ 4626572 h 4626572"/>
              <a:gd name="connsiteX6" fmla="*/ 254361 w 2128556"/>
              <a:gd name="connsiteY6" fmla="*/ 4605141 h 4626572"/>
              <a:gd name="connsiteX7" fmla="*/ 7144 w 2128556"/>
              <a:gd name="connsiteY7" fmla="*/ 4357924 h 4626572"/>
              <a:gd name="connsiteX8" fmla="*/ 0 w 2128556"/>
              <a:gd name="connsiteY8" fmla="*/ 292265 h 4626572"/>
              <a:gd name="connsiteX0" fmla="*/ 0 w 2128556"/>
              <a:gd name="connsiteY0" fmla="*/ 292265 h 4626572"/>
              <a:gd name="connsiteX1" fmla="*/ 230548 w 2128556"/>
              <a:gd name="connsiteY1" fmla="*/ 16472 h 4626572"/>
              <a:gd name="connsiteX2" fmla="*/ 1895627 w 2128556"/>
              <a:gd name="connsiteY2" fmla="*/ 11711 h 4626572"/>
              <a:gd name="connsiteX3" fmla="*/ 2128556 w 2128556"/>
              <a:gd name="connsiteY3" fmla="*/ 297027 h 4626572"/>
              <a:gd name="connsiteX4" fmla="*/ 2128556 w 2128556"/>
              <a:gd name="connsiteY4" fmla="*/ 4360305 h 4626572"/>
              <a:gd name="connsiteX5" fmla="*/ 1867051 w 2128556"/>
              <a:gd name="connsiteY5" fmla="*/ 4626572 h 4626572"/>
              <a:gd name="connsiteX6" fmla="*/ 254361 w 2128556"/>
              <a:gd name="connsiteY6" fmla="*/ 4624191 h 4626572"/>
              <a:gd name="connsiteX7" fmla="*/ 7144 w 2128556"/>
              <a:gd name="connsiteY7" fmla="*/ 4357924 h 4626572"/>
              <a:gd name="connsiteX8" fmla="*/ 0 w 2128556"/>
              <a:gd name="connsiteY8" fmla="*/ 292265 h 4626572"/>
              <a:gd name="connsiteX0" fmla="*/ 2874 w 2131430"/>
              <a:gd name="connsiteY0" fmla="*/ 292265 h 4626572"/>
              <a:gd name="connsiteX1" fmla="*/ 233422 w 2131430"/>
              <a:gd name="connsiteY1" fmla="*/ 16472 h 4626572"/>
              <a:gd name="connsiteX2" fmla="*/ 1898501 w 2131430"/>
              <a:gd name="connsiteY2" fmla="*/ 11711 h 4626572"/>
              <a:gd name="connsiteX3" fmla="*/ 2131430 w 2131430"/>
              <a:gd name="connsiteY3" fmla="*/ 297027 h 4626572"/>
              <a:gd name="connsiteX4" fmla="*/ 2131430 w 2131430"/>
              <a:gd name="connsiteY4" fmla="*/ 4360305 h 4626572"/>
              <a:gd name="connsiteX5" fmla="*/ 1869925 w 2131430"/>
              <a:gd name="connsiteY5" fmla="*/ 4626572 h 4626572"/>
              <a:gd name="connsiteX6" fmla="*/ 257235 w 2131430"/>
              <a:gd name="connsiteY6" fmla="*/ 4624191 h 4626572"/>
              <a:gd name="connsiteX7" fmla="*/ 493 w 2131430"/>
              <a:gd name="connsiteY7" fmla="*/ 4357924 h 4626572"/>
              <a:gd name="connsiteX8" fmla="*/ 2874 w 2131430"/>
              <a:gd name="connsiteY8" fmla="*/ 292265 h 462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31430" h="4626572">
                <a:moveTo>
                  <a:pt x="2874" y="292265"/>
                </a:moveTo>
                <a:cubicBezTo>
                  <a:pt x="2874" y="155731"/>
                  <a:pt x="101650" y="18853"/>
                  <a:pt x="233422" y="16472"/>
                </a:cubicBezTo>
                <a:cubicBezTo>
                  <a:pt x="556504" y="2654"/>
                  <a:pt x="1580975" y="-10045"/>
                  <a:pt x="1898501" y="11711"/>
                </a:cubicBezTo>
                <a:cubicBezTo>
                  <a:pt x="2042179" y="21236"/>
                  <a:pt x="2131430" y="160493"/>
                  <a:pt x="2131430" y="297027"/>
                </a:cubicBezTo>
                <a:lnTo>
                  <a:pt x="2131430" y="4360305"/>
                </a:lnTo>
                <a:cubicBezTo>
                  <a:pt x="2131430" y="4496839"/>
                  <a:pt x="2006459" y="4626572"/>
                  <a:pt x="1869925" y="4626572"/>
                </a:cubicBezTo>
                <a:lnTo>
                  <a:pt x="257235" y="4624191"/>
                </a:lnTo>
                <a:cubicBezTo>
                  <a:pt x="120701" y="4624191"/>
                  <a:pt x="493" y="4494458"/>
                  <a:pt x="493" y="4357924"/>
                </a:cubicBezTo>
                <a:cubicBezTo>
                  <a:pt x="-1888" y="3002704"/>
                  <a:pt x="5255" y="1647485"/>
                  <a:pt x="2874" y="29226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81675" y="140381"/>
            <a:ext cx="160748" cy="160511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E05A38DB-2EAE-47C8-9F84-174DA20245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1524" y="1572197"/>
            <a:ext cx="7729538" cy="2483643"/>
          </a:xfrm>
        </p:spPr>
        <p:txBody>
          <a:bodyPr anchor="b" anchorCtr="0">
            <a:noAutofit/>
          </a:bodyPr>
          <a:lstStyle>
            <a:lvl1pPr algn="l">
              <a:defRPr lang="en-US" sz="6000" b="1" kern="1200" dirty="0">
                <a:solidFill>
                  <a:srgbClr val="0070C0"/>
                </a:solidFill>
                <a:latin typeface="K2D" panose="00000500000000000000" pitchFamily="2" charset="-34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472C8C42-C792-4628-B171-1C30DA52BB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1522" y="4213001"/>
            <a:ext cx="7729539" cy="3430812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3000">
                <a:solidFill>
                  <a:schemeClr val="tx1">
                    <a:lumMod val="65000"/>
                    <a:lumOff val="35000"/>
                  </a:schemeClr>
                </a:solidFill>
                <a:latin typeface="Readex Pro" pitchFamily="2" charset="-78"/>
                <a:cs typeface="Readex Pro" pitchFamily="2" charset="-78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917F0B-3CB7-E0EA-BFAE-20D511EF8801}"/>
              </a:ext>
            </a:extLst>
          </p:cNvPr>
          <p:cNvSpPr/>
          <p:nvPr/>
        </p:nvSpPr>
        <p:spPr>
          <a:xfrm>
            <a:off x="17352645" y="9822395"/>
            <a:ext cx="510804" cy="255567"/>
          </a:xfrm>
          <a:prstGeom prst="rect">
            <a:avLst/>
          </a:prstGeom>
          <a:solidFill>
            <a:srgbClr val="00A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0" i="0">
              <a:latin typeface="K2D" panose="00000500000000000000" pitchFamily="2" charset="-34"/>
            </a:endParaRP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4408F28A-ACB2-6E48-D5E6-03F24C7118A7}"/>
              </a:ext>
            </a:extLst>
          </p:cNvPr>
          <p:cNvSpPr txBox="1">
            <a:spLocks/>
          </p:cNvSpPr>
          <p:nvPr/>
        </p:nvSpPr>
        <p:spPr>
          <a:xfrm>
            <a:off x="17268920" y="9670918"/>
            <a:ext cx="698334" cy="547688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Barlow" panose="00000500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E7A8FBE-F383-41C2-9A02-D1D86CE96726}" type="slidenum">
              <a:rPr lang="en-US" sz="1500" smtClean="0">
                <a:latin typeface="K2D" panose="00000500000000000000" pitchFamily="2" charset="-34"/>
              </a:rPr>
              <a:pPr/>
              <a:t>‹#›</a:t>
            </a:fld>
            <a:endParaRPr lang="en-US" sz="1575">
              <a:latin typeface="K2D" panose="00000500000000000000" pitchFamily="2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EFF86E4-C720-0B16-79A3-87981D57083D}"/>
              </a:ext>
            </a:extLst>
          </p:cNvPr>
          <p:cNvSpPr txBox="1"/>
          <p:nvPr/>
        </p:nvSpPr>
        <p:spPr>
          <a:xfrm>
            <a:off x="15117243" y="9701760"/>
            <a:ext cx="151996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i="0">
                <a:solidFill>
                  <a:srgbClr val="00AFEF"/>
                </a:solidFill>
                <a:latin typeface="K2D" panose="00000500000000000000" pitchFamily="2" charset="-34"/>
                <a:cs typeface="Readex Pro" pitchFamily="2" charset="-78"/>
              </a:rPr>
              <a:t>www.ctu.edu.vn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8A5A958-3EF5-C954-1BDD-5C44193C42DD}"/>
              </a:ext>
            </a:extLst>
          </p:cNvPr>
          <p:cNvSpPr/>
          <p:nvPr/>
        </p:nvSpPr>
        <p:spPr>
          <a:xfrm>
            <a:off x="238726" y="9711788"/>
            <a:ext cx="980801" cy="447675"/>
          </a:xfrm>
          <a:prstGeom prst="rect">
            <a:avLst/>
          </a:prstGeom>
          <a:solidFill>
            <a:srgbClr val="1F5C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i="0">
                <a:latin typeface="K2D" panose="00000500000000000000" pitchFamily="2" charset="-34"/>
              </a:rPr>
              <a:t>CTU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475DDA0-8FC0-DB37-99A8-55D3DD65ED4C}"/>
              </a:ext>
            </a:extLst>
          </p:cNvPr>
          <p:cNvGrpSpPr/>
          <p:nvPr/>
        </p:nvGrpSpPr>
        <p:grpSpPr>
          <a:xfrm>
            <a:off x="1226528" y="9616292"/>
            <a:ext cx="4140731" cy="559518"/>
            <a:chOff x="741485" y="6410864"/>
            <a:chExt cx="2760487" cy="37301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A2E0A32-AF7C-F862-F2DF-150884F92009}"/>
                </a:ext>
              </a:extLst>
            </p:cNvPr>
            <p:cNvSpPr txBox="1"/>
            <p:nvPr/>
          </p:nvSpPr>
          <p:spPr>
            <a:xfrm>
              <a:off x="741485" y="6599210"/>
              <a:ext cx="192225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1200" b="0" i="0" u="none" strike="noStrike" kern="1200" cap="none" spc="0" normalizeH="0" baseline="0" noProof="0">
                  <a:ln>
                    <a:noFill/>
                  </a:ln>
                  <a:solidFill>
                    <a:srgbClr val="00AFEF"/>
                  </a:solidFill>
                  <a:effectLst/>
                  <a:uLnTx/>
                  <a:uFillTx/>
                  <a:latin typeface="Readex Pro" pitchFamily="2" charset="-78"/>
                  <a:ea typeface="+mn-ea"/>
                  <a:cs typeface="+mn-cs"/>
                </a:rPr>
                <a:t>Community - Totality - Uniqueness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AFEF"/>
                </a:solidFill>
                <a:effectLst/>
                <a:uLnTx/>
                <a:uFillTx/>
                <a:latin typeface="Readex Pro" pitchFamily="2" charset="-78"/>
                <a:ea typeface="+mn-ea"/>
                <a:cs typeface="+mn-c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F054695-BD09-A212-CA6E-A1D366705588}"/>
                </a:ext>
              </a:extLst>
            </p:cNvPr>
            <p:cNvSpPr txBox="1"/>
            <p:nvPr/>
          </p:nvSpPr>
          <p:spPr>
            <a:xfrm>
              <a:off x="741485" y="6410864"/>
              <a:ext cx="27604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00" b="1" baseline="0">
                  <a:solidFill>
                    <a:srgbClr val="1F5CA9"/>
                  </a:solidFill>
                  <a:latin typeface="K2D" panose="00000500000000000000" pitchFamily="2" charset="-34"/>
                </a:rPr>
                <a:t>CAN THO UNIVERSITY</a:t>
              </a:r>
              <a:endParaRPr lang="en-US" sz="2100" b="1">
                <a:solidFill>
                  <a:srgbClr val="1F5CA9"/>
                </a:solidFill>
                <a:latin typeface="K2D" panose="00000500000000000000" pitchFamily="2" charset="-34"/>
              </a:endParaRP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DDA22685-D3D5-AF13-9F3C-2983763EFF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6808" y="9722978"/>
            <a:ext cx="13441680" cy="170204"/>
          </a:xfrm>
          <a:prstGeom prst="rect">
            <a:avLst/>
          </a:prstGeom>
        </p:spPr>
      </p:pic>
      <p:sp>
        <p:nvSpPr>
          <p:cNvPr id="23" name="Date Placeholder 3">
            <a:extLst>
              <a:ext uri="{FF2B5EF4-FFF2-40B4-BE49-F238E27FC236}">
                <a16:creationId xmlns:a16="http://schemas.microsoft.com/office/drawing/2014/main" id="{FB4B915C-60A3-0B79-5905-5A42CE5420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827726" y="9822395"/>
            <a:ext cx="3572949" cy="547688"/>
          </a:xfrm>
        </p:spPr>
        <p:txBody>
          <a:bodyPr/>
          <a:lstStyle>
            <a:lvl1pPr algn="r">
              <a:defRPr b="1">
                <a:latin typeface="K2D" panose="00000500000000000000" pitchFamily="2" charset="-34"/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B38F3282-08F4-E668-5916-6C6A00B13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822395"/>
            <a:ext cx="6172200" cy="547688"/>
          </a:xfrm>
        </p:spPr>
        <p:txBody>
          <a:bodyPr/>
          <a:lstStyle>
            <a:lvl1pPr algn="l">
              <a:defRPr b="1">
                <a:latin typeface="K2D" panose="00000500000000000000" pitchFamily="2" charset="-34"/>
              </a:defRPr>
            </a:lvl1pPr>
          </a:lstStyle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915795" y="1516689"/>
            <a:ext cx="4757715" cy="7708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icture Placeholder 1">
            <a:extLst>
              <a:ext uri="{FF2B5EF4-FFF2-40B4-BE49-F238E27FC236}">
                <a16:creationId xmlns:a16="http://schemas.microsoft.com/office/drawing/2014/main" id="{683CFCA1-DA12-C6FE-EFA3-0063CCBE582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3883641" y="1801228"/>
            <a:ext cx="801668" cy="233312"/>
          </a:xfrm>
          <a:custGeom>
            <a:avLst/>
            <a:gdLst>
              <a:gd name="connsiteX0" fmla="*/ 0 w 2111887"/>
              <a:gd name="connsiteY0" fmla="*/ 247217 h 4543425"/>
              <a:gd name="connsiteX1" fmla="*/ 247217 w 2111887"/>
              <a:gd name="connsiteY1" fmla="*/ 0 h 4543425"/>
              <a:gd name="connsiteX2" fmla="*/ 1864670 w 2111887"/>
              <a:gd name="connsiteY2" fmla="*/ 0 h 4543425"/>
              <a:gd name="connsiteX3" fmla="*/ 2111887 w 2111887"/>
              <a:gd name="connsiteY3" fmla="*/ 247217 h 4543425"/>
              <a:gd name="connsiteX4" fmla="*/ 2111887 w 2111887"/>
              <a:gd name="connsiteY4" fmla="*/ 4296208 h 4543425"/>
              <a:gd name="connsiteX5" fmla="*/ 1864670 w 2111887"/>
              <a:gd name="connsiteY5" fmla="*/ 4543425 h 4543425"/>
              <a:gd name="connsiteX6" fmla="*/ 247217 w 2111887"/>
              <a:gd name="connsiteY6" fmla="*/ 4543425 h 4543425"/>
              <a:gd name="connsiteX7" fmla="*/ 0 w 2111887"/>
              <a:gd name="connsiteY7" fmla="*/ 4296208 h 4543425"/>
              <a:gd name="connsiteX8" fmla="*/ 0 w 2111887"/>
              <a:gd name="connsiteY8" fmla="*/ 247217 h 4543425"/>
              <a:gd name="connsiteX0" fmla="*/ 0 w 2111887"/>
              <a:gd name="connsiteY0" fmla="*/ 247221 h 4543429"/>
              <a:gd name="connsiteX1" fmla="*/ 247217 w 2111887"/>
              <a:gd name="connsiteY1" fmla="*/ 4 h 4543429"/>
              <a:gd name="connsiteX2" fmla="*/ 1103287 w 2111887"/>
              <a:gd name="connsiteY2" fmla="*/ 100016 h 4543429"/>
              <a:gd name="connsiteX3" fmla="*/ 1864670 w 2111887"/>
              <a:gd name="connsiteY3" fmla="*/ 4 h 4543429"/>
              <a:gd name="connsiteX4" fmla="*/ 2111887 w 2111887"/>
              <a:gd name="connsiteY4" fmla="*/ 247221 h 4543429"/>
              <a:gd name="connsiteX5" fmla="*/ 2111887 w 2111887"/>
              <a:gd name="connsiteY5" fmla="*/ 4296212 h 4543429"/>
              <a:gd name="connsiteX6" fmla="*/ 1864670 w 2111887"/>
              <a:gd name="connsiteY6" fmla="*/ 4543429 h 4543429"/>
              <a:gd name="connsiteX7" fmla="*/ 247217 w 2111887"/>
              <a:gd name="connsiteY7" fmla="*/ 4543429 h 4543429"/>
              <a:gd name="connsiteX8" fmla="*/ 0 w 2111887"/>
              <a:gd name="connsiteY8" fmla="*/ 4296212 h 4543429"/>
              <a:gd name="connsiteX9" fmla="*/ 0 w 2111887"/>
              <a:gd name="connsiteY9" fmla="*/ 247221 h 4543429"/>
              <a:gd name="connsiteX0" fmla="*/ 0 w 2111887"/>
              <a:gd name="connsiteY0" fmla="*/ 264906 h 4561114"/>
              <a:gd name="connsiteX1" fmla="*/ 247217 w 2111887"/>
              <a:gd name="connsiteY1" fmla="*/ 17689 h 4561114"/>
              <a:gd name="connsiteX2" fmla="*/ 665137 w 2111887"/>
              <a:gd name="connsiteY2" fmla="*/ 22451 h 4561114"/>
              <a:gd name="connsiteX3" fmla="*/ 1103287 w 2111887"/>
              <a:gd name="connsiteY3" fmla="*/ 117701 h 4561114"/>
              <a:gd name="connsiteX4" fmla="*/ 1864670 w 2111887"/>
              <a:gd name="connsiteY4" fmla="*/ 17689 h 4561114"/>
              <a:gd name="connsiteX5" fmla="*/ 2111887 w 2111887"/>
              <a:gd name="connsiteY5" fmla="*/ 264906 h 4561114"/>
              <a:gd name="connsiteX6" fmla="*/ 2111887 w 2111887"/>
              <a:gd name="connsiteY6" fmla="*/ 4313897 h 4561114"/>
              <a:gd name="connsiteX7" fmla="*/ 1864670 w 2111887"/>
              <a:gd name="connsiteY7" fmla="*/ 4561114 h 4561114"/>
              <a:gd name="connsiteX8" fmla="*/ 247217 w 2111887"/>
              <a:gd name="connsiteY8" fmla="*/ 4561114 h 4561114"/>
              <a:gd name="connsiteX9" fmla="*/ 0 w 2111887"/>
              <a:gd name="connsiteY9" fmla="*/ 4313897 h 4561114"/>
              <a:gd name="connsiteX10" fmla="*/ 0 w 2111887"/>
              <a:gd name="connsiteY10" fmla="*/ 264906 h 4561114"/>
              <a:gd name="connsiteX0" fmla="*/ 0 w 2111887"/>
              <a:gd name="connsiteY0" fmla="*/ 269676 h 4565884"/>
              <a:gd name="connsiteX1" fmla="*/ 247217 w 2111887"/>
              <a:gd name="connsiteY1" fmla="*/ 22459 h 4565884"/>
              <a:gd name="connsiteX2" fmla="*/ 612749 w 2111887"/>
              <a:gd name="connsiteY2" fmla="*/ 15315 h 4565884"/>
              <a:gd name="connsiteX3" fmla="*/ 1103287 w 2111887"/>
              <a:gd name="connsiteY3" fmla="*/ 122471 h 4565884"/>
              <a:gd name="connsiteX4" fmla="*/ 1864670 w 2111887"/>
              <a:gd name="connsiteY4" fmla="*/ 22459 h 4565884"/>
              <a:gd name="connsiteX5" fmla="*/ 2111887 w 2111887"/>
              <a:gd name="connsiteY5" fmla="*/ 269676 h 4565884"/>
              <a:gd name="connsiteX6" fmla="*/ 2111887 w 2111887"/>
              <a:gd name="connsiteY6" fmla="*/ 4318667 h 4565884"/>
              <a:gd name="connsiteX7" fmla="*/ 1864670 w 2111887"/>
              <a:gd name="connsiteY7" fmla="*/ 4565884 h 4565884"/>
              <a:gd name="connsiteX8" fmla="*/ 247217 w 2111887"/>
              <a:gd name="connsiteY8" fmla="*/ 4565884 h 4565884"/>
              <a:gd name="connsiteX9" fmla="*/ 0 w 2111887"/>
              <a:gd name="connsiteY9" fmla="*/ 4318667 h 4565884"/>
              <a:gd name="connsiteX10" fmla="*/ 0 w 2111887"/>
              <a:gd name="connsiteY10" fmla="*/ 269676 h 4565884"/>
              <a:gd name="connsiteX0" fmla="*/ 0 w 2111887"/>
              <a:gd name="connsiteY0" fmla="*/ 275247 h 4571455"/>
              <a:gd name="connsiteX1" fmla="*/ 247217 w 2111887"/>
              <a:gd name="connsiteY1" fmla="*/ 18505 h 4571455"/>
              <a:gd name="connsiteX2" fmla="*/ 612749 w 2111887"/>
              <a:gd name="connsiteY2" fmla="*/ 20886 h 4571455"/>
              <a:gd name="connsiteX3" fmla="*/ 1103287 w 2111887"/>
              <a:gd name="connsiteY3" fmla="*/ 128042 h 4571455"/>
              <a:gd name="connsiteX4" fmla="*/ 1864670 w 2111887"/>
              <a:gd name="connsiteY4" fmla="*/ 28030 h 4571455"/>
              <a:gd name="connsiteX5" fmla="*/ 2111887 w 2111887"/>
              <a:gd name="connsiteY5" fmla="*/ 275247 h 4571455"/>
              <a:gd name="connsiteX6" fmla="*/ 2111887 w 2111887"/>
              <a:gd name="connsiteY6" fmla="*/ 4324238 h 4571455"/>
              <a:gd name="connsiteX7" fmla="*/ 1864670 w 2111887"/>
              <a:gd name="connsiteY7" fmla="*/ 4571455 h 4571455"/>
              <a:gd name="connsiteX8" fmla="*/ 247217 w 2111887"/>
              <a:gd name="connsiteY8" fmla="*/ 4571455 h 4571455"/>
              <a:gd name="connsiteX9" fmla="*/ 0 w 2111887"/>
              <a:gd name="connsiteY9" fmla="*/ 4324238 h 4571455"/>
              <a:gd name="connsiteX10" fmla="*/ 0 w 2111887"/>
              <a:gd name="connsiteY10" fmla="*/ 275247 h 4571455"/>
              <a:gd name="connsiteX0" fmla="*/ 0 w 2111887"/>
              <a:gd name="connsiteY0" fmla="*/ 268247 h 4564455"/>
              <a:gd name="connsiteX1" fmla="*/ 247217 w 2111887"/>
              <a:gd name="connsiteY1" fmla="*/ 11505 h 4564455"/>
              <a:gd name="connsiteX2" fmla="*/ 612749 w 2111887"/>
              <a:gd name="connsiteY2" fmla="*/ 13886 h 4564455"/>
              <a:gd name="connsiteX3" fmla="*/ 1103287 w 2111887"/>
              <a:gd name="connsiteY3" fmla="*/ 121042 h 4564455"/>
              <a:gd name="connsiteX4" fmla="*/ 1864670 w 2111887"/>
              <a:gd name="connsiteY4" fmla="*/ 21030 h 4564455"/>
              <a:gd name="connsiteX5" fmla="*/ 2111887 w 2111887"/>
              <a:gd name="connsiteY5" fmla="*/ 268247 h 4564455"/>
              <a:gd name="connsiteX6" fmla="*/ 2111887 w 2111887"/>
              <a:gd name="connsiteY6" fmla="*/ 4317238 h 4564455"/>
              <a:gd name="connsiteX7" fmla="*/ 1864670 w 2111887"/>
              <a:gd name="connsiteY7" fmla="*/ 4564455 h 4564455"/>
              <a:gd name="connsiteX8" fmla="*/ 247217 w 2111887"/>
              <a:gd name="connsiteY8" fmla="*/ 4564455 h 4564455"/>
              <a:gd name="connsiteX9" fmla="*/ 0 w 2111887"/>
              <a:gd name="connsiteY9" fmla="*/ 4317238 h 4564455"/>
              <a:gd name="connsiteX10" fmla="*/ 0 w 2111887"/>
              <a:gd name="connsiteY10" fmla="*/ 268247 h 4564455"/>
              <a:gd name="connsiteX0" fmla="*/ 0 w 2111887"/>
              <a:gd name="connsiteY0" fmla="*/ 268247 h 4564455"/>
              <a:gd name="connsiteX1" fmla="*/ 247217 w 2111887"/>
              <a:gd name="connsiteY1" fmla="*/ 11505 h 4564455"/>
              <a:gd name="connsiteX2" fmla="*/ 612749 w 2111887"/>
              <a:gd name="connsiteY2" fmla="*/ 13886 h 4564455"/>
              <a:gd name="connsiteX3" fmla="*/ 784200 w 2111887"/>
              <a:gd name="connsiteY3" fmla="*/ 59130 h 4564455"/>
              <a:gd name="connsiteX4" fmla="*/ 1103287 w 2111887"/>
              <a:gd name="connsiteY4" fmla="*/ 121042 h 4564455"/>
              <a:gd name="connsiteX5" fmla="*/ 1864670 w 2111887"/>
              <a:gd name="connsiteY5" fmla="*/ 21030 h 4564455"/>
              <a:gd name="connsiteX6" fmla="*/ 2111887 w 2111887"/>
              <a:gd name="connsiteY6" fmla="*/ 268247 h 4564455"/>
              <a:gd name="connsiteX7" fmla="*/ 2111887 w 2111887"/>
              <a:gd name="connsiteY7" fmla="*/ 4317238 h 4564455"/>
              <a:gd name="connsiteX8" fmla="*/ 1864670 w 2111887"/>
              <a:gd name="connsiteY8" fmla="*/ 4564455 h 4564455"/>
              <a:gd name="connsiteX9" fmla="*/ 247217 w 2111887"/>
              <a:gd name="connsiteY9" fmla="*/ 4564455 h 4564455"/>
              <a:gd name="connsiteX10" fmla="*/ 0 w 2111887"/>
              <a:gd name="connsiteY10" fmla="*/ 4317238 h 4564455"/>
              <a:gd name="connsiteX11" fmla="*/ 0 w 2111887"/>
              <a:gd name="connsiteY11" fmla="*/ 268247 h 4564455"/>
              <a:gd name="connsiteX0" fmla="*/ 0 w 2111887"/>
              <a:gd name="connsiteY0" fmla="*/ 268247 h 4564455"/>
              <a:gd name="connsiteX1" fmla="*/ 247217 w 2111887"/>
              <a:gd name="connsiteY1" fmla="*/ 11505 h 4564455"/>
              <a:gd name="connsiteX2" fmla="*/ 612749 w 2111887"/>
              <a:gd name="connsiteY2" fmla="*/ 13886 h 4564455"/>
              <a:gd name="connsiteX3" fmla="*/ 691331 w 2111887"/>
              <a:gd name="connsiteY3" fmla="*/ 101992 h 4564455"/>
              <a:gd name="connsiteX4" fmla="*/ 1103287 w 2111887"/>
              <a:gd name="connsiteY4" fmla="*/ 121042 h 4564455"/>
              <a:gd name="connsiteX5" fmla="*/ 1864670 w 2111887"/>
              <a:gd name="connsiteY5" fmla="*/ 21030 h 4564455"/>
              <a:gd name="connsiteX6" fmla="*/ 2111887 w 2111887"/>
              <a:gd name="connsiteY6" fmla="*/ 268247 h 4564455"/>
              <a:gd name="connsiteX7" fmla="*/ 2111887 w 2111887"/>
              <a:gd name="connsiteY7" fmla="*/ 4317238 h 4564455"/>
              <a:gd name="connsiteX8" fmla="*/ 1864670 w 2111887"/>
              <a:gd name="connsiteY8" fmla="*/ 4564455 h 4564455"/>
              <a:gd name="connsiteX9" fmla="*/ 247217 w 2111887"/>
              <a:gd name="connsiteY9" fmla="*/ 4564455 h 4564455"/>
              <a:gd name="connsiteX10" fmla="*/ 0 w 2111887"/>
              <a:gd name="connsiteY10" fmla="*/ 4317238 h 4564455"/>
              <a:gd name="connsiteX11" fmla="*/ 0 w 2111887"/>
              <a:gd name="connsiteY11" fmla="*/ 268247 h 4564455"/>
              <a:gd name="connsiteX0" fmla="*/ 0 w 2111887"/>
              <a:gd name="connsiteY0" fmla="*/ 268247 h 4564455"/>
              <a:gd name="connsiteX1" fmla="*/ 247217 w 2111887"/>
              <a:gd name="connsiteY1" fmla="*/ 11505 h 4564455"/>
              <a:gd name="connsiteX2" fmla="*/ 612749 w 2111887"/>
              <a:gd name="connsiteY2" fmla="*/ 13886 h 4564455"/>
              <a:gd name="connsiteX3" fmla="*/ 691331 w 2111887"/>
              <a:gd name="connsiteY3" fmla="*/ 101992 h 4564455"/>
              <a:gd name="connsiteX4" fmla="*/ 1103287 w 2111887"/>
              <a:gd name="connsiteY4" fmla="*/ 121042 h 4564455"/>
              <a:gd name="connsiteX5" fmla="*/ 1453331 w 2111887"/>
              <a:gd name="connsiteY5" fmla="*/ 123424 h 4564455"/>
              <a:gd name="connsiteX6" fmla="*/ 1864670 w 2111887"/>
              <a:gd name="connsiteY6" fmla="*/ 21030 h 4564455"/>
              <a:gd name="connsiteX7" fmla="*/ 2111887 w 2111887"/>
              <a:gd name="connsiteY7" fmla="*/ 268247 h 4564455"/>
              <a:gd name="connsiteX8" fmla="*/ 2111887 w 2111887"/>
              <a:gd name="connsiteY8" fmla="*/ 4317238 h 4564455"/>
              <a:gd name="connsiteX9" fmla="*/ 1864670 w 2111887"/>
              <a:gd name="connsiteY9" fmla="*/ 4564455 h 4564455"/>
              <a:gd name="connsiteX10" fmla="*/ 247217 w 2111887"/>
              <a:gd name="connsiteY10" fmla="*/ 4564455 h 4564455"/>
              <a:gd name="connsiteX11" fmla="*/ 0 w 2111887"/>
              <a:gd name="connsiteY11" fmla="*/ 4317238 h 4564455"/>
              <a:gd name="connsiteX12" fmla="*/ 0 w 2111887"/>
              <a:gd name="connsiteY12" fmla="*/ 268247 h 4564455"/>
              <a:gd name="connsiteX0" fmla="*/ 0 w 2111887"/>
              <a:gd name="connsiteY0" fmla="*/ 268247 h 4564455"/>
              <a:gd name="connsiteX1" fmla="*/ 247217 w 2111887"/>
              <a:gd name="connsiteY1" fmla="*/ 11505 h 4564455"/>
              <a:gd name="connsiteX2" fmla="*/ 612749 w 2111887"/>
              <a:gd name="connsiteY2" fmla="*/ 13886 h 4564455"/>
              <a:gd name="connsiteX3" fmla="*/ 691331 w 2111887"/>
              <a:gd name="connsiteY3" fmla="*/ 101992 h 4564455"/>
              <a:gd name="connsiteX4" fmla="*/ 1103287 w 2111887"/>
              <a:gd name="connsiteY4" fmla="*/ 121042 h 4564455"/>
              <a:gd name="connsiteX5" fmla="*/ 1453331 w 2111887"/>
              <a:gd name="connsiteY5" fmla="*/ 123424 h 4564455"/>
              <a:gd name="connsiteX6" fmla="*/ 1600969 w 2111887"/>
              <a:gd name="connsiteY6" fmla="*/ 73418 h 4564455"/>
              <a:gd name="connsiteX7" fmla="*/ 1864670 w 2111887"/>
              <a:gd name="connsiteY7" fmla="*/ 21030 h 4564455"/>
              <a:gd name="connsiteX8" fmla="*/ 2111887 w 2111887"/>
              <a:gd name="connsiteY8" fmla="*/ 268247 h 4564455"/>
              <a:gd name="connsiteX9" fmla="*/ 2111887 w 2111887"/>
              <a:gd name="connsiteY9" fmla="*/ 4317238 h 4564455"/>
              <a:gd name="connsiteX10" fmla="*/ 1864670 w 2111887"/>
              <a:gd name="connsiteY10" fmla="*/ 4564455 h 4564455"/>
              <a:gd name="connsiteX11" fmla="*/ 247217 w 2111887"/>
              <a:gd name="connsiteY11" fmla="*/ 4564455 h 4564455"/>
              <a:gd name="connsiteX12" fmla="*/ 0 w 2111887"/>
              <a:gd name="connsiteY12" fmla="*/ 4317238 h 4564455"/>
              <a:gd name="connsiteX13" fmla="*/ 0 w 2111887"/>
              <a:gd name="connsiteY13" fmla="*/ 268247 h 4564455"/>
              <a:gd name="connsiteX0" fmla="*/ 0 w 2111887"/>
              <a:gd name="connsiteY0" fmla="*/ 271881 h 4568089"/>
              <a:gd name="connsiteX1" fmla="*/ 247217 w 2111887"/>
              <a:gd name="connsiteY1" fmla="*/ 15139 h 4568089"/>
              <a:gd name="connsiteX2" fmla="*/ 612749 w 2111887"/>
              <a:gd name="connsiteY2" fmla="*/ 17520 h 4568089"/>
              <a:gd name="connsiteX3" fmla="*/ 691331 w 2111887"/>
              <a:gd name="connsiteY3" fmla="*/ 105626 h 4568089"/>
              <a:gd name="connsiteX4" fmla="*/ 1103287 w 2111887"/>
              <a:gd name="connsiteY4" fmla="*/ 124676 h 4568089"/>
              <a:gd name="connsiteX5" fmla="*/ 1453331 w 2111887"/>
              <a:gd name="connsiteY5" fmla="*/ 127058 h 4568089"/>
              <a:gd name="connsiteX6" fmla="*/ 1520006 w 2111887"/>
              <a:gd name="connsiteY6" fmla="*/ 12758 h 4568089"/>
              <a:gd name="connsiteX7" fmla="*/ 1864670 w 2111887"/>
              <a:gd name="connsiteY7" fmla="*/ 24664 h 4568089"/>
              <a:gd name="connsiteX8" fmla="*/ 2111887 w 2111887"/>
              <a:gd name="connsiteY8" fmla="*/ 271881 h 4568089"/>
              <a:gd name="connsiteX9" fmla="*/ 2111887 w 2111887"/>
              <a:gd name="connsiteY9" fmla="*/ 4320872 h 4568089"/>
              <a:gd name="connsiteX10" fmla="*/ 1864670 w 2111887"/>
              <a:gd name="connsiteY10" fmla="*/ 4568089 h 4568089"/>
              <a:gd name="connsiteX11" fmla="*/ 247217 w 2111887"/>
              <a:gd name="connsiteY11" fmla="*/ 4568089 h 4568089"/>
              <a:gd name="connsiteX12" fmla="*/ 0 w 2111887"/>
              <a:gd name="connsiteY12" fmla="*/ 4320872 h 4568089"/>
              <a:gd name="connsiteX13" fmla="*/ 0 w 2111887"/>
              <a:gd name="connsiteY13" fmla="*/ 271881 h 4568089"/>
              <a:gd name="connsiteX0" fmla="*/ 0 w 2111887"/>
              <a:gd name="connsiteY0" fmla="*/ 272962 h 4569170"/>
              <a:gd name="connsiteX1" fmla="*/ 247217 w 2111887"/>
              <a:gd name="connsiteY1" fmla="*/ 16220 h 4569170"/>
              <a:gd name="connsiteX2" fmla="*/ 612749 w 2111887"/>
              <a:gd name="connsiteY2" fmla="*/ 18601 h 4569170"/>
              <a:gd name="connsiteX3" fmla="*/ 691331 w 2111887"/>
              <a:gd name="connsiteY3" fmla="*/ 106707 h 4569170"/>
              <a:gd name="connsiteX4" fmla="*/ 1103287 w 2111887"/>
              <a:gd name="connsiteY4" fmla="*/ 125757 h 4569170"/>
              <a:gd name="connsiteX5" fmla="*/ 1453331 w 2111887"/>
              <a:gd name="connsiteY5" fmla="*/ 128139 h 4569170"/>
              <a:gd name="connsiteX6" fmla="*/ 1520006 w 2111887"/>
              <a:gd name="connsiteY6" fmla="*/ 13839 h 4569170"/>
              <a:gd name="connsiteX7" fmla="*/ 1888482 w 2111887"/>
              <a:gd name="connsiteY7" fmla="*/ 23364 h 4569170"/>
              <a:gd name="connsiteX8" fmla="*/ 2111887 w 2111887"/>
              <a:gd name="connsiteY8" fmla="*/ 272962 h 4569170"/>
              <a:gd name="connsiteX9" fmla="*/ 2111887 w 2111887"/>
              <a:gd name="connsiteY9" fmla="*/ 4321953 h 4569170"/>
              <a:gd name="connsiteX10" fmla="*/ 1864670 w 2111887"/>
              <a:gd name="connsiteY10" fmla="*/ 4569170 h 4569170"/>
              <a:gd name="connsiteX11" fmla="*/ 247217 w 2111887"/>
              <a:gd name="connsiteY11" fmla="*/ 4569170 h 4569170"/>
              <a:gd name="connsiteX12" fmla="*/ 0 w 2111887"/>
              <a:gd name="connsiteY12" fmla="*/ 4321953 h 4569170"/>
              <a:gd name="connsiteX13" fmla="*/ 0 w 2111887"/>
              <a:gd name="connsiteY13" fmla="*/ 272962 h 4569170"/>
              <a:gd name="connsiteX0" fmla="*/ 0 w 2111887"/>
              <a:gd name="connsiteY0" fmla="*/ 272962 h 4569170"/>
              <a:gd name="connsiteX1" fmla="*/ 247217 w 2111887"/>
              <a:gd name="connsiteY1" fmla="*/ 16220 h 4569170"/>
              <a:gd name="connsiteX2" fmla="*/ 612749 w 2111887"/>
              <a:gd name="connsiteY2" fmla="*/ 18601 h 4569170"/>
              <a:gd name="connsiteX3" fmla="*/ 693712 w 2111887"/>
              <a:gd name="connsiteY3" fmla="*/ 118613 h 4569170"/>
              <a:gd name="connsiteX4" fmla="*/ 1103287 w 2111887"/>
              <a:gd name="connsiteY4" fmla="*/ 125757 h 4569170"/>
              <a:gd name="connsiteX5" fmla="*/ 1453331 w 2111887"/>
              <a:gd name="connsiteY5" fmla="*/ 128139 h 4569170"/>
              <a:gd name="connsiteX6" fmla="*/ 1520006 w 2111887"/>
              <a:gd name="connsiteY6" fmla="*/ 13839 h 4569170"/>
              <a:gd name="connsiteX7" fmla="*/ 1888482 w 2111887"/>
              <a:gd name="connsiteY7" fmla="*/ 23364 h 4569170"/>
              <a:gd name="connsiteX8" fmla="*/ 2111887 w 2111887"/>
              <a:gd name="connsiteY8" fmla="*/ 272962 h 4569170"/>
              <a:gd name="connsiteX9" fmla="*/ 2111887 w 2111887"/>
              <a:gd name="connsiteY9" fmla="*/ 4321953 h 4569170"/>
              <a:gd name="connsiteX10" fmla="*/ 1864670 w 2111887"/>
              <a:gd name="connsiteY10" fmla="*/ 4569170 h 4569170"/>
              <a:gd name="connsiteX11" fmla="*/ 247217 w 2111887"/>
              <a:gd name="connsiteY11" fmla="*/ 4569170 h 4569170"/>
              <a:gd name="connsiteX12" fmla="*/ 0 w 2111887"/>
              <a:gd name="connsiteY12" fmla="*/ 4321953 h 4569170"/>
              <a:gd name="connsiteX13" fmla="*/ 0 w 2111887"/>
              <a:gd name="connsiteY13" fmla="*/ 272962 h 4569170"/>
              <a:gd name="connsiteX0" fmla="*/ 0 w 2111887"/>
              <a:gd name="connsiteY0" fmla="*/ 272962 h 4569170"/>
              <a:gd name="connsiteX1" fmla="*/ 247217 w 2111887"/>
              <a:gd name="connsiteY1" fmla="*/ 16220 h 4569170"/>
              <a:gd name="connsiteX2" fmla="*/ 598462 w 2111887"/>
              <a:gd name="connsiteY2" fmla="*/ 16220 h 4569170"/>
              <a:gd name="connsiteX3" fmla="*/ 693712 w 2111887"/>
              <a:gd name="connsiteY3" fmla="*/ 118613 h 4569170"/>
              <a:gd name="connsiteX4" fmla="*/ 1103287 w 2111887"/>
              <a:gd name="connsiteY4" fmla="*/ 125757 h 4569170"/>
              <a:gd name="connsiteX5" fmla="*/ 1453331 w 2111887"/>
              <a:gd name="connsiteY5" fmla="*/ 128139 h 4569170"/>
              <a:gd name="connsiteX6" fmla="*/ 1520006 w 2111887"/>
              <a:gd name="connsiteY6" fmla="*/ 13839 h 4569170"/>
              <a:gd name="connsiteX7" fmla="*/ 1888482 w 2111887"/>
              <a:gd name="connsiteY7" fmla="*/ 23364 h 4569170"/>
              <a:gd name="connsiteX8" fmla="*/ 2111887 w 2111887"/>
              <a:gd name="connsiteY8" fmla="*/ 272962 h 4569170"/>
              <a:gd name="connsiteX9" fmla="*/ 2111887 w 2111887"/>
              <a:gd name="connsiteY9" fmla="*/ 4321953 h 4569170"/>
              <a:gd name="connsiteX10" fmla="*/ 1864670 w 2111887"/>
              <a:gd name="connsiteY10" fmla="*/ 4569170 h 4569170"/>
              <a:gd name="connsiteX11" fmla="*/ 247217 w 2111887"/>
              <a:gd name="connsiteY11" fmla="*/ 4569170 h 4569170"/>
              <a:gd name="connsiteX12" fmla="*/ 0 w 2111887"/>
              <a:gd name="connsiteY12" fmla="*/ 4321953 h 4569170"/>
              <a:gd name="connsiteX13" fmla="*/ 0 w 2111887"/>
              <a:gd name="connsiteY13" fmla="*/ 272962 h 4569170"/>
              <a:gd name="connsiteX0" fmla="*/ 0 w 2111887"/>
              <a:gd name="connsiteY0" fmla="*/ 272962 h 4569170"/>
              <a:gd name="connsiteX1" fmla="*/ 247217 w 2111887"/>
              <a:gd name="connsiteY1" fmla="*/ 16220 h 4569170"/>
              <a:gd name="connsiteX2" fmla="*/ 598462 w 2111887"/>
              <a:gd name="connsiteY2" fmla="*/ 16220 h 4569170"/>
              <a:gd name="connsiteX3" fmla="*/ 693712 w 2111887"/>
              <a:gd name="connsiteY3" fmla="*/ 118613 h 4569170"/>
              <a:gd name="connsiteX4" fmla="*/ 1103287 w 2111887"/>
              <a:gd name="connsiteY4" fmla="*/ 125757 h 4569170"/>
              <a:gd name="connsiteX5" fmla="*/ 1453331 w 2111887"/>
              <a:gd name="connsiteY5" fmla="*/ 120995 h 4569170"/>
              <a:gd name="connsiteX6" fmla="*/ 1520006 w 2111887"/>
              <a:gd name="connsiteY6" fmla="*/ 13839 h 4569170"/>
              <a:gd name="connsiteX7" fmla="*/ 1888482 w 2111887"/>
              <a:gd name="connsiteY7" fmla="*/ 23364 h 4569170"/>
              <a:gd name="connsiteX8" fmla="*/ 2111887 w 2111887"/>
              <a:gd name="connsiteY8" fmla="*/ 272962 h 4569170"/>
              <a:gd name="connsiteX9" fmla="*/ 2111887 w 2111887"/>
              <a:gd name="connsiteY9" fmla="*/ 4321953 h 4569170"/>
              <a:gd name="connsiteX10" fmla="*/ 1864670 w 2111887"/>
              <a:gd name="connsiteY10" fmla="*/ 4569170 h 4569170"/>
              <a:gd name="connsiteX11" fmla="*/ 247217 w 2111887"/>
              <a:gd name="connsiteY11" fmla="*/ 4569170 h 4569170"/>
              <a:gd name="connsiteX12" fmla="*/ 0 w 2111887"/>
              <a:gd name="connsiteY12" fmla="*/ 4321953 h 4569170"/>
              <a:gd name="connsiteX13" fmla="*/ 0 w 2111887"/>
              <a:gd name="connsiteY13" fmla="*/ 272962 h 4569170"/>
              <a:gd name="connsiteX0" fmla="*/ 0 w 2111887"/>
              <a:gd name="connsiteY0" fmla="*/ 272962 h 4569170"/>
              <a:gd name="connsiteX1" fmla="*/ 247217 w 2111887"/>
              <a:gd name="connsiteY1" fmla="*/ 16220 h 4569170"/>
              <a:gd name="connsiteX2" fmla="*/ 598462 w 2111887"/>
              <a:gd name="connsiteY2" fmla="*/ 16220 h 4569170"/>
              <a:gd name="connsiteX3" fmla="*/ 693712 w 2111887"/>
              <a:gd name="connsiteY3" fmla="*/ 118613 h 4569170"/>
              <a:gd name="connsiteX4" fmla="*/ 1055662 w 2111887"/>
              <a:gd name="connsiteY4" fmla="*/ 125757 h 4569170"/>
              <a:gd name="connsiteX5" fmla="*/ 1453331 w 2111887"/>
              <a:gd name="connsiteY5" fmla="*/ 120995 h 4569170"/>
              <a:gd name="connsiteX6" fmla="*/ 1520006 w 2111887"/>
              <a:gd name="connsiteY6" fmla="*/ 13839 h 4569170"/>
              <a:gd name="connsiteX7" fmla="*/ 1888482 w 2111887"/>
              <a:gd name="connsiteY7" fmla="*/ 23364 h 4569170"/>
              <a:gd name="connsiteX8" fmla="*/ 2111887 w 2111887"/>
              <a:gd name="connsiteY8" fmla="*/ 272962 h 4569170"/>
              <a:gd name="connsiteX9" fmla="*/ 2111887 w 2111887"/>
              <a:gd name="connsiteY9" fmla="*/ 4321953 h 4569170"/>
              <a:gd name="connsiteX10" fmla="*/ 1864670 w 2111887"/>
              <a:gd name="connsiteY10" fmla="*/ 4569170 h 4569170"/>
              <a:gd name="connsiteX11" fmla="*/ 247217 w 2111887"/>
              <a:gd name="connsiteY11" fmla="*/ 4569170 h 4569170"/>
              <a:gd name="connsiteX12" fmla="*/ 0 w 2111887"/>
              <a:gd name="connsiteY12" fmla="*/ 4321953 h 4569170"/>
              <a:gd name="connsiteX13" fmla="*/ 0 w 2111887"/>
              <a:gd name="connsiteY13" fmla="*/ 272962 h 4569170"/>
              <a:gd name="connsiteX0" fmla="*/ 0 w 2111887"/>
              <a:gd name="connsiteY0" fmla="*/ 272962 h 4569170"/>
              <a:gd name="connsiteX1" fmla="*/ 247217 w 2111887"/>
              <a:gd name="connsiteY1" fmla="*/ 16220 h 4569170"/>
              <a:gd name="connsiteX2" fmla="*/ 598462 w 2111887"/>
              <a:gd name="connsiteY2" fmla="*/ 16220 h 4569170"/>
              <a:gd name="connsiteX3" fmla="*/ 693712 w 2111887"/>
              <a:gd name="connsiteY3" fmla="*/ 118613 h 4569170"/>
              <a:gd name="connsiteX4" fmla="*/ 1055662 w 2111887"/>
              <a:gd name="connsiteY4" fmla="*/ 125757 h 4569170"/>
              <a:gd name="connsiteX5" fmla="*/ 1453331 w 2111887"/>
              <a:gd name="connsiteY5" fmla="*/ 120995 h 4569170"/>
              <a:gd name="connsiteX6" fmla="*/ 1520006 w 2111887"/>
              <a:gd name="connsiteY6" fmla="*/ 13839 h 4569170"/>
              <a:gd name="connsiteX7" fmla="*/ 1888482 w 2111887"/>
              <a:gd name="connsiteY7" fmla="*/ 23364 h 4569170"/>
              <a:gd name="connsiteX8" fmla="*/ 2111887 w 2111887"/>
              <a:gd name="connsiteY8" fmla="*/ 272962 h 4569170"/>
              <a:gd name="connsiteX9" fmla="*/ 2111887 w 2111887"/>
              <a:gd name="connsiteY9" fmla="*/ 4321953 h 4569170"/>
              <a:gd name="connsiteX10" fmla="*/ 1864670 w 2111887"/>
              <a:gd name="connsiteY10" fmla="*/ 4569170 h 4569170"/>
              <a:gd name="connsiteX11" fmla="*/ 247217 w 2111887"/>
              <a:gd name="connsiteY11" fmla="*/ 4569170 h 4569170"/>
              <a:gd name="connsiteX12" fmla="*/ 0 w 2111887"/>
              <a:gd name="connsiteY12" fmla="*/ 4321953 h 4569170"/>
              <a:gd name="connsiteX13" fmla="*/ 0 w 2111887"/>
              <a:gd name="connsiteY13" fmla="*/ 272962 h 4569170"/>
              <a:gd name="connsiteX0" fmla="*/ 0 w 2111887"/>
              <a:gd name="connsiteY0" fmla="*/ 273465 h 4569673"/>
              <a:gd name="connsiteX1" fmla="*/ 247217 w 2111887"/>
              <a:gd name="connsiteY1" fmla="*/ 16723 h 4569673"/>
              <a:gd name="connsiteX2" fmla="*/ 579412 w 2111887"/>
              <a:gd name="connsiteY2" fmla="*/ 9580 h 4569673"/>
              <a:gd name="connsiteX3" fmla="*/ 693712 w 2111887"/>
              <a:gd name="connsiteY3" fmla="*/ 119116 h 4569673"/>
              <a:gd name="connsiteX4" fmla="*/ 1055662 w 2111887"/>
              <a:gd name="connsiteY4" fmla="*/ 126260 h 4569673"/>
              <a:gd name="connsiteX5" fmla="*/ 1453331 w 2111887"/>
              <a:gd name="connsiteY5" fmla="*/ 121498 h 4569673"/>
              <a:gd name="connsiteX6" fmla="*/ 1520006 w 2111887"/>
              <a:gd name="connsiteY6" fmla="*/ 14342 h 4569673"/>
              <a:gd name="connsiteX7" fmla="*/ 1888482 w 2111887"/>
              <a:gd name="connsiteY7" fmla="*/ 23867 h 4569673"/>
              <a:gd name="connsiteX8" fmla="*/ 2111887 w 2111887"/>
              <a:gd name="connsiteY8" fmla="*/ 273465 h 4569673"/>
              <a:gd name="connsiteX9" fmla="*/ 2111887 w 2111887"/>
              <a:gd name="connsiteY9" fmla="*/ 4322456 h 4569673"/>
              <a:gd name="connsiteX10" fmla="*/ 1864670 w 2111887"/>
              <a:gd name="connsiteY10" fmla="*/ 4569673 h 4569673"/>
              <a:gd name="connsiteX11" fmla="*/ 247217 w 2111887"/>
              <a:gd name="connsiteY11" fmla="*/ 4569673 h 4569673"/>
              <a:gd name="connsiteX12" fmla="*/ 0 w 2111887"/>
              <a:gd name="connsiteY12" fmla="*/ 4322456 h 4569673"/>
              <a:gd name="connsiteX13" fmla="*/ 0 w 2111887"/>
              <a:gd name="connsiteY13" fmla="*/ 273465 h 4569673"/>
              <a:gd name="connsiteX0" fmla="*/ 0 w 2111887"/>
              <a:gd name="connsiteY0" fmla="*/ 274360 h 4570568"/>
              <a:gd name="connsiteX1" fmla="*/ 235311 w 2111887"/>
              <a:gd name="connsiteY1" fmla="*/ 15237 h 4570568"/>
              <a:gd name="connsiteX2" fmla="*/ 579412 w 2111887"/>
              <a:gd name="connsiteY2" fmla="*/ 10475 h 4570568"/>
              <a:gd name="connsiteX3" fmla="*/ 693712 w 2111887"/>
              <a:gd name="connsiteY3" fmla="*/ 120011 h 4570568"/>
              <a:gd name="connsiteX4" fmla="*/ 1055662 w 2111887"/>
              <a:gd name="connsiteY4" fmla="*/ 127155 h 4570568"/>
              <a:gd name="connsiteX5" fmla="*/ 1453331 w 2111887"/>
              <a:gd name="connsiteY5" fmla="*/ 122393 h 4570568"/>
              <a:gd name="connsiteX6" fmla="*/ 1520006 w 2111887"/>
              <a:gd name="connsiteY6" fmla="*/ 15237 h 4570568"/>
              <a:gd name="connsiteX7" fmla="*/ 1888482 w 2111887"/>
              <a:gd name="connsiteY7" fmla="*/ 24762 h 4570568"/>
              <a:gd name="connsiteX8" fmla="*/ 2111887 w 2111887"/>
              <a:gd name="connsiteY8" fmla="*/ 274360 h 4570568"/>
              <a:gd name="connsiteX9" fmla="*/ 2111887 w 2111887"/>
              <a:gd name="connsiteY9" fmla="*/ 4323351 h 4570568"/>
              <a:gd name="connsiteX10" fmla="*/ 1864670 w 2111887"/>
              <a:gd name="connsiteY10" fmla="*/ 4570568 h 4570568"/>
              <a:gd name="connsiteX11" fmla="*/ 247217 w 2111887"/>
              <a:gd name="connsiteY11" fmla="*/ 4570568 h 4570568"/>
              <a:gd name="connsiteX12" fmla="*/ 0 w 2111887"/>
              <a:gd name="connsiteY12" fmla="*/ 4323351 h 4570568"/>
              <a:gd name="connsiteX13" fmla="*/ 0 w 2111887"/>
              <a:gd name="connsiteY13" fmla="*/ 274360 h 4570568"/>
              <a:gd name="connsiteX0" fmla="*/ 0 w 2111887"/>
              <a:gd name="connsiteY0" fmla="*/ 274360 h 4570568"/>
              <a:gd name="connsiteX1" fmla="*/ 235311 w 2111887"/>
              <a:gd name="connsiteY1" fmla="*/ 15237 h 4570568"/>
              <a:gd name="connsiteX2" fmla="*/ 579412 w 2111887"/>
              <a:gd name="connsiteY2" fmla="*/ 10475 h 4570568"/>
              <a:gd name="connsiteX3" fmla="*/ 693712 w 2111887"/>
              <a:gd name="connsiteY3" fmla="*/ 120011 h 4570568"/>
              <a:gd name="connsiteX4" fmla="*/ 1055662 w 2111887"/>
              <a:gd name="connsiteY4" fmla="*/ 127155 h 4570568"/>
              <a:gd name="connsiteX5" fmla="*/ 1453331 w 2111887"/>
              <a:gd name="connsiteY5" fmla="*/ 122393 h 4570568"/>
              <a:gd name="connsiteX6" fmla="*/ 1520006 w 2111887"/>
              <a:gd name="connsiteY6" fmla="*/ 15237 h 4570568"/>
              <a:gd name="connsiteX7" fmla="*/ 1888482 w 2111887"/>
              <a:gd name="connsiteY7" fmla="*/ 24762 h 4570568"/>
              <a:gd name="connsiteX8" fmla="*/ 2111887 w 2111887"/>
              <a:gd name="connsiteY8" fmla="*/ 274360 h 4570568"/>
              <a:gd name="connsiteX9" fmla="*/ 2111887 w 2111887"/>
              <a:gd name="connsiteY9" fmla="*/ 4323351 h 4570568"/>
              <a:gd name="connsiteX10" fmla="*/ 1864670 w 2111887"/>
              <a:gd name="connsiteY10" fmla="*/ 4570568 h 4570568"/>
              <a:gd name="connsiteX11" fmla="*/ 247217 w 2111887"/>
              <a:gd name="connsiteY11" fmla="*/ 4570568 h 4570568"/>
              <a:gd name="connsiteX12" fmla="*/ 0 w 2111887"/>
              <a:gd name="connsiteY12" fmla="*/ 4323351 h 4570568"/>
              <a:gd name="connsiteX13" fmla="*/ 0 w 2111887"/>
              <a:gd name="connsiteY13" fmla="*/ 274360 h 4570568"/>
              <a:gd name="connsiteX0" fmla="*/ 0 w 2111887"/>
              <a:gd name="connsiteY0" fmla="*/ 274360 h 4570568"/>
              <a:gd name="connsiteX1" fmla="*/ 235311 w 2111887"/>
              <a:gd name="connsiteY1" fmla="*/ 15237 h 4570568"/>
              <a:gd name="connsiteX2" fmla="*/ 579412 w 2111887"/>
              <a:gd name="connsiteY2" fmla="*/ 10475 h 4570568"/>
              <a:gd name="connsiteX3" fmla="*/ 693712 w 2111887"/>
              <a:gd name="connsiteY3" fmla="*/ 120011 h 4570568"/>
              <a:gd name="connsiteX4" fmla="*/ 1055662 w 2111887"/>
              <a:gd name="connsiteY4" fmla="*/ 127155 h 4570568"/>
              <a:gd name="connsiteX5" fmla="*/ 1453331 w 2111887"/>
              <a:gd name="connsiteY5" fmla="*/ 122393 h 4570568"/>
              <a:gd name="connsiteX6" fmla="*/ 1520006 w 2111887"/>
              <a:gd name="connsiteY6" fmla="*/ 15237 h 4570568"/>
              <a:gd name="connsiteX7" fmla="*/ 1888482 w 2111887"/>
              <a:gd name="connsiteY7" fmla="*/ 24762 h 4570568"/>
              <a:gd name="connsiteX8" fmla="*/ 2111887 w 2111887"/>
              <a:gd name="connsiteY8" fmla="*/ 274360 h 4570568"/>
              <a:gd name="connsiteX9" fmla="*/ 2111887 w 2111887"/>
              <a:gd name="connsiteY9" fmla="*/ 4323351 h 4570568"/>
              <a:gd name="connsiteX10" fmla="*/ 1864670 w 2111887"/>
              <a:gd name="connsiteY10" fmla="*/ 4570568 h 4570568"/>
              <a:gd name="connsiteX11" fmla="*/ 247217 w 2111887"/>
              <a:gd name="connsiteY11" fmla="*/ 4570568 h 4570568"/>
              <a:gd name="connsiteX12" fmla="*/ 0 w 2111887"/>
              <a:gd name="connsiteY12" fmla="*/ 4323351 h 4570568"/>
              <a:gd name="connsiteX13" fmla="*/ 0 w 2111887"/>
              <a:gd name="connsiteY13" fmla="*/ 274360 h 4570568"/>
              <a:gd name="connsiteX0" fmla="*/ 0 w 2111887"/>
              <a:gd name="connsiteY0" fmla="*/ 274360 h 4570568"/>
              <a:gd name="connsiteX1" fmla="*/ 235311 w 2111887"/>
              <a:gd name="connsiteY1" fmla="*/ 15237 h 4570568"/>
              <a:gd name="connsiteX2" fmla="*/ 579412 w 2111887"/>
              <a:gd name="connsiteY2" fmla="*/ 10475 h 4570568"/>
              <a:gd name="connsiteX3" fmla="*/ 698474 w 2111887"/>
              <a:gd name="connsiteY3" fmla="*/ 122393 h 4570568"/>
              <a:gd name="connsiteX4" fmla="*/ 1055662 w 2111887"/>
              <a:gd name="connsiteY4" fmla="*/ 127155 h 4570568"/>
              <a:gd name="connsiteX5" fmla="*/ 1453331 w 2111887"/>
              <a:gd name="connsiteY5" fmla="*/ 122393 h 4570568"/>
              <a:gd name="connsiteX6" fmla="*/ 1520006 w 2111887"/>
              <a:gd name="connsiteY6" fmla="*/ 15237 h 4570568"/>
              <a:gd name="connsiteX7" fmla="*/ 1888482 w 2111887"/>
              <a:gd name="connsiteY7" fmla="*/ 24762 h 4570568"/>
              <a:gd name="connsiteX8" fmla="*/ 2111887 w 2111887"/>
              <a:gd name="connsiteY8" fmla="*/ 274360 h 4570568"/>
              <a:gd name="connsiteX9" fmla="*/ 2111887 w 2111887"/>
              <a:gd name="connsiteY9" fmla="*/ 4323351 h 4570568"/>
              <a:gd name="connsiteX10" fmla="*/ 1864670 w 2111887"/>
              <a:gd name="connsiteY10" fmla="*/ 4570568 h 4570568"/>
              <a:gd name="connsiteX11" fmla="*/ 247217 w 2111887"/>
              <a:gd name="connsiteY11" fmla="*/ 4570568 h 4570568"/>
              <a:gd name="connsiteX12" fmla="*/ 0 w 2111887"/>
              <a:gd name="connsiteY12" fmla="*/ 4323351 h 4570568"/>
              <a:gd name="connsiteX13" fmla="*/ 0 w 2111887"/>
              <a:gd name="connsiteY13" fmla="*/ 274360 h 4570568"/>
              <a:gd name="connsiteX0" fmla="*/ 0 w 2111887"/>
              <a:gd name="connsiteY0" fmla="*/ 274360 h 4570568"/>
              <a:gd name="connsiteX1" fmla="*/ 235311 w 2111887"/>
              <a:gd name="connsiteY1" fmla="*/ 15237 h 4570568"/>
              <a:gd name="connsiteX2" fmla="*/ 579412 w 2111887"/>
              <a:gd name="connsiteY2" fmla="*/ 10475 h 4570568"/>
              <a:gd name="connsiteX3" fmla="*/ 698474 w 2111887"/>
              <a:gd name="connsiteY3" fmla="*/ 122393 h 4570568"/>
              <a:gd name="connsiteX4" fmla="*/ 1055662 w 2111887"/>
              <a:gd name="connsiteY4" fmla="*/ 127155 h 4570568"/>
              <a:gd name="connsiteX5" fmla="*/ 1427138 w 2111887"/>
              <a:gd name="connsiteY5" fmla="*/ 124774 h 4570568"/>
              <a:gd name="connsiteX6" fmla="*/ 1520006 w 2111887"/>
              <a:gd name="connsiteY6" fmla="*/ 15237 h 4570568"/>
              <a:gd name="connsiteX7" fmla="*/ 1888482 w 2111887"/>
              <a:gd name="connsiteY7" fmla="*/ 24762 h 4570568"/>
              <a:gd name="connsiteX8" fmla="*/ 2111887 w 2111887"/>
              <a:gd name="connsiteY8" fmla="*/ 274360 h 4570568"/>
              <a:gd name="connsiteX9" fmla="*/ 2111887 w 2111887"/>
              <a:gd name="connsiteY9" fmla="*/ 4323351 h 4570568"/>
              <a:gd name="connsiteX10" fmla="*/ 1864670 w 2111887"/>
              <a:gd name="connsiteY10" fmla="*/ 4570568 h 4570568"/>
              <a:gd name="connsiteX11" fmla="*/ 247217 w 2111887"/>
              <a:gd name="connsiteY11" fmla="*/ 4570568 h 4570568"/>
              <a:gd name="connsiteX12" fmla="*/ 0 w 2111887"/>
              <a:gd name="connsiteY12" fmla="*/ 4323351 h 4570568"/>
              <a:gd name="connsiteX13" fmla="*/ 0 w 2111887"/>
              <a:gd name="connsiteY13" fmla="*/ 274360 h 4570568"/>
              <a:gd name="connsiteX0" fmla="*/ 0 w 2111887"/>
              <a:gd name="connsiteY0" fmla="*/ 275652 h 4571860"/>
              <a:gd name="connsiteX1" fmla="*/ 235311 w 2111887"/>
              <a:gd name="connsiteY1" fmla="*/ 16529 h 4571860"/>
              <a:gd name="connsiteX2" fmla="*/ 579412 w 2111887"/>
              <a:gd name="connsiteY2" fmla="*/ 11767 h 4571860"/>
              <a:gd name="connsiteX3" fmla="*/ 698474 w 2111887"/>
              <a:gd name="connsiteY3" fmla="*/ 123685 h 4571860"/>
              <a:gd name="connsiteX4" fmla="*/ 1055662 w 2111887"/>
              <a:gd name="connsiteY4" fmla="*/ 128447 h 4571860"/>
              <a:gd name="connsiteX5" fmla="*/ 1427138 w 2111887"/>
              <a:gd name="connsiteY5" fmla="*/ 126066 h 4571860"/>
              <a:gd name="connsiteX6" fmla="*/ 1520006 w 2111887"/>
              <a:gd name="connsiteY6" fmla="*/ 11766 h 4571860"/>
              <a:gd name="connsiteX7" fmla="*/ 1888482 w 2111887"/>
              <a:gd name="connsiteY7" fmla="*/ 26054 h 4571860"/>
              <a:gd name="connsiteX8" fmla="*/ 2111887 w 2111887"/>
              <a:gd name="connsiteY8" fmla="*/ 275652 h 4571860"/>
              <a:gd name="connsiteX9" fmla="*/ 2111887 w 2111887"/>
              <a:gd name="connsiteY9" fmla="*/ 4324643 h 4571860"/>
              <a:gd name="connsiteX10" fmla="*/ 1864670 w 2111887"/>
              <a:gd name="connsiteY10" fmla="*/ 4571860 h 4571860"/>
              <a:gd name="connsiteX11" fmla="*/ 247217 w 2111887"/>
              <a:gd name="connsiteY11" fmla="*/ 4571860 h 4571860"/>
              <a:gd name="connsiteX12" fmla="*/ 0 w 2111887"/>
              <a:gd name="connsiteY12" fmla="*/ 4324643 h 4571860"/>
              <a:gd name="connsiteX13" fmla="*/ 0 w 2111887"/>
              <a:gd name="connsiteY13" fmla="*/ 275652 h 4571860"/>
              <a:gd name="connsiteX0" fmla="*/ 0 w 2111887"/>
              <a:gd name="connsiteY0" fmla="*/ 277724 h 4573932"/>
              <a:gd name="connsiteX1" fmla="*/ 235311 w 2111887"/>
              <a:gd name="connsiteY1" fmla="*/ 18601 h 4573932"/>
              <a:gd name="connsiteX2" fmla="*/ 579412 w 2111887"/>
              <a:gd name="connsiteY2" fmla="*/ 13839 h 4573932"/>
              <a:gd name="connsiteX3" fmla="*/ 698474 w 2111887"/>
              <a:gd name="connsiteY3" fmla="*/ 125757 h 4573932"/>
              <a:gd name="connsiteX4" fmla="*/ 1055662 w 2111887"/>
              <a:gd name="connsiteY4" fmla="*/ 130519 h 4573932"/>
              <a:gd name="connsiteX5" fmla="*/ 1427138 w 2111887"/>
              <a:gd name="connsiteY5" fmla="*/ 128138 h 4573932"/>
              <a:gd name="connsiteX6" fmla="*/ 1520006 w 2111887"/>
              <a:gd name="connsiteY6" fmla="*/ 13838 h 4573932"/>
              <a:gd name="connsiteX7" fmla="*/ 1895626 w 2111887"/>
              <a:gd name="connsiteY7" fmla="*/ 23364 h 4573932"/>
              <a:gd name="connsiteX8" fmla="*/ 2111887 w 2111887"/>
              <a:gd name="connsiteY8" fmla="*/ 277724 h 4573932"/>
              <a:gd name="connsiteX9" fmla="*/ 2111887 w 2111887"/>
              <a:gd name="connsiteY9" fmla="*/ 4326715 h 4573932"/>
              <a:gd name="connsiteX10" fmla="*/ 1864670 w 2111887"/>
              <a:gd name="connsiteY10" fmla="*/ 4573932 h 4573932"/>
              <a:gd name="connsiteX11" fmla="*/ 247217 w 2111887"/>
              <a:gd name="connsiteY11" fmla="*/ 4573932 h 4573932"/>
              <a:gd name="connsiteX12" fmla="*/ 0 w 2111887"/>
              <a:gd name="connsiteY12" fmla="*/ 4326715 h 4573932"/>
              <a:gd name="connsiteX13" fmla="*/ 0 w 2111887"/>
              <a:gd name="connsiteY13" fmla="*/ 277724 h 4573932"/>
              <a:gd name="connsiteX0" fmla="*/ 0 w 2111887"/>
              <a:gd name="connsiteY0" fmla="*/ 277724 h 4573932"/>
              <a:gd name="connsiteX1" fmla="*/ 235311 w 2111887"/>
              <a:gd name="connsiteY1" fmla="*/ 18601 h 4573932"/>
              <a:gd name="connsiteX2" fmla="*/ 579412 w 2111887"/>
              <a:gd name="connsiteY2" fmla="*/ 13839 h 4573932"/>
              <a:gd name="connsiteX3" fmla="*/ 762768 w 2111887"/>
              <a:gd name="connsiteY3" fmla="*/ 28126 h 4573932"/>
              <a:gd name="connsiteX4" fmla="*/ 1055662 w 2111887"/>
              <a:gd name="connsiteY4" fmla="*/ 130519 h 4573932"/>
              <a:gd name="connsiteX5" fmla="*/ 1427138 w 2111887"/>
              <a:gd name="connsiteY5" fmla="*/ 128138 h 4573932"/>
              <a:gd name="connsiteX6" fmla="*/ 1520006 w 2111887"/>
              <a:gd name="connsiteY6" fmla="*/ 13838 h 4573932"/>
              <a:gd name="connsiteX7" fmla="*/ 1895626 w 2111887"/>
              <a:gd name="connsiteY7" fmla="*/ 23364 h 4573932"/>
              <a:gd name="connsiteX8" fmla="*/ 2111887 w 2111887"/>
              <a:gd name="connsiteY8" fmla="*/ 277724 h 4573932"/>
              <a:gd name="connsiteX9" fmla="*/ 2111887 w 2111887"/>
              <a:gd name="connsiteY9" fmla="*/ 4326715 h 4573932"/>
              <a:gd name="connsiteX10" fmla="*/ 1864670 w 2111887"/>
              <a:gd name="connsiteY10" fmla="*/ 4573932 h 4573932"/>
              <a:gd name="connsiteX11" fmla="*/ 247217 w 2111887"/>
              <a:gd name="connsiteY11" fmla="*/ 4573932 h 4573932"/>
              <a:gd name="connsiteX12" fmla="*/ 0 w 2111887"/>
              <a:gd name="connsiteY12" fmla="*/ 4326715 h 4573932"/>
              <a:gd name="connsiteX13" fmla="*/ 0 w 2111887"/>
              <a:gd name="connsiteY13" fmla="*/ 277724 h 4573932"/>
              <a:gd name="connsiteX0" fmla="*/ 0 w 2111887"/>
              <a:gd name="connsiteY0" fmla="*/ 271997 h 4568205"/>
              <a:gd name="connsiteX1" fmla="*/ 235311 w 2111887"/>
              <a:gd name="connsiteY1" fmla="*/ 12874 h 4568205"/>
              <a:gd name="connsiteX2" fmla="*/ 579412 w 2111887"/>
              <a:gd name="connsiteY2" fmla="*/ 8112 h 4568205"/>
              <a:gd name="connsiteX3" fmla="*/ 762768 w 2111887"/>
              <a:gd name="connsiteY3" fmla="*/ 22399 h 4568205"/>
              <a:gd name="connsiteX4" fmla="*/ 1055662 w 2111887"/>
              <a:gd name="connsiteY4" fmla="*/ 124792 h 4568205"/>
              <a:gd name="connsiteX5" fmla="*/ 1272357 w 2111887"/>
              <a:gd name="connsiteY5" fmla="*/ 22398 h 4568205"/>
              <a:gd name="connsiteX6" fmla="*/ 1520006 w 2111887"/>
              <a:gd name="connsiteY6" fmla="*/ 8111 h 4568205"/>
              <a:gd name="connsiteX7" fmla="*/ 1895626 w 2111887"/>
              <a:gd name="connsiteY7" fmla="*/ 17637 h 4568205"/>
              <a:gd name="connsiteX8" fmla="*/ 2111887 w 2111887"/>
              <a:gd name="connsiteY8" fmla="*/ 271997 h 4568205"/>
              <a:gd name="connsiteX9" fmla="*/ 2111887 w 2111887"/>
              <a:gd name="connsiteY9" fmla="*/ 4320988 h 4568205"/>
              <a:gd name="connsiteX10" fmla="*/ 1864670 w 2111887"/>
              <a:gd name="connsiteY10" fmla="*/ 4568205 h 4568205"/>
              <a:gd name="connsiteX11" fmla="*/ 247217 w 2111887"/>
              <a:gd name="connsiteY11" fmla="*/ 4568205 h 4568205"/>
              <a:gd name="connsiteX12" fmla="*/ 0 w 2111887"/>
              <a:gd name="connsiteY12" fmla="*/ 4320988 h 4568205"/>
              <a:gd name="connsiteX13" fmla="*/ 0 w 2111887"/>
              <a:gd name="connsiteY13" fmla="*/ 271997 h 4568205"/>
              <a:gd name="connsiteX0" fmla="*/ 0 w 2111887"/>
              <a:gd name="connsiteY0" fmla="*/ 271997 h 4568205"/>
              <a:gd name="connsiteX1" fmla="*/ 235311 w 2111887"/>
              <a:gd name="connsiteY1" fmla="*/ 12874 h 4568205"/>
              <a:gd name="connsiteX2" fmla="*/ 579412 w 2111887"/>
              <a:gd name="connsiteY2" fmla="*/ 8112 h 4568205"/>
              <a:gd name="connsiteX3" fmla="*/ 762768 w 2111887"/>
              <a:gd name="connsiteY3" fmla="*/ 22399 h 4568205"/>
              <a:gd name="connsiteX4" fmla="*/ 1046137 w 2111887"/>
              <a:gd name="connsiteY4" fmla="*/ 15255 h 4568205"/>
              <a:gd name="connsiteX5" fmla="*/ 1272357 w 2111887"/>
              <a:gd name="connsiteY5" fmla="*/ 22398 h 4568205"/>
              <a:gd name="connsiteX6" fmla="*/ 1520006 w 2111887"/>
              <a:gd name="connsiteY6" fmla="*/ 8111 h 4568205"/>
              <a:gd name="connsiteX7" fmla="*/ 1895626 w 2111887"/>
              <a:gd name="connsiteY7" fmla="*/ 17637 h 4568205"/>
              <a:gd name="connsiteX8" fmla="*/ 2111887 w 2111887"/>
              <a:gd name="connsiteY8" fmla="*/ 271997 h 4568205"/>
              <a:gd name="connsiteX9" fmla="*/ 2111887 w 2111887"/>
              <a:gd name="connsiteY9" fmla="*/ 4320988 h 4568205"/>
              <a:gd name="connsiteX10" fmla="*/ 1864670 w 2111887"/>
              <a:gd name="connsiteY10" fmla="*/ 4568205 h 4568205"/>
              <a:gd name="connsiteX11" fmla="*/ 247217 w 2111887"/>
              <a:gd name="connsiteY11" fmla="*/ 4568205 h 4568205"/>
              <a:gd name="connsiteX12" fmla="*/ 0 w 2111887"/>
              <a:gd name="connsiteY12" fmla="*/ 4320988 h 4568205"/>
              <a:gd name="connsiteX13" fmla="*/ 0 w 2111887"/>
              <a:gd name="connsiteY13" fmla="*/ 271997 h 4568205"/>
              <a:gd name="connsiteX0" fmla="*/ 0 w 2111887"/>
              <a:gd name="connsiteY0" fmla="*/ 271997 h 4568205"/>
              <a:gd name="connsiteX1" fmla="*/ 235311 w 2111887"/>
              <a:gd name="connsiteY1" fmla="*/ 12874 h 4568205"/>
              <a:gd name="connsiteX2" fmla="*/ 579412 w 2111887"/>
              <a:gd name="connsiteY2" fmla="*/ 8112 h 4568205"/>
              <a:gd name="connsiteX3" fmla="*/ 762768 w 2111887"/>
              <a:gd name="connsiteY3" fmla="*/ 22399 h 4568205"/>
              <a:gd name="connsiteX4" fmla="*/ 1272357 w 2111887"/>
              <a:gd name="connsiteY4" fmla="*/ 22398 h 4568205"/>
              <a:gd name="connsiteX5" fmla="*/ 1520006 w 2111887"/>
              <a:gd name="connsiteY5" fmla="*/ 8111 h 4568205"/>
              <a:gd name="connsiteX6" fmla="*/ 1895626 w 2111887"/>
              <a:gd name="connsiteY6" fmla="*/ 17637 h 4568205"/>
              <a:gd name="connsiteX7" fmla="*/ 2111887 w 2111887"/>
              <a:gd name="connsiteY7" fmla="*/ 271997 h 4568205"/>
              <a:gd name="connsiteX8" fmla="*/ 2111887 w 2111887"/>
              <a:gd name="connsiteY8" fmla="*/ 4320988 h 4568205"/>
              <a:gd name="connsiteX9" fmla="*/ 1864670 w 2111887"/>
              <a:gd name="connsiteY9" fmla="*/ 4568205 h 4568205"/>
              <a:gd name="connsiteX10" fmla="*/ 247217 w 2111887"/>
              <a:gd name="connsiteY10" fmla="*/ 4568205 h 4568205"/>
              <a:gd name="connsiteX11" fmla="*/ 0 w 2111887"/>
              <a:gd name="connsiteY11" fmla="*/ 4320988 h 4568205"/>
              <a:gd name="connsiteX12" fmla="*/ 0 w 2111887"/>
              <a:gd name="connsiteY12" fmla="*/ 271997 h 4568205"/>
              <a:gd name="connsiteX0" fmla="*/ 0 w 2111887"/>
              <a:gd name="connsiteY0" fmla="*/ 275715 h 4571923"/>
              <a:gd name="connsiteX1" fmla="*/ 235311 w 2111887"/>
              <a:gd name="connsiteY1" fmla="*/ 16592 h 4571923"/>
              <a:gd name="connsiteX2" fmla="*/ 762768 w 2111887"/>
              <a:gd name="connsiteY2" fmla="*/ 26117 h 4571923"/>
              <a:gd name="connsiteX3" fmla="*/ 1272357 w 2111887"/>
              <a:gd name="connsiteY3" fmla="*/ 26116 h 4571923"/>
              <a:gd name="connsiteX4" fmla="*/ 1520006 w 2111887"/>
              <a:gd name="connsiteY4" fmla="*/ 11829 h 4571923"/>
              <a:gd name="connsiteX5" fmla="*/ 1895626 w 2111887"/>
              <a:gd name="connsiteY5" fmla="*/ 21355 h 4571923"/>
              <a:gd name="connsiteX6" fmla="*/ 2111887 w 2111887"/>
              <a:gd name="connsiteY6" fmla="*/ 275715 h 4571923"/>
              <a:gd name="connsiteX7" fmla="*/ 2111887 w 2111887"/>
              <a:gd name="connsiteY7" fmla="*/ 4324706 h 4571923"/>
              <a:gd name="connsiteX8" fmla="*/ 1864670 w 2111887"/>
              <a:gd name="connsiteY8" fmla="*/ 4571923 h 4571923"/>
              <a:gd name="connsiteX9" fmla="*/ 247217 w 2111887"/>
              <a:gd name="connsiteY9" fmla="*/ 4571923 h 4571923"/>
              <a:gd name="connsiteX10" fmla="*/ 0 w 2111887"/>
              <a:gd name="connsiteY10" fmla="*/ 4324706 h 4571923"/>
              <a:gd name="connsiteX11" fmla="*/ 0 w 2111887"/>
              <a:gd name="connsiteY11" fmla="*/ 275715 h 4571923"/>
              <a:gd name="connsiteX0" fmla="*/ 0 w 2111887"/>
              <a:gd name="connsiteY0" fmla="*/ 275289 h 4571497"/>
              <a:gd name="connsiteX1" fmla="*/ 235311 w 2111887"/>
              <a:gd name="connsiteY1" fmla="*/ 16166 h 4571497"/>
              <a:gd name="connsiteX2" fmla="*/ 1272357 w 2111887"/>
              <a:gd name="connsiteY2" fmla="*/ 25690 h 4571497"/>
              <a:gd name="connsiteX3" fmla="*/ 1520006 w 2111887"/>
              <a:gd name="connsiteY3" fmla="*/ 11403 h 4571497"/>
              <a:gd name="connsiteX4" fmla="*/ 1895626 w 2111887"/>
              <a:gd name="connsiteY4" fmla="*/ 20929 h 4571497"/>
              <a:gd name="connsiteX5" fmla="*/ 2111887 w 2111887"/>
              <a:gd name="connsiteY5" fmla="*/ 275289 h 4571497"/>
              <a:gd name="connsiteX6" fmla="*/ 2111887 w 2111887"/>
              <a:gd name="connsiteY6" fmla="*/ 4324280 h 4571497"/>
              <a:gd name="connsiteX7" fmla="*/ 1864670 w 2111887"/>
              <a:gd name="connsiteY7" fmla="*/ 4571497 h 4571497"/>
              <a:gd name="connsiteX8" fmla="*/ 247217 w 2111887"/>
              <a:gd name="connsiteY8" fmla="*/ 4571497 h 4571497"/>
              <a:gd name="connsiteX9" fmla="*/ 0 w 2111887"/>
              <a:gd name="connsiteY9" fmla="*/ 4324280 h 4571497"/>
              <a:gd name="connsiteX10" fmla="*/ 0 w 2111887"/>
              <a:gd name="connsiteY10" fmla="*/ 275289 h 4571497"/>
              <a:gd name="connsiteX0" fmla="*/ 0 w 2111887"/>
              <a:gd name="connsiteY0" fmla="*/ 280184 h 4576392"/>
              <a:gd name="connsiteX1" fmla="*/ 235311 w 2111887"/>
              <a:gd name="connsiteY1" fmla="*/ 21061 h 4576392"/>
              <a:gd name="connsiteX2" fmla="*/ 1520006 w 2111887"/>
              <a:gd name="connsiteY2" fmla="*/ 16298 h 4576392"/>
              <a:gd name="connsiteX3" fmla="*/ 1895626 w 2111887"/>
              <a:gd name="connsiteY3" fmla="*/ 25824 h 4576392"/>
              <a:gd name="connsiteX4" fmla="*/ 2111887 w 2111887"/>
              <a:gd name="connsiteY4" fmla="*/ 280184 h 4576392"/>
              <a:gd name="connsiteX5" fmla="*/ 2111887 w 2111887"/>
              <a:gd name="connsiteY5" fmla="*/ 4329175 h 4576392"/>
              <a:gd name="connsiteX6" fmla="*/ 1864670 w 2111887"/>
              <a:gd name="connsiteY6" fmla="*/ 4576392 h 4576392"/>
              <a:gd name="connsiteX7" fmla="*/ 247217 w 2111887"/>
              <a:gd name="connsiteY7" fmla="*/ 4576392 h 4576392"/>
              <a:gd name="connsiteX8" fmla="*/ 0 w 2111887"/>
              <a:gd name="connsiteY8" fmla="*/ 4329175 h 4576392"/>
              <a:gd name="connsiteX9" fmla="*/ 0 w 2111887"/>
              <a:gd name="connsiteY9" fmla="*/ 280184 h 4576392"/>
              <a:gd name="connsiteX0" fmla="*/ 0 w 2111887"/>
              <a:gd name="connsiteY0" fmla="*/ 288917 h 4585125"/>
              <a:gd name="connsiteX1" fmla="*/ 235311 w 2111887"/>
              <a:gd name="connsiteY1" fmla="*/ 29794 h 4585125"/>
              <a:gd name="connsiteX2" fmla="*/ 1895626 w 2111887"/>
              <a:gd name="connsiteY2" fmla="*/ 34557 h 4585125"/>
              <a:gd name="connsiteX3" fmla="*/ 2111887 w 2111887"/>
              <a:gd name="connsiteY3" fmla="*/ 288917 h 4585125"/>
              <a:gd name="connsiteX4" fmla="*/ 2111887 w 2111887"/>
              <a:gd name="connsiteY4" fmla="*/ 4337908 h 4585125"/>
              <a:gd name="connsiteX5" fmla="*/ 1864670 w 2111887"/>
              <a:gd name="connsiteY5" fmla="*/ 4585125 h 4585125"/>
              <a:gd name="connsiteX6" fmla="*/ 247217 w 2111887"/>
              <a:gd name="connsiteY6" fmla="*/ 4585125 h 4585125"/>
              <a:gd name="connsiteX7" fmla="*/ 0 w 2111887"/>
              <a:gd name="connsiteY7" fmla="*/ 4337908 h 4585125"/>
              <a:gd name="connsiteX8" fmla="*/ 0 w 2111887"/>
              <a:gd name="connsiteY8" fmla="*/ 288917 h 4585125"/>
              <a:gd name="connsiteX0" fmla="*/ 0 w 2111887"/>
              <a:gd name="connsiteY0" fmla="*/ 316063 h 4612271"/>
              <a:gd name="connsiteX1" fmla="*/ 235311 w 2111887"/>
              <a:gd name="connsiteY1" fmla="*/ 56940 h 4612271"/>
              <a:gd name="connsiteX2" fmla="*/ 1888483 w 2111887"/>
              <a:gd name="connsiteY2" fmla="*/ 18841 h 4612271"/>
              <a:gd name="connsiteX3" fmla="*/ 2111887 w 2111887"/>
              <a:gd name="connsiteY3" fmla="*/ 316063 h 4612271"/>
              <a:gd name="connsiteX4" fmla="*/ 2111887 w 2111887"/>
              <a:gd name="connsiteY4" fmla="*/ 4365054 h 4612271"/>
              <a:gd name="connsiteX5" fmla="*/ 1864670 w 2111887"/>
              <a:gd name="connsiteY5" fmla="*/ 4612271 h 4612271"/>
              <a:gd name="connsiteX6" fmla="*/ 247217 w 2111887"/>
              <a:gd name="connsiteY6" fmla="*/ 4612271 h 4612271"/>
              <a:gd name="connsiteX7" fmla="*/ 0 w 2111887"/>
              <a:gd name="connsiteY7" fmla="*/ 4365054 h 4612271"/>
              <a:gd name="connsiteX8" fmla="*/ 0 w 2111887"/>
              <a:gd name="connsiteY8" fmla="*/ 316063 h 4612271"/>
              <a:gd name="connsiteX0" fmla="*/ 0 w 2111887"/>
              <a:gd name="connsiteY0" fmla="*/ 327050 h 4623258"/>
              <a:gd name="connsiteX1" fmla="*/ 223404 w 2111887"/>
              <a:gd name="connsiteY1" fmla="*/ 34589 h 4623258"/>
              <a:gd name="connsiteX2" fmla="*/ 1888483 w 2111887"/>
              <a:gd name="connsiteY2" fmla="*/ 29828 h 4623258"/>
              <a:gd name="connsiteX3" fmla="*/ 2111887 w 2111887"/>
              <a:gd name="connsiteY3" fmla="*/ 327050 h 4623258"/>
              <a:gd name="connsiteX4" fmla="*/ 2111887 w 2111887"/>
              <a:gd name="connsiteY4" fmla="*/ 4376041 h 4623258"/>
              <a:gd name="connsiteX5" fmla="*/ 1864670 w 2111887"/>
              <a:gd name="connsiteY5" fmla="*/ 4623258 h 4623258"/>
              <a:gd name="connsiteX6" fmla="*/ 247217 w 2111887"/>
              <a:gd name="connsiteY6" fmla="*/ 4623258 h 4623258"/>
              <a:gd name="connsiteX7" fmla="*/ 0 w 2111887"/>
              <a:gd name="connsiteY7" fmla="*/ 4376041 h 4623258"/>
              <a:gd name="connsiteX8" fmla="*/ 0 w 2111887"/>
              <a:gd name="connsiteY8" fmla="*/ 327050 h 4623258"/>
              <a:gd name="connsiteX0" fmla="*/ 0 w 2111887"/>
              <a:gd name="connsiteY0" fmla="*/ 318359 h 4614567"/>
              <a:gd name="connsiteX1" fmla="*/ 223404 w 2111887"/>
              <a:gd name="connsiteY1" fmla="*/ 25898 h 4614567"/>
              <a:gd name="connsiteX2" fmla="*/ 1888483 w 2111887"/>
              <a:gd name="connsiteY2" fmla="*/ 21137 h 4614567"/>
              <a:gd name="connsiteX3" fmla="*/ 2111887 w 2111887"/>
              <a:gd name="connsiteY3" fmla="*/ 318359 h 4614567"/>
              <a:gd name="connsiteX4" fmla="*/ 2111887 w 2111887"/>
              <a:gd name="connsiteY4" fmla="*/ 4367350 h 4614567"/>
              <a:gd name="connsiteX5" fmla="*/ 1864670 w 2111887"/>
              <a:gd name="connsiteY5" fmla="*/ 4614567 h 4614567"/>
              <a:gd name="connsiteX6" fmla="*/ 247217 w 2111887"/>
              <a:gd name="connsiteY6" fmla="*/ 4614567 h 4614567"/>
              <a:gd name="connsiteX7" fmla="*/ 0 w 2111887"/>
              <a:gd name="connsiteY7" fmla="*/ 4367350 h 4614567"/>
              <a:gd name="connsiteX8" fmla="*/ 0 w 2111887"/>
              <a:gd name="connsiteY8" fmla="*/ 318359 h 4614567"/>
              <a:gd name="connsiteX0" fmla="*/ 0 w 2111887"/>
              <a:gd name="connsiteY0" fmla="*/ 308933 h 4605141"/>
              <a:gd name="connsiteX1" fmla="*/ 223404 w 2111887"/>
              <a:gd name="connsiteY1" fmla="*/ 16472 h 4605141"/>
              <a:gd name="connsiteX2" fmla="*/ 1888483 w 2111887"/>
              <a:gd name="connsiteY2" fmla="*/ 11711 h 4605141"/>
              <a:gd name="connsiteX3" fmla="*/ 2111887 w 2111887"/>
              <a:gd name="connsiteY3" fmla="*/ 308933 h 4605141"/>
              <a:gd name="connsiteX4" fmla="*/ 2111887 w 2111887"/>
              <a:gd name="connsiteY4" fmla="*/ 4357924 h 4605141"/>
              <a:gd name="connsiteX5" fmla="*/ 1864670 w 2111887"/>
              <a:gd name="connsiteY5" fmla="*/ 4605141 h 4605141"/>
              <a:gd name="connsiteX6" fmla="*/ 247217 w 2111887"/>
              <a:gd name="connsiteY6" fmla="*/ 4605141 h 4605141"/>
              <a:gd name="connsiteX7" fmla="*/ 0 w 2111887"/>
              <a:gd name="connsiteY7" fmla="*/ 4357924 h 4605141"/>
              <a:gd name="connsiteX8" fmla="*/ 0 w 2111887"/>
              <a:gd name="connsiteY8" fmla="*/ 308933 h 4605141"/>
              <a:gd name="connsiteX0" fmla="*/ 0 w 2111887"/>
              <a:gd name="connsiteY0" fmla="*/ 308933 h 4605141"/>
              <a:gd name="connsiteX1" fmla="*/ 223404 w 2111887"/>
              <a:gd name="connsiteY1" fmla="*/ 16472 h 4605141"/>
              <a:gd name="connsiteX2" fmla="*/ 1888483 w 2111887"/>
              <a:gd name="connsiteY2" fmla="*/ 11711 h 4605141"/>
              <a:gd name="connsiteX3" fmla="*/ 2111887 w 2111887"/>
              <a:gd name="connsiteY3" fmla="*/ 308933 h 4605141"/>
              <a:gd name="connsiteX4" fmla="*/ 2111887 w 2111887"/>
              <a:gd name="connsiteY4" fmla="*/ 4357924 h 4605141"/>
              <a:gd name="connsiteX5" fmla="*/ 1864670 w 2111887"/>
              <a:gd name="connsiteY5" fmla="*/ 4605141 h 4605141"/>
              <a:gd name="connsiteX6" fmla="*/ 247217 w 2111887"/>
              <a:gd name="connsiteY6" fmla="*/ 4605141 h 4605141"/>
              <a:gd name="connsiteX7" fmla="*/ 0 w 2111887"/>
              <a:gd name="connsiteY7" fmla="*/ 4357924 h 4605141"/>
              <a:gd name="connsiteX8" fmla="*/ 0 w 2111887"/>
              <a:gd name="connsiteY8" fmla="*/ 308933 h 4605141"/>
              <a:gd name="connsiteX0" fmla="*/ 0 w 2119031"/>
              <a:gd name="connsiteY0" fmla="*/ 292265 h 4605141"/>
              <a:gd name="connsiteX1" fmla="*/ 230548 w 2119031"/>
              <a:gd name="connsiteY1" fmla="*/ 16472 h 4605141"/>
              <a:gd name="connsiteX2" fmla="*/ 1895627 w 2119031"/>
              <a:gd name="connsiteY2" fmla="*/ 11711 h 4605141"/>
              <a:gd name="connsiteX3" fmla="*/ 2119031 w 2119031"/>
              <a:gd name="connsiteY3" fmla="*/ 308933 h 4605141"/>
              <a:gd name="connsiteX4" fmla="*/ 2119031 w 2119031"/>
              <a:gd name="connsiteY4" fmla="*/ 4357924 h 4605141"/>
              <a:gd name="connsiteX5" fmla="*/ 1871814 w 2119031"/>
              <a:gd name="connsiteY5" fmla="*/ 4605141 h 4605141"/>
              <a:gd name="connsiteX6" fmla="*/ 254361 w 2119031"/>
              <a:gd name="connsiteY6" fmla="*/ 4605141 h 4605141"/>
              <a:gd name="connsiteX7" fmla="*/ 7144 w 2119031"/>
              <a:gd name="connsiteY7" fmla="*/ 4357924 h 4605141"/>
              <a:gd name="connsiteX8" fmla="*/ 0 w 2119031"/>
              <a:gd name="connsiteY8" fmla="*/ 292265 h 4605141"/>
              <a:gd name="connsiteX0" fmla="*/ 0 w 2128556"/>
              <a:gd name="connsiteY0" fmla="*/ 292265 h 4605141"/>
              <a:gd name="connsiteX1" fmla="*/ 230548 w 2128556"/>
              <a:gd name="connsiteY1" fmla="*/ 16472 h 4605141"/>
              <a:gd name="connsiteX2" fmla="*/ 1895627 w 2128556"/>
              <a:gd name="connsiteY2" fmla="*/ 11711 h 4605141"/>
              <a:gd name="connsiteX3" fmla="*/ 2128556 w 2128556"/>
              <a:gd name="connsiteY3" fmla="*/ 297027 h 4605141"/>
              <a:gd name="connsiteX4" fmla="*/ 2119031 w 2128556"/>
              <a:gd name="connsiteY4" fmla="*/ 4357924 h 4605141"/>
              <a:gd name="connsiteX5" fmla="*/ 1871814 w 2128556"/>
              <a:gd name="connsiteY5" fmla="*/ 4605141 h 4605141"/>
              <a:gd name="connsiteX6" fmla="*/ 254361 w 2128556"/>
              <a:gd name="connsiteY6" fmla="*/ 4605141 h 4605141"/>
              <a:gd name="connsiteX7" fmla="*/ 7144 w 2128556"/>
              <a:gd name="connsiteY7" fmla="*/ 4357924 h 4605141"/>
              <a:gd name="connsiteX8" fmla="*/ 0 w 2128556"/>
              <a:gd name="connsiteY8" fmla="*/ 292265 h 4605141"/>
              <a:gd name="connsiteX0" fmla="*/ 0 w 2128556"/>
              <a:gd name="connsiteY0" fmla="*/ 292265 h 4605141"/>
              <a:gd name="connsiteX1" fmla="*/ 230548 w 2128556"/>
              <a:gd name="connsiteY1" fmla="*/ 16472 h 4605141"/>
              <a:gd name="connsiteX2" fmla="*/ 1895627 w 2128556"/>
              <a:gd name="connsiteY2" fmla="*/ 11711 h 4605141"/>
              <a:gd name="connsiteX3" fmla="*/ 2128556 w 2128556"/>
              <a:gd name="connsiteY3" fmla="*/ 297027 h 4605141"/>
              <a:gd name="connsiteX4" fmla="*/ 2128556 w 2128556"/>
              <a:gd name="connsiteY4" fmla="*/ 4360305 h 4605141"/>
              <a:gd name="connsiteX5" fmla="*/ 1871814 w 2128556"/>
              <a:gd name="connsiteY5" fmla="*/ 4605141 h 4605141"/>
              <a:gd name="connsiteX6" fmla="*/ 254361 w 2128556"/>
              <a:gd name="connsiteY6" fmla="*/ 4605141 h 4605141"/>
              <a:gd name="connsiteX7" fmla="*/ 7144 w 2128556"/>
              <a:gd name="connsiteY7" fmla="*/ 4357924 h 4605141"/>
              <a:gd name="connsiteX8" fmla="*/ 0 w 2128556"/>
              <a:gd name="connsiteY8" fmla="*/ 292265 h 4605141"/>
              <a:gd name="connsiteX0" fmla="*/ 0 w 2128556"/>
              <a:gd name="connsiteY0" fmla="*/ 292265 h 4626572"/>
              <a:gd name="connsiteX1" fmla="*/ 230548 w 2128556"/>
              <a:gd name="connsiteY1" fmla="*/ 16472 h 4626572"/>
              <a:gd name="connsiteX2" fmla="*/ 1895627 w 2128556"/>
              <a:gd name="connsiteY2" fmla="*/ 11711 h 4626572"/>
              <a:gd name="connsiteX3" fmla="*/ 2128556 w 2128556"/>
              <a:gd name="connsiteY3" fmla="*/ 297027 h 4626572"/>
              <a:gd name="connsiteX4" fmla="*/ 2128556 w 2128556"/>
              <a:gd name="connsiteY4" fmla="*/ 4360305 h 4626572"/>
              <a:gd name="connsiteX5" fmla="*/ 1867051 w 2128556"/>
              <a:gd name="connsiteY5" fmla="*/ 4626572 h 4626572"/>
              <a:gd name="connsiteX6" fmla="*/ 254361 w 2128556"/>
              <a:gd name="connsiteY6" fmla="*/ 4605141 h 4626572"/>
              <a:gd name="connsiteX7" fmla="*/ 7144 w 2128556"/>
              <a:gd name="connsiteY7" fmla="*/ 4357924 h 4626572"/>
              <a:gd name="connsiteX8" fmla="*/ 0 w 2128556"/>
              <a:gd name="connsiteY8" fmla="*/ 292265 h 4626572"/>
              <a:gd name="connsiteX0" fmla="*/ 0 w 2128556"/>
              <a:gd name="connsiteY0" fmla="*/ 292265 h 4626572"/>
              <a:gd name="connsiteX1" fmla="*/ 230548 w 2128556"/>
              <a:gd name="connsiteY1" fmla="*/ 16472 h 4626572"/>
              <a:gd name="connsiteX2" fmla="*/ 1895627 w 2128556"/>
              <a:gd name="connsiteY2" fmla="*/ 11711 h 4626572"/>
              <a:gd name="connsiteX3" fmla="*/ 2128556 w 2128556"/>
              <a:gd name="connsiteY3" fmla="*/ 297027 h 4626572"/>
              <a:gd name="connsiteX4" fmla="*/ 2128556 w 2128556"/>
              <a:gd name="connsiteY4" fmla="*/ 4360305 h 4626572"/>
              <a:gd name="connsiteX5" fmla="*/ 1867051 w 2128556"/>
              <a:gd name="connsiteY5" fmla="*/ 4626572 h 4626572"/>
              <a:gd name="connsiteX6" fmla="*/ 254361 w 2128556"/>
              <a:gd name="connsiteY6" fmla="*/ 4624191 h 4626572"/>
              <a:gd name="connsiteX7" fmla="*/ 7144 w 2128556"/>
              <a:gd name="connsiteY7" fmla="*/ 4357924 h 4626572"/>
              <a:gd name="connsiteX8" fmla="*/ 0 w 2128556"/>
              <a:gd name="connsiteY8" fmla="*/ 292265 h 4626572"/>
              <a:gd name="connsiteX0" fmla="*/ 2874 w 2131430"/>
              <a:gd name="connsiteY0" fmla="*/ 292265 h 4626572"/>
              <a:gd name="connsiteX1" fmla="*/ 233422 w 2131430"/>
              <a:gd name="connsiteY1" fmla="*/ 16472 h 4626572"/>
              <a:gd name="connsiteX2" fmla="*/ 1898501 w 2131430"/>
              <a:gd name="connsiteY2" fmla="*/ 11711 h 4626572"/>
              <a:gd name="connsiteX3" fmla="*/ 2131430 w 2131430"/>
              <a:gd name="connsiteY3" fmla="*/ 297027 h 4626572"/>
              <a:gd name="connsiteX4" fmla="*/ 2131430 w 2131430"/>
              <a:gd name="connsiteY4" fmla="*/ 4360305 h 4626572"/>
              <a:gd name="connsiteX5" fmla="*/ 1869925 w 2131430"/>
              <a:gd name="connsiteY5" fmla="*/ 4626572 h 4626572"/>
              <a:gd name="connsiteX6" fmla="*/ 257235 w 2131430"/>
              <a:gd name="connsiteY6" fmla="*/ 4624191 h 4626572"/>
              <a:gd name="connsiteX7" fmla="*/ 493 w 2131430"/>
              <a:gd name="connsiteY7" fmla="*/ 4357924 h 4626572"/>
              <a:gd name="connsiteX8" fmla="*/ 2874 w 2131430"/>
              <a:gd name="connsiteY8" fmla="*/ 292265 h 462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31430" h="4626572">
                <a:moveTo>
                  <a:pt x="2874" y="292265"/>
                </a:moveTo>
                <a:cubicBezTo>
                  <a:pt x="2874" y="155731"/>
                  <a:pt x="101650" y="18853"/>
                  <a:pt x="233422" y="16472"/>
                </a:cubicBezTo>
                <a:cubicBezTo>
                  <a:pt x="556504" y="2654"/>
                  <a:pt x="1580975" y="-10045"/>
                  <a:pt x="1898501" y="11711"/>
                </a:cubicBezTo>
                <a:cubicBezTo>
                  <a:pt x="2042179" y="21236"/>
                  <a:pt x="2131430" y="160493"/>
                  <a:pt x="2131430" y="297027"/>
                </a:cubicBezTo>
                <a:lnTo>
                  <a:pt x="2131430" y="4360305"/>
                </a:lnTo>
                <a:cubicBezTo>
                  <a:pt x="2131430" y="4496839"/>
                  <a:pt x="2006459" y="4626572"/>
                  <a:pt x="1869925" y="4626572"/>
                </a:cubicBezTo>
                <a:lnTo>
                  <a:pt x="257235" y="4624191"/>
                </a:lnTo>
                <a:cubicBezTo>
                  <a:pt x="120701" y="4624191"/>
                  <a:pt x="493" y="4494458"/>
                  <a:pt x="493" y="4357924"/>
                </a:cubicBezTo>
                <a:cubicBezTo>
                  <a:pt x="-1888" y="3002704"/>
                  <a:pt x="5255" y="1647485"/>
                  <a:pt x="2874" y="292265"/>
                </a:cubicBezTo>
                <a:close/>
              </a:path>
            </a:pathLst>
          </a:cu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79531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1" y="2302670"/>
            <a:ext cx="8080376" cy="959643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1" y="3262313"/>
            <a:ext cx="8080376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90053" y="2302670"/>
            <a:ext cx="8083550" cy="959643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90053" y="3262313"/>
            <a:ext cx="8083550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2F7A-4F07-46D5-A965-AB66B08169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2AFE3-EB0F-4C3C-A161-83F4A4CAA7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742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2F7A-4F07-46D5-A965-AB66B08169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2AFE3-EB0F-4C3C-A161-83F4A4CAA7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263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2F7A-4F07-46D5-A965-AB66B08169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2AFE3-EB0F-4C3C-A161-83F4A4CAA7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639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2" y="409575"/>
            <a:ext cx="6016626" cy="1743075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50100" y="409577"/>
            <a:ext cx="10223501" cy="877967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2" y="2152652"/>
            <a:ext cx="6016626" cy="7036595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2F7A-4F07-46D5-A965-AB66B08169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2AFE3-EB0F-4C3C-A161-83F4A4CAA7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651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4576" y="7200900"/>
            <a:ext cx="10972800" cy="850107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84576" y="919163"/>
            <a:ext cx="10972800" cy="6172200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84576" y="8051007"/>
            <a:ext cx="10972800" cy="1207293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F2F7A-4F07-46D5-A965-AB66B08169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2AFE3-EB0F-4C3C-A161-83F4A4CAA7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000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411957"/>
            <a:ext cx="16459200" cy="1714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400302"/>
            <a:ext cx="16459200" cy="67889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4400" y="9534527"/>
            <a:ext cx="4267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AF2F7A-4F07-46D5-A965-AB66B08169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0" y="9534527"/>
            <a:ext cx="5791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106400" y="9534527"/>
            <a:ext cx="4267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2AFE3-EB0F-4C3C-A161-83F4A4CAA74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197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371600" rtl="0" eaLnBrk="1" latinLnBrk="0" hangingPunct="1"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4350" indent="-514350" algn="l" defTabSz="1371600" rtl="0" eaLnBrk="1" latinLnBrk="0" hangingPunct="1">
        <a:spcBef>
          <a:spcPct val="20000"/>
        </a:spcBef>
        <a:buFont typeface="Arial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114425" indent="-428625" algn="l" defTabSz="1371600" rtl="0" eaLnBrk="1" latinLnBrk="0" hangingPunct="1">
        <a:spcBef>
          <a:spcPct val="20000"/>
        </a:spcBef>
        <a:buFont typeface="Arial" pitchFamily="34" charset="0"/>
        <a:buChar char="–"/>
        <a:defRPr sz="42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spcBef>
          <a:spcPct val="20000"/>
        </a:spcBef>
        <a:buFont typeface="Arial" pitchFamily="34" charset="0"/>
        <a:buChar char="»"/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 b="0" i="0">
                <a:solidFill>
                  <a:schemeClr val="tx1">
                    <a:tint val="75000"/>
                  </a:schemeClr>
                </a:solidFill>
                <a:latin typeface="K2D" panose="00000500000000000000" pitchFamily="2" charset="-34"/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 b="0" i="0">
                <a:solidFill>
                  <a:schemeClr val="tx1">
                    <a:tint val="75000"/>
                  </a:schemeClr>
                </a:solidFill>
                <a:latin typeface="K2D" panose="00000500000000000000" pitchFamily="2" charset="-34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0" i="0">
                <a:solidFill>
                  <a:schemeClr val="tx1">
                    <a:tint val="75000"/>
                  </a:schemeClr>
                </a:solidFill>
                <a:latin typeface="K2D" panose="00000500000000000000" pitchFamily="2" charset="-34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03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  <p:sldLayoutId id="2147483698" r:id="rId26"/>
    <p:sldLayoutId id="2147483699" r:id="rId27"/>
    <p:sldLayoutId id="2147483700" r:id="rId28"/>
    <p:sldLayoutId id="2147483701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b="0" i="0" kern="1200">
          <a:solidFill>
            <a:schemeClr val="tx1"/>
          </a:solidFill>
          <a:latin typeface="K2D" panose="00000500000000000000" pitchFamily="2" charset="-34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b="0" i="0" kern="1200">
          <a:solidFill>
            <a:schemeClr val="tx1"/>
          </a:solidFill>
          <a:latin typeface="Readex Pro" pitchFamily="2" charset="-78"/>
          <a:ea typeface="+mn-ea"/>
          <a:cs typeface="Readex Pro" pitchFamily="2" charset="-78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b="0" i="0" kern="1200">
          <a:solidFill>
            <a:schemeClr val="tx1"/>
          </a:solidFill>
          <a:latin typeface="Readex Pro" pitchFamily="2" charset="-78"/>
          <a:ea typeface="+mn-ea"/>
          <a:cs typeface="Readex Pro" pitchFamily="2" charset="-78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b="0" i="0" kern="1200">
          <a:solidFill>
            <a:schemeClr val="tx1"/>
          </a:solidFill>
          <a:latin typeface="Readex Pro" pitchFamily="2" charset="-78"/>
          <a:ea typeface="+mn-ea"/>
          <a:cs typeface="Readex Pro" pitchFamily="2" charset="-78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b="0" i="0" kern="1200">
          <a:solidFill>
            <a:schemeClr val="tx1"/>
          </a:solidFill>
          <a:latin typeface="Readex Pro" pitchFamily="2" charset="-78"/>
          <a:ea typeface="+mn-ea"/>
          <a:cs typeface="Readex Pro" pitchFamily="2" charset="-78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b="0" i="0" kern="1200">
          <a:solidFill>
            <a:schemeClr val="tx1"/>
          </a:solidFill>
          <a:latin typeface="Readex Pro" pitchFamily="2" charset="-78"/>
          <a:ea typeface="+mn-ea"/>
          <a:cs typeface="Readex Pro" pitchFamily="2" charset="-78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4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microsoft.com/office/2007/relationships/hdphoto" Target="../media/hdphoto2.wdp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7300" y="3155156"/>
            <a:ext cx="15773400" cy="1988344"/>
            <a:chOff x="0" y="0"/>
            <a:chExt cx="21031200" cy="26511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031200" cy="2651126"/>
            </a:xfrm>
            <a:custGeom>
              <a:avLst/>
              <a:gdLst/>
              <a:ahLst/>
              <a:cxnLst/>
              <a:rect l="l" t="t" r="r" b="b"/>
              <a:pathLst>
                <a:path w="21031200" h="2651126">
                  <a:moveTo>
                    <a:pt x="0" y="0"/>
                  </a:moveTo>
                  <a:lnTo>
                    <a:pt x="21031200" y="0"/>
                  </a:lnTo>
                  <a:lnTo>
                    <a:pt x="21031200" y="2651126"/>
                  </a:lnTo>
                  <a:lnTo>
                    <a:pt x="0" y="2651126"/>
                  </a:lnTo>
                  <a:close/>
                </a:path>
              </a:pathLst>
            </a:custGeom>
            <a:blipFill>
              <a:blip r:embed="rId2" cstate="print">
                <a:alphaModFix amt="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57150"/>
              <a:ext cx="21031200" cy="25939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415"/>
                </a:lnSpc>
              </a:pPr>
              <a:r>
                <a:rPr lang="en-US" sz="5940" b="1">
                  <a:solidFill>
                    <a:srgbClr val="0070C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Successful use of umbrella </a:t>
              </a:r>
              <a:r>
                <a:rPr lang="en-US" sz="5940" b="1" i="1">
                  <a:solidFill>
                    <a:srgbClr val="0070C0"/>
                  </a:solidFill>
                  <a:latin typeface="Aptos Bold Italics"/>
                  <a:ea typeface="Aptos Bold Italics"/>
                  <a:cs typeface="Aptos Bold Italics"/>
                  <a:sym typeface="Aptos Bold Italics"/>
                </a:rPr>
                <a:t>Artemia</a:t>
              </a:r>
              <a:r>
                <a:rPr lang="en-US" sz="5940" b="1">
                  <a:solidFill>
                    <a:srgbClr val="0070C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 in commercial hatcheries of mud crab and shrimp in the Mekong Delta, Vietnam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8270681" y="5776817"/>
            <a:ext cx="8270815" cy="2124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60"/>
              </a:lnSpc>
            </a:pPr>
            <a:r>
              <a:rPr lang="en-US" sz="3600">
                <a:solidFill>
                  <a:srgbClr val="215968"/>
                </a:solidFill>
                <a:latin typeface="Calibri (MS)"/>
                <a:ea typeface="Calibri (MS)"/>
                <a:cs typeface="Calibri (MS)"/>
                <a:sym typeface="Calibri (MS)"/>
              </a:rPr>
              <a:t>VN Ut</a:t>
            </a:r>
            <a:r>
              <a:rPr lang="en-US" sz="36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¹</a:t>
            </a:r>
            <a:r>
              <a:rPr lang="en-US" sz="3600">
                <a:solidFill>
                  <a:srgbClr val="215968"/>
                </a:solidFill>
                <a:latin typeface="Calibri (MS)"/>
                <a:ea typeface="Calibri (MS)"/>
                <a:cs typeface="Calibri (MS)"/>
                <a:sym typeface="Calibri (MS)"/>
              </a:rPr>
              <a:t>, LT Nguyen</a:t>
            </a:r>
            <a:r>
              <a:rPr lang="en-US" sz="36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²</a:t>
            </a:r>
            <a:r>
              <a:rPr lang="en-US" sz="3600">
                <a:solidFill>
                  <a:srgbClr val="215968"/>
                </a:solidFill>
                <a:latin typeface="Calibri (MS)"/>
                <a:ea typeface="Calibri (MS)"/>
                <a:cs typeface="Calibri (MS)"/>
                <a:sym typeface="Calibri (MS)"/>
              </a:rPr>
              <a:t>, Sorgeloos³ and NV Hoa</a:t>
            </a:r>
            <a:r>
              <a:rPr lang="en-US" sz="36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¹</a:t>
            </a:r>
          </a:p>
          <a:p>
            <a:pPr algn="r">
              <a:lnSpc>
                <a:spcPts val="3240"/>
              </a:lnSpc>
            </a:pPr>
            <a:r>
              <a:rPr lang="en-US" sz="27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¹Cantho University, Vietnam,²Baclieu University, Vietnam³Ghent University, Belgium</a:t>
            </a:r>
          </a:p>
          <a:p>
            <a:pPr algn="l">
              <a:lnSpc>
                <a:spcPts val="4860"/>
              </a:lnSpc>
            </a:pPr>
            <a:endParaRPr lang="en-US" sz="270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356086" y="263842"/>
            <a:ext cx="12396540" cy="499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74"/>
              </a:lnSpc>
            </a:pPr>
            <a:r>
              <a:rPr lang="en-US" sz="3060" b="1">
                <a:solidFill>
                  <a:srgbClr val="FF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Vinh Chau Artemia: the global gold standard for aquaculture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994821" y="1331671"/>
            <a:ext cx="14298349" cy="7980474"/>
            <a:chOff x="0" y="0"/>
            <a:chExt cx="19064465" cy="106406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064478" cy="10640695"/>
            </a:xfrm>
            <a:custGeom>
              <a:avLst/>
              <a:gdLst/>
              <a:ahLst/>
              <a:cxnLst/>
              <a:rect l="l" t="t" r="r" b="b"/>
              <a:pathLst>
                <a:path w="19064478" h="10640695">
                  <a:moveTo>
                    <a:pt x="0" y="0"/>
                  </a:moveTo>
                  <a:lnTo>
                    <a:pt x="19064478" y="0"/>
                  </a:lnTo>
                  <a:lnTo>
                    <a:pt x="19064478" y="10640695"/>
                  </a:lnTo>
                  <a:lnTo>
                    <a:pt x="0" y="106406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 t="-7" b="-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66108" y="1432789"/>
            <a:ext cx="7442921" cy="1084497"/>
            <a:chOff x="0" y="0"/>
            <a:chExt cx="9923894" cy="144599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923907" cy="1446022"/>
            </a:xfrm>
            <a:custGeom>
              <a:avLst/>
              <a:gdLst/>
              <a:ahLst/>
              <a:cxnLst/>
              <a:rect l="l" t="t" r="r" b="b"/>
              <a:pathLst>
                <a:path w="9923907" h="1446022">
                  <a:moveTo>
                    <a:pt x="0" y="0"/>
                  </a:moveTo>
                  <a:lnTo>
                    <a:pt x="9923907" y="0"/>
                  </a:lnTo>
                  <a:lnTo>
                    <a:pt x="9923907" y="1446022"/>
                  </a:lnTo>
                  <a:lnTo>
                    <a:pt x="0" y="14460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EE270E-6207-FF4E-83B3-A1E459F96D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14300"/>
            <a:ext cx="17449800" cy="9601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8EDC891-E880-3EE1-49A7-058960EAC9DC}"/>
              </a:ext>
            </a:extLst>
          </p:cNvPr>
          <p:cNvSpPr txBox="1"/>
          <p:nvPr/>
        </p:nvSpPr>
        <p:spPr>
          <a:xfrm>
            <a:off x="685800" y="309890"/>
            <a:ext cx="480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LOC VANG COMPANY-BACLIEU</a:t>
            </a:r>
          </a:p>
        </p:txBody>
      </p:sp>
    </p:spTree>
    <p:extLst>
      <p:ext uri="{BB962C8B-B14F-4D97-AF65-F5344CB8AC3E}">
        <p14:creationId xmlns:p14="http://schemas.microsoft.com/office/powerpoint/2010/main" val="16388621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75167" y="1521238"/>
            <a:ext cx="14158922" cy="7359529"/>
            <a:chOff x="0" y="0"/>
            <a:chExt cx="18878563" cy="981270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878550" cy="9812655"/>
            </a:xfrm>
            <a:custGeom>
              <a:avLst/>
              <a:gdLst/>
              <a:ahLst/>
              <a:cxnLst/>
              <a:rect l="l" t="t" r="r" b="b"/>
              <a:pathLst>
                <a:path w="18878550" h="9812655">
                  <a:moveTo>
                    <a:pt x="0" y="0"/>
                  </a:moveTo>
                  <a:lnTo>
                    <a:pt x="18878550" y="0"/>
                  </a:lnTo>
                  <a:lnTo>
                    <a:pt x="18878550" y="9812655"/>
                  </a:lnTo>
                  <a:lnTo>
                    <a:pt x="0" y="98126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2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09600" y="764381"/>
            <a:ext cx="16840200" cy="8758238"/>
            <a:chOff x="0" y="0"/>
            <a:chExt cx="24384000" cy="136017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601700"/>
            </a:xfrm>
            <a:custGeom>
              <a:avLst/>
              <a:gdLst/>
              <a:ahLst/>
              <a:cxnLst/>
              <a:rect l="l" t="t" r="r" b="b"/>
              <a:pathLst>
                <a:path w="24384000" h="13601700">
                  <a:moveTo>
                    <a:pt x="0" y="0"/>
                  </a:moveTo>
                  <a:lnTo>
                    <a:pt x="24384000" y="0"/>
                  </a:lnTo>
                  <a:lnTo>
                    <a:pt x="24384000" y="13601700"/>
                  </a:lnTo>
                  <a:lnTo>
                    <a:pt x="0" y="136017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 t="-29" b="-2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6E53653-C0B4-B228-E34E-8A248880C8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190500"/>
            <a:ext cx="17754600" cy="9220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B79F125-C2AF-5E32-1EB5-EC57667FAFF2}"/>
              </a:ext>
            </a:extLst>
          </p:cNvPr>
          <p:cNvSpPr txBox="1"/>
          <p:nvPr/>
        </p:nvSpPr>
        <p:spPr>
          <a:xfrm>
            <a:off x="381000" y="5134970"/>
            <a:ext cx="902604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 Our main markets today are </a:t>
            </a:r>
            <a:r>
              <a:rPr lang="en-US" sz="2400" b="1" dirty="0">
                <a:highlight>
                  <a:srgbClr val="FFFF00"/>
                </a:highlight>
              </a:rPr>
              <a:t>penaeid shrimp </a:t>
            </a:r>
            <a:r>
              <a:rPr lang="en-US" sz="2400" dirty="0">
                <a:highlight>
                  <a:srgbClr val="FFFF00"/>
                </a:highlight>
              </a:rPr>
              <a:t>and smaller sales in </a:t>
            </a:r>
            <a:r>
              <a:rPr lang="en-US" sz="2400" b="1" dirty="0">
                <a:highlight>
                  <a:srgbClr val="FFFF00"/>
                </a:highlight>
              </a:rPr>
              <a:t>Macrobrachium</a:t>
            </a:r>
            <a:r>
              <a:rPr lang="en-US" sz="2400" dirty="0">
                <a:highlight>
                  <a:srgbClr val="FFFF00"/>
                </a:highlight>
              </a:rPr>
              <a:t> and </a:t>
            </a:r>
            <a:r>
              <a:rPr lang="en-US" sz="2400" b="1" dirty="0">
                <a:highlight>
                  <a:srgbClr val="FFFF00"/>
                </a:highlight>
              </a:rPr>
              <a:t>marine fishes</a:t>
            </a:r>
            <a:r>
              <a:rPr lang="en-US" sz="2400" dirty="0"/>
              <a:t>. We did some tests with Pangasius with good results but too expensive for major commercial roll out (Rudi </a:t>
            </a:r>
            <a:r>
              <a:rPr lang="en-US" sz="2400" dirty="0" err="1"/>
              <a:t>Bijnens</a:t>
            </a:r>
            <a:r>
              <a:rPr lang="en-US" sz="2400" dirty="0"/>
              <a:t>, 2026 Pers. Comm.)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2CD1E30-4D61-A200-B79F-CA3B4AF8DF69}"/>
              </a:ext>
            </a:extLst>
          </p:cNvPr>
          <p:cNvCxnSpPr/>
          <p:nvPr/>
        </p:nvCxnSpPr>
        <p:spPr>
          <a:xfrm>
            <a:off x="10672547" y="5004748"/>
            <a:ext cx="2895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C0A13728-1168-7835-A7A1-17725E45C8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" y="1638300"/>
            <a:ext cx="6582827" cy="269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370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068A93D-048B-4EA1-8D67-E38216E10A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5300" y="52885"/>
            <a:ext cx="17297400" cy="93105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278930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3399"/>
          <a:stretch>
            <a:fillRect/>
          </a:stretch>
        </p:blipFill>
        <p:spPr>
          <a:xfrm>
            <a:off x="-18197" y="0"/>
            <a:ext cx="18288000" cy="932973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AECE0EA-D981-7CC5-5CC1-C2D14FE3E8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8099"/>
            <a:ext cx="17983200" cy="969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390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38A5544-DD82-5F62-0526-0A02851DE8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0969" y="266700"/>
            <a:ext cx="17166061" cy="9323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479854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A503412C-6B83-2B15-F3F4-84A08EBCC0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" y="160905"/>
            <a:ext cx="17326059" cy="93259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28893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71D2A3D-1554-E6FF-0F55-4896551628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72"/>
          <a:stretch>
            <a:fillRect/>
          </a:stretch>
        </p:blipFill>
        <p:spPr>
          <a:xfrm>
            <a:off x="0" y="-250285"/>
            <a:ext cx="18272760" cy="9965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2828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105400" y="3619500"/>
            <a:ext cx="6236208" cy="1084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920"/>
              </a:lnSpc>
            </a:pPr>
            <a:r>
              <a:rPr lang="en-US" sz="9600" b="1" dirty="0">
                <a:solidFill>
                  <a:srgbClr val="1F4E79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Thank you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2863"/>
            <a:ext cx="18288000" cy="9596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777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33BDBA3-9538-04F4-E56B-B3A67274DE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8099"/>
            <a:ext cx="17907000" cy="9736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452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F22755A-7558-04C5-61CC-E437A7F699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187" y="1485900"/>
            <a:ext cx="13001625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B12FC4D-7E60-CEA0-D423-23514C18F0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187" y="1485900"/>
            <a:ext cx="13001625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94ABEF0-6396-09C5-6174-D8198911E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187" y="1485900"/>
            <a:ext cx="13001625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998478-55E6-2866-0338-4FFCCF053E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43000" y="114300"/>
            <a:ext cx="15392380" cy="865660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rapezoid 30"/>
          <p:cNvSpPr/>
          <p:nvPr/>
        </p:nvSpPr>
        <p:spPr>
          <a:xfrm flipV="1">
            <a:off x="8001000" y="8520085"/>
            <a:ext cx="5875020" cy="1644761"/>
          </a:xfrm>
          <a:prstGeom prst="trapezoid">
            <a:avLst>
              <a:gd name="adj" fmla="val 414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29" name="Flowchart: Terminator 228"/>
          <p:cNvSpPr/>
          <p:nvPr/>
        </p:nvSpPr>
        <p:spPr>
          <a:xfrm>
            <a:off x="5168612" y="2700695"/>
            <a:ext cx="1944516" cy="124518"/>
          </a:xfrm>
          <a:prstGeom prst="flowChartTerminator">
            <a:avLst/>
          </a:prstGeom>
          <a:solidFill>
            <a:srgbClr val="FFCC66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54" name="Flowchart: Terminator 53"/>
          <p:cNvSpPr/>
          <p:nvPr/>
        </p:nvSpPr>
        <p:spPr>
          <a:xfrm>
            <a:off x="1122501" y="2556516"/>
            <a:ext cx="1944516" cy="124518"/>
          </a:xfrm>
          <a:prstGeom prst="flowChartTerminator">
            <a:avLst/>
          </a:prstGeom>
          <a:solidFill>
            <a:srgbClr val="FFCC66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24759" y="274969"/>
            <a:ext cx="17917677" cy="846779"/>
          </a:xfrm>
          <a:prstGeom prst="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137160" tIns="68580" rIns="137160" bIns="6858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371600">
              <a:defRPr/>
            </a:pPr>
            <a:r>
              <a:rPr lang="en-US" sz="4200" b="1" i="1" dirty="0" err="1">
                <a:solidFill>
                  <a:srgbClr val="4F81BD">
                    <a:lumMod val="75000"/>
                  </a:srgbClr>
                </a:solidFill>
                <a:latin typeface="Calibri"/>
                <a:sym typeface="Arial"/>
              </a:rPr>
              <a:t>Artemia</a:t>
            </a:r>
            <a:r>
              <a:rPr lang="en-US" sz="4200" b="1" i="1" dirty="0">
                <a:solidFill>
                  <a:srgbClr val="4F81BD">
                    <a:lumMod val="75000"/>
                  </a:srgbClr>
                </a:solidFill>
                <a:latin typeface="Calibri"/>
                <a:sym typeface="Arial"/>
              </a:rPr>
              <a:t> </a:t>
            </a:r>
            <a:r>
              <a:rPr lang="en-US" sz="4200" b="1" dirty="0" err="1">
                <a:solidFill>
                  <a:srgbClr val="4F81BD">
                    <a:lumMod val="75000"/>
                  </a:srgbClr>
                </a:solidFill>
                <a:latin typeface="Calibri"/>
                <a:sym typeface="Arial"/>
              </a:rPr>
              <a:t>Vinhchau</a:t>
            </a:r>
            <a:r>
              <a:rPr lang="en-US" sz="4200" b="1" dirty="0">
                <a:solidFill>
                  <a:srgbClr val="4F81BD">
                    <a:lumMod val="75000"/>
                  </a:srgbClr>
                </a:solidFill>
                <a:latin typeface="Calibri"/>
                <a:sym typeface="Arial"/>
              </a:rPr>
              <a:t> with its unique character (small size, rich in HUFA) becomes excellent life food in </a:t>
            </a:r>
            <a:r>
              <a:rPr lang="en-US" sz="4200" b="1" dirty="0" err="1">
                <a:solidFill>
                  <a:srgbClr val="4F81BD">
                    <a:lumMod val="75000"/>
                  </a:srgbClr>
                </a:solidFill>
                <a:latin typeface="Calibri"/>
                <a:sym typeface="Arial"/>
              </a:rPr>
              <a:t>mub</a:t>
            </a:r>
            <a:r>
              <a:rPr lang="en-US" sz="4200" b="1" dirty="0">
                <a:solidFill>
                  <a:srgbClr val="4F81BD">
                    <a:lumMod val="75000"/>
                  </a:srgbClr>
                </a:solidFill>
                <a:latin typeface="Calibri"/>
                <a:sym typeface="Arial"/>
              </a:rPr>
              <a:t>-crab (</a:t>
            </a:r>
            <a:r>
              <a:rPr lang="en-US" sz="4200" b="1" i="1" dirty="0">
                <a:solidFill>
                  <a:srgbClr val="4F81BD">
                    <a:lumMod val="75000"/>
                  </a:srgbClr>
                </a:solidFill>
                <a:latin typeface="Calibri"/>
                <a:sym typeface="Arial"/>
              </a:rPr>
              <a:t>Scylla </a:t>
            </a:r>
            <a:r>
              <a:rPr lang="en-US" sz="4200" b="1" i="1" dirty="0" err="1">
                <a:solidFill>
                  <a:srgbClr val="4F81BD">
                    <a:lumMod val="75000"/>
                  </a:srgbClr>
                </a:solidFill>
                <a:latin typeface="Calibri"/>
                <a:sym typeface="Arial"/>
              </a:rPr>
              <a:t>paramamosain</a:t>
            </a:r>
            <a:r>
              <a:rPr lang="en-US" sz="4200" b="1" dirty="0">
                <a:solidFill>
                  <a:srgbClr val="4F81BD">
                    <a:lumMod val="75000"/>
                  </a:srgbClr>
                </a:solidFill>
                <a:latin typeface="Calibri"/>
                <a:sym typeface="Arial"/>
              </a:rPr>
              <a:t>) hatchery</a:t>
            </a:r>
            <a:endParaRPr lang="en-US" sz="4200" b="1" dirty="0">
              <a:solidFill>
                <a:srgbClr val="4F81BD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072151" y="2260741"/>
            <a:ext cx="3314700" cy="4405043"/>
            <a:chOff x="8504107" y="2928923"/>
            <a:chExt cx="1271967" cy="2936695"/>
          </a:xfrm>
        </p:grpSpPr>
        <p:sp>
          <p:nvSpPr>
            <p:cNvPr id="7" name="Freeform 6"/>
            <p:cNvSpPr/>
            <p:nvPr/>
          </p:nvSpPr>
          <p:spPr>
            <a:xfrm>
              <a:off x="8504107" y="3301416"/>
              <a:ext cx="783135" cy="2564202"/>
            </a:xfrm>
            <a:custGeom>
              <a:avLst/>
              <a:gdLst>
                <a:gd name="connsiteX0" fmla="*/ 0 w 594360"/>
                <a:gd name="connsiteY0" fmla="*/ 0 h 2514600"/>
                <a:gd name="connsiteX1" fmla="*/ 594360 w 594360"/>
                <a:gd name="connsiteY1" fmla="*/ 0 h 2514600"/>
                <a:gd name="connsiteX2" fmla="*/ 594360 w 594360"/>
                <a:gd name="connsiteY2" fmla="*/ 1447800 h 2514600"/>
                <a:gd name="connsiteX3" fmla="*/ 594360 w 594360"/>
                <a:gd name="connsiteY3" fmla="*/ 1455420 h 2514600"/>
                <a:gd name="connsiteX4" fmla="*/ 591275 w 594360"/>
                <a:gd name="connsiteY4" fmla="*/ 1455420 h 2514600"/>
                <a:gd name="connsiteX5" fmla="*/ 375285 w 594360"/>
                <a:gd name="connsiteY5" fmla="*/ 1988820 h 2514600"/>
                <a:gd name="connsiteX6" fmla="*/ 361604 w 594360"/>
                <a:gd name="connsiteY6" fmla="*/ 1988820 h 2514600"/>
                <a:gd name="connsiteX7" fmla="*/ 361604 w 594360"/>
                <a:gd name="connsiteY7" fmla="*/ 2179320 h 2514600"/>
                <a:gd name="connsiteX8" fmla="*/ 411480 w 594360"/>
                <a:gd name="connsiteY8" fmla="*/ 2179320 h 2514600"/>
                <a:gd name="connsiteX9" fmla="*/ 411480 w 594360"/>
                <a:gd name="connsiteY9" fmla="*/ 2095500 h 2514600"/>
                <a:gd name="connsiteX10" fmla="*/ 472440 w 594360"/>
                <a:gd name="connsiteY10" fmla="*/ 2095500 h 2514600"/>
                <a:gd name="connsiteX11" fmla="*/ 472440 w 594360"/>
                <a:gd name="connsiteY11" fmla="*/ 2179320 h 2514600"/>
                <a:gd name="connsiteX12" fmla="*/ 518160 w 594360"/>
                <a:gd name="connsiteY12" fmla="*/ 2179320 h 2514600"/>
                <a:gd name="connsiteX13" fmla="*/ 518160 w 594360"/>
                <a:gd name="connsiteY13" fmla="*/ 2247900 h 2514600"/>
                <a:gd name="connsiteX14" fmla="*/ 472440 w 594360"/>
                <a:gd name="connsiteY14" fmla="*/ 2247900 h 2514600"/>
                <a:gd name="connsiteX15" fmla="*/ 472440 w 594360"/>
                <a:gd name="connsiteY15" fmla="*/ 2331720 h 2514600"/>
                <a:gd name="connsiteX16" fmla="*/ 411480 w 594360"/>
                <a:gd name="connsiteY16" fmla="*/ 2331720 h 2514600"/>
                <a:gd name="connsiteX17" fmla="*/ 411480 w 594360"/>
                <a:gd name="connsiteY17" fmla="*/ 2247900 h 2514600"/>
                <a:gd name="connsiteX18" fmla="*/ 361604 w 594360"/>
                <a:gd name="connsiteY18" fmla="*/ 2247900 h 2514600"/>
                <a:gd name="connsiteX19" fmla="*/ 361604 w 594360"/>
                <a:gd name="connsiteY19" fmla="*/ 2514600 h 2514600"/>
                <a:gd name="connsiteX20" fmla="*/ 243840 w 594360"/>
                <a:gd name="connsiteY20" fmla="*/ 2514600 h 2514600"/>
                <a:gd name="connsiteX21" fmla="*/ 243840 w 594360"/>
                <a:gd name="connsiteY21" fmla="*/ 2247900 h 2514600"/>
                <a:gd name="connsiteX22" fmla="*/ 220980 w 594360"/>
                <a:gd name="connsiteY22" fmla="*/ 2247900 h 2514600"/>
                <a:gd name="connsiteX23" fmla="*/ 220980 w 594360"/>
                <a:gd name="connsiteY23" fmla="*/ 2179320 h 2514600"/>
                <a:gd name="connsiteX24" fmla="*/ 243840 w 594360"/>
                <a:gd name="connsiteY24" fmla="*/ 2179320 h 2514600"/>
                <a:gd name="connsiteX25" fmla="*/ 243840 w 594360"/>
                <a:gd name="connsiteY25" fmla="*/ 1988820 h 2514600"/>
                <a:gd name="connsiteX26" fmla="*/ 219075 w 594360"/>
                <a:gd name="connsiteY26" fmla="*/ 1988820 h 2514600"/>
                <a:gd name="connsiteX27" fmla="*/ 3085 w 594360"/>
                <a:gd name="connsiteY27" fmla="*/ 1455420 h 2514600"/>
                <a:gd name="connsiteX28" fmla="*/ 0 w 594360"/>
                <a:gd name="connsiteY28" fmla="*/ 1455420 h 2514600"/>
                <a:gd name="connsiteX29" fmla="*/ 0 w 594360"/>
                <a:gd name="connsiteY29" fmla="*/ 1447800 h 251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94360" h="2514600">
                  <a:moveTo>
                    <a:pt x="0" y="0"/>
                  </a:moveTo>
                  <a:lnTo>
                    <a:pt x="594360" y="0"/>
                  </a:lnTo>
                  <a:lnTo>
                    <a:pt x="594360" y="1447800"/>
                  </a:lnTo>
                  <a:lnTo>
                    <a:pt x="594360" y="1455420"/>
                  </a:lnTo>
                  <a:lnTo>
                    <a:pt x="591275" y="1455420"/>
                  </a:lnTo>
                  <a:lnTo>
                    <a:pt x="375285" y="1988820"/>
                  </a:lnTo>
                  <a:lnTo>
                    <a:pt x="361604" y="1988820"/>
                  </a:lnTo>
                  <a:lnTo>
                    <a:pt x="361604" y="2179320"/>
                  </a:lnTo>
                  <a:lnTo>
                    <a:pt x="411480" y="2179320"/>
                  </a:lnTo>
                  <a:lnTo>
                    <a:pt x="411480" y="2095500"/>
                  </a:lnTo>
                  <a:lnTo>
                    <a:pt x="472440" y="2095500"/>
                  </a:lnTo>
                  <a:lnTo>
                    <a:pt x="472440" y="2179320"/>
                  </a:lnTo>
                  <a:lnTo>
                    <a:pt x="518160" y="2179320"/>
                  </a:lnTo>
                  <a:lnTo>
                    <a:pt x="518160" y="2247900"/>
                  </a:lnTo>
                  <a:lnTo>
                    <a:pt x="472440" y="2247900"/>
                  </a:lnTo>
                  <a:lnTo>
                    <a:pt x="472440" y="2331720"/>
                  </a:lnTo>
                  <a:lnTo>
                    <a:pt x="411480" y="2331720"/>
                  </a:lnTo>
                  <a:lnTo>
                    <a:pt x="411480" y="2247900"/>
                  </a:lnTo>
                  <a:lnTo>
                    <a:pt x="361604" y="2247900"/>
                  </a:lnTo>
                  <a:lnTo>
                    <a:pt x="361604" y="2514600"/>
                  </a:lnTo>
                  <a:lnTo>
                    <a:pt x="243840" y="2514600"/>
                  </a:lnTo>
                  <a:lnTo>
                    <a:pt x="243840" y="2247900"/>
                  </a:lnTo>
                  <a:lnTo>
                    <a:pt x="220980" y="2247900"/>
                  </a:lnTo>
                  <a:lnTo>
                    <a:pt x="220980" y="2179320"/>
                  </a:lnTo>
                  <a:lnTo>
                    <a:pt x="243840" y="2179320"/>
                  </a:lnTo>
                  <a:lnTo>
                    <a:pt x="243840" y="1988820"/>
                  </a:lnTo>
                  <a:lnTo>
                    <a:pt x="219075" y="1988820"/>
                  </a:lnTo>
                  <a:lnTo>
                    <a:pt x="3085" y="1455420"/>
                  </a:lnTo>
                  <a:lnTo>
                    <a:pt x="0" y="1455420"/>
                  </a:lnTo>
                  <a:lnTo>
                    <a:pt x="0" y="144780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8504107" y="3301416"/>
              <a:ext cx="783135" cy="289703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>
              <a:off x="8904806" y="2928923"/>
              <a:ext cx="871268" cy="2309842"/>
            </a:xfrm>
            <a:custGeom>
              <a:avLst/>
              <a:gdLst>
                <a:gd name="connsiteX0" fmla="*/ 871268 w 871268"/>
                <a:gd name="connsiteY0" fmla="*/ 1697366 h 2309842"/>
                <a:gd name="connsiteX1" fmla="*/ 664234 w 871268"/>
                <a:gd name="connsiteY1" fmla="*/ 153238 h 2309842"/>
                <a:gd name="connsiteX2" fmla="*/ 172528 w 871268"/>
                <a:gd name="connsiteY2" fmla="*/ 299887 h 2309842"/>
                <a:gd name="connsiteX3" fmla="*/ 0 w 871268"/>
                <a:gd name="connsiteY3" fmla="*/ 2309842 h 2309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71268" h="2309842">
                  <a:moveTo>
                    <a:pt x="871268" y="1697366"/>
                  </a:moveTo>
                  <a:cubicBezTo>
                    <a:pt x="825979" y="1041758"/>
                    <a:pt x="780691" y="386151"/>
                    <a:pt x="664234" y="153238"/>
                  </a:cubicBezTo>
                  <a:cubicBezTo>
                    <a:pt x="547777" y="-79675"/>
                    <a:pt x="283234" y="-59547"/>
                    <a:pt x="172528" y="299887"/>
                  </a:cubicBezTo>
                  <a:cubicBezTo>
                    <a:pt x="61822" y="659321"/>
                    <a:pt x="30911" y="1484581"/>
                    <a:pt x="0" y="2309842"/>
                  </a:cubicBezTo>
                </a:path>
              </a:pathLst>
            </a:cu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10" name="Flowchart: Process 9"/>
            <p:cNvSpPr/>
            <p:nvPr/>
          </p:nvSpPr>
          <p:spPr>
            <a:xfrm>
              <a:off x="8815997" y="5184218"/>
              <a:ext cx="159353" cy="109093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8908106" y="4878173"/>
              <a:ext cx="71402" cy="78509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8543426" y="3590938"/>
              <a:ext cx="208179" cy="1551359"/>
              <a:chOff x="9795309" y="3280629"/>
              <a:chExt cx="448477" cy="2233480"/>
            </a:xfrm>
          </p:grpSpPr>
          <p:sp>
            <p:nvSpPr>
              <p:cNvPr id="13" name="Oval 12"/>
              <p:cNvSpPr/>
              <p:nvPr/>
            </p:nvSpPr>
            <p:spPr>
              <a:xfrm>
                <a:off x="10086272" y="3548583"/>
                <a:ext cx="123016" cy="134896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9807822" y="4122872"/>
                <a:ext cx="113158" cy="125854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10124370" y="4260378"/>
                <a:ext cx="119416" cy="129202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9858144" y="4408106"/>
                <a:ext cx="146810" cy="126950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10062960" y="4559655"/>
                <a:ext cx="99669" cy="115849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10017468" y="3940882"/>
                <a:ext cx="145161" cy="157723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10004955" y="5133946"/>
                <a:ext cx="120550" cy="145598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10167589" y="5376603"/>
                <a:ext cx="76197" cy="137506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9795309" y="3280629"/>
                <a:ext cx="125671" cy="113147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9920980" y="4846796"/>
                <a:ext cx="96488" cy="123737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10062960" y="4802315"/>
                <a:ext cx="99669" cy="128014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</p:grpSp>
      <p:sp>
        <p:nvSpPr>
          <p:cNvPr id="25" name="Freeform 24"/>
          <p:cNvSpPr/>
          <p:nvPr/>
        </p:nvSpPr>
        <p:spPr>
          <a:xfrm>
            <a:off x="5125344" y="2945109"/>
            <a:ext cx="2040822" cy="3846303"/>
          </a:xfrm>
          <a:custGeom>
            <a:avLst/>
            <a:gdLst>
              <a:gd name="connsiteX0" fmla="*/ 0 w 594360"/>
              <a:gd name="connsiteY0" fmla="*/ 0 h 2514600"/>
              <a:gd name="connsiteX1" fmla="*/ 594360 w 594360"/>
              <a:gd name="connsiteY1" fmla="*/ 0 h 2514600"/>
              <a:gd name="connsiteX2" fmla="*/ 594360 w 594360"/>
              <a:gd name="connsiteY2" fmla="*/ 1447800 h 2514600"/>
              <a:gd name="connsiteX3" fmla="*/ 594360 w 594360"/>
              <a:gd name="connsiteY3" fmla="*/ 1455420 h 2514600"/>
              <a:gd name="connsiteX4" fmla="*/ 591275 w 594360"/>
              <a:gd name="connsiteY4" fmla="*/ 1455420 h 2514600"/>
              <a:gd name="connsiteX5" fmla="*/ 375285 w 594360"/>
              <a:gd name="connsiteY5" fmla="*/ 1988820 h 2514600"/>
              <a:gd name="connsiteX6" fmla="*/ 361604 w 594360"/>
              <a:gd name="connsiteY6" fmla="*/ 1988820 h 2514600"/>
              <a:gd name="connsiteX7" fmla="*/ 361604 w 594360"/>
              <a:gd name="connsiteY7" fmla="*/ 2179320 h 2514600"/>
              <a:gd name="connsiteX8" fmla="*/ 411480 w 594360"/>
              <a:gd name="connsiteY8" fmla="*/ 2179320 h 2514600"/>
              <a:gd name="connsiteX9" fmla="*/ 411480 w 594360"/>
              <a:gd name="connsiteY9" fmla="*/ 2095500 h 2514600"/>
              <a:gd name="connsiteX10" fmla="*/ 472440 w 594360"/>
              <a:gd name="connsiteY10" fmla="*/ 2095500 h 2514600"/>
              <a:gd name="connsiteX11" fmla="*/ 472440 w 594360"/>
              <a:gd name="connsiteY11" fmla="*/ 2179320 h 2514600"/>
              <a:gd name="connsiteX12" fmla="*/ 518160 w 594360"/>
              <a:gd name="connsiteY12" fmla="*/ 2179320 h 2514600"/>
              <a:gd name="connsiteX13" fmla="*/ 518160 w 594360"/>
              <a:gd name="connsiteY13" fmla="*/ 2247900 h 2514600"/>
              <a:gd name="connsiteX14" fmla="*/ 472440 w 594360"/>
              <a:gd name="connsiteY14" fmla="*/ 2247900 h 2514600"/>
              <a:gd name="connsiteX15" fmla="*/ 472440 w 594360"/>
              <a:gd name="connsiteY15" fmla="*/ 2331720 h 2514600"/>
              <a:gd name="connsiteX16" fmla="*/ 411480 w 594360"/>
              <a:gd name="connsiteY16" fmla="*/ 2331720 h 2514600"/>
              <a:gd name="connsiteX17" fmla="*/ 411480 w 594360"/>
              <a:gd name="connsiteY17" fmla="*/ 2247900 h 2514600"/>
              <a:gd name="connsiteX18" fmla="*/ 361604 w 594360"/>
              <a:gd name="connsiteY18" fmla="*/ 2247900 h 2514600"/>
              <a:gd name="connsiteX19" fmla="*/ 361604 w 594360"/>
              <a:gd name="connsiteY19" fmla="*/ 2514600 h 2514600"/>
              <a:gd name="connsiteX20" fmla="*/ 243840 w 594360"/>
              <a:gd name="connsiteY20" fmla="*/ 2514600 h 2514600"/>
              <a:gd name="connsiteX21" fmla="*/ 243840 w 594360"/>
              <a:gd name="connsiteY21" fmla="*/ 2247900 h 2514600"/>
              <a:gd name="connsiteX22" fmla="*/ 220980 w 594360"/>
              <a:gd name="connsiteY22" fmla="*/ 2247900 h 2514600"/>
              <a:gd name="connsiteX23" fmla="*/ 220980 w 594360"/>
              <a:gd name="connsiteY23" fmla="*/ 2179320 h 2514600"/>
              <a:gd name="connsiteX24" fmla="*/ 243840 w 594360"/>
              <a:gd name="connsiteY24" fmla="*/ 2179320 h 2514600"/>
              <a:gd name="connsiteX25" fmla="*/ 243840 w 594360"/>
              <a:gd name="connsiteY25" fmla="*/ 1988820 h 2514600"/>
              <a:gd name="connsiteX26" fmla="*/ 219075 w 594360"/>
              <a:gd name="connsiteY26" fmla="*/ 1988820 h 2514600"/>
              <a:gd name="connsiteX27" fmla="*/ 3085 w 594360"/>
              <a:gd name="connsiteY27" fmla="*/ 1455420 h 2514600"/>
              <a:gd name="connsiteX28" fmla="*/ 0 w 594360"/>
              <a:gd name="connsiteY28" fmla="*/ 1455420 h 2514600"/>
              <a:gd name="connsiteX29" fmla="*/ 0 w 594360"/>
              <a:gd name="connsiteY29" fmla="*/ 144780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594360" h="2514600">
                <a:moveTo>
                  <a:pt x="0" y="0"/>
                </a:moveTo>
                <a:lnTo>
                  <a:pt x="594360" y="0"/>
                </a:lnTo>
                <a:lnTo>
                  <a:pt x="594360" y="1447800"/>
                </a:lnTo>
                <a:lnTo>
                  <a:pt x="594360" y="1455420"/>
                </a:lnTo>
                <a:lnTo>
                  <a:pt x="591275" y="1455420"/>
                </a:lnTo>
                <a:lnTo>
                  <a:pt x="375285" y="1988820"/>
                </a:lnTo>
                <a:lnTo>
                  <a:pt x="361604" y="1988820"/>
                </a:lnTo>
                <a:lnTo>
                  <a:pt x="361604" y="2179320"/>
                </a:lnTo>
                <a:lnTo>
                  <a:pt x="411480" y="2179320"/>
                </a:lnTo>
                <a:lnTo>
                  <a:pt x="411480" y="2095500"/>
                </a:lnTo>
                <a:lnTo>
                  <a:pt x="472440" y="2095500"/>
                </a:lnTo>
                <a:lnTo>
                  <a:pt x="472440" y="2179320"/>
                </a:lnTo>
                <a:lnTo>
                  <a:pt x="518160" y="2179320"/>
                </a:lnTo>
                <a:lnTo>
                  <a:pt x="518160" y="2247900"/>
                </a:lnTo>
                <a:lnTo>
                  <a:pt x="472440" y="2247900"/>
                </a:lnTo>
                <a:lnTo>
                  <a:pt x="472440" y="2331720"/>
                </a:lnTo>
                <a:lnTo>
                  <a:pt x="411480" y="2331720"/>
                </a:lnTo>
                <a:lnTo>
                  <a:pt x="411480" y="2247900"/>
                </a:lnTo>
                <a:lnTo>
                  <a:pt x="361604" y="2247900"/>
                </a:lnTo>
                <a:lnTo>
                  <a:pt x="361604" y="2514600"/>
                </a:lnTo>
                <a:lnTo>
                  <a:pt x="243840" y="2514600"/>
                </a:lnTo>
                <a:lnTo>
                  <a:pt x="243840" y="2247900"/>
                </a:lnTo>
                <a:lnTo>
                  <a:pt x="220980" y="2247900"/>
                </a:lnTo>
                <a:lnTo>
                  <a:pt x="220980" y="2179320"/>
                </a:lnTo>
                <a:lnTo>
                  <a:pt x="243840" y="2179320"/>
                </a:lnTo>
                <a:lnTo>
                  <a:pt x="243840" y="1988820"/>
                </a:lnTo>
                <a:lnTo>
                  <a:pt x="219075" y="1988820"/>
                </a:lnTo>
                <a:lnTo>
                  <a:pt x="3085" y="1455420"/>
                </a:lnTo>
                <a:lnTo>
                  <a:pt x="0" y="1455420"/>
                </a:lnTo>
                <a:lnTo>
                  <a:pt x="0" y="144780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1371600">
              <a:defRPr/>
            </a:pPr>
            <a:endParaRPr lang="en-US" sz="270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125344" y="2945110"/>
            <a:ext cx="2040822" cy="43455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7" name="Freeform 26"/>
          <p:cNvSpPr/>
          <p:nvPr/>
        </p:nvSpPr>
        <p:spPr>
          <a:xfrm>
            <a:off x="6169551" y="2386370"/>
            <a:ext cx="2270493" cy="3464763"/>
          </a:xfrm>
          <a:custGeom>
            <a:avLst/>
            <a:gdLst>
              <a:gd name="connsiteX0" fmla="*/ 871268 w 871268"/>
              <a:gd name="connsiteY0" fmla="*/ 1697366 h 2309842"/>
              <a:gd name="connsiteX1" fmla="*/ 664234 w 871268"/>
              <a:gd name="connsiteY1" fmla="*/ 153238 h 2309842"/>
              <a:gd name="connsiteX2" fmla="*/ 172528 w 871268"/>
              <a:gd name="connsiteY2" fmla="*/ 299887 h 2309842"/>
              <a:gd name="connsiteX3" fmla="*/ 0 w 871268"/>
              <a:gd name="connsiteY3" fmla="*/ 2309842 h 2309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1268" h="2309842">
                <a:moveTo>
                  <a:pt x="871268" y="1697366"/>
                </a:moveTo>
                <a:cubicBezTo>
                  <a:pt x="825979" y="1041758"/>
                  <a:pt x="780691" y="386151"/>
                  <a:pt x="664234" y="153238"/>
                </a:cubicBezTo>
                <a:cubicBezTo>
                  <a:pt x="547777" y="-79675"/>
                  <a:pt x="283234" y="-59547"/>
                  <a:pt x="172528" y="299887"/>
                </a:cubicBezTo>
                <a:cubicBezTo>
                  <a:pt x="61822" y="659321"/>
                  <a:pt x="30911" y="1484581"/>
                  <a:pt x="0" y="2309842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/>
              <a:sym typeface="Arial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2115441" y="3411665"/>
            <a:ext cx="544800" cy="2065886"/>
            <a:chOff x="9795309" y="3280629"/>
            <a:chExt cx="448477" cy="2233480"/>
          </a:xfrm>
        </p:grpSpPr>
        <p:sp>
          <p:nvSpPr>
            <p:cNvPr id="43" name="Oval 42"/>
            <p:cNvSpPr/>
            <p:nvPr/>
          </p:nvSpPr>
          <p:spPr>
            <a:xfrm>
              <a:off x="10086272" y="3548583"/>
              <a:ext cx="123016" cy="134896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44" name="Oval 43"/>
            <p:cNvSpPr/>
            <p:nvPr/>
          </p:nvSpPr>
          <p:spPr>
            <a:xfrm>
              <a:off x="9807822" y="4122872"/>
              <a:ext cx="113158" cy="125854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45" name="Oval 44"/>
            <p:cNvSpPr/>
            <p:nvPr/>
          </p:nvSpPr>
          <p:spPr>
            <a:xfrm>
              <a:off x="10124370" y="4260378"/>
              <a:ext cx="119416" cy="129202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46" name="Oval 45"/>
            <p:cNvSpPr/>
            <p:nvPr/>
          </p:nvSpPr>
          <p:spPr>
            <a:xfrm>
              <a:off x="9858144" y="4408106"/>
              <a:ext cx="146810" cy="12695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47" name="Oval 46"/>
            <p:cNvSpPr/>
            <p:nvPr/>
          </p:nvSpPr>
          <p:spPr>
            <a:xfrm>
              <a:off x="10062960" y="4559655"/>
              <a:ext cx="99669" cy="115849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48" name="Oval 47"/>
            <p:cNvSpPr/>
            <p:nvPr/>
          </p:nvSpPr>
          <p:spPr>
            <a:xfrm>
              <a:off x="10017468" y="3940882"/>
              <a:ext cx="145161" cy="157723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49" name="Oval 48"/>
            <p:cNvSpPr/>
            <p:nvPr/>
          </p:nvSpPr>
          <p:spPr>
            <a:xfrm>
              <a:off x="10004955" y="5133946"/>
              <a:ext cx="120550" cy="145598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50" name="Oval 49"/>
            <p:cNvSpPr/>
            <p:nvPr/>
          </p:nvSpPr>
          <p:spPr>
            <a:xfrm>
              <a:off x="10167589" y="5376603"/>
              <a:ext cx="76197" cy="137506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51" name="Oval 50"/>
            <p:cNvSpPr/>
            <p:nvPr/>
          </p:nvSpPr>
          <p:spPr>
            <a:xfrm>
              <a:off x="9795309" y="3280629"/>
              <a:ext cx="125671" cy="113147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52" name="Oval 51"/>
            <p:cNvSpPr/>
            <p:nvPr/>
          </p:nvSpPr>
          <p:spPr>
            <a:xfrm>
              <a:off x="9920980" y="4846796"/>
              <a:ext cx="96488" cy="123737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53" name="Oval 52"/>
            <p:cNvSpPr/>
            <p:nvPr/>
          </p:nvSpPr>
          <p:spPr>
            <a:xfrm>
              <a:off x="10062960" y="4802315"/>
              <a:ext cx="99669" cy="128014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4782719" y="6774161"/>
            <a:ext cx="34565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371600">
              <a:defRPr/>
            </a:pPr>
            <a:r>
              <a:rPr lang="en-US" sz="2400" dirty="0">
                <a:solidFill>
                  <a:prstClr val="black"/>
                </a:solidFill>
                <a:latin typeface="Calibri"/>
                <a:cs typeface="Arial"/>
                <a:sym typeface="Arial"/>
              </a:rPr>
              <a:t>Switch off aeration,</a:t>
            </a:r>
          </a:p>
          <a:p>
            <a:pPr defTabSz="1371600">
              <a:defRPr/>
            </a:pPr>
            <a:r>
              <a:rPr lang="en-US" sz="2400" dirty="0">
                <a:solidFill>
                  <a:prstClr val="black"/>
                </a:solidFill>
                <a:latin typeface="Calibri"/>
                <a:cs typeface="Arial"/>
                <a:sym typeface="Arial"/>
              </a:rPr>
              <a:t>Remove empty cyst shells </a:t>
            </a:r>
          </a:p>
        </p:txBody>
      </p:sp>
      <p:grpSp>
        <p:nvGrpSpPr>
          <p:cNvPr id="92" name="Group 91"/>
          <p:cNvGrpSpPr/>
          <p:nvPr/>
        </p:nvGrpSpPr>
        <p:grpSpPr>
          <a:xfrm>
            <a:off x="1149074" y="4369751"/>
            <a:ext cx="1059287" cy="725697"/>
            <a:chOff x="7066208" y="1933208"/>
            <a:chExt cx="1669011" cy="1106930"/>
          </a:xfrm>
        </p:grpSpPr>
        <p:grpSp>
          <p:nvGrpSpPr>
            <p:cNvPr id="65" name="Group 64"/>
            <p:cNvGrpSpPr/>
            <p:nvPr/>
          </p:nvGrpSpPr>
          <p:grpSpPr>
            <a:xfrm>
              <a:off x="8152555" y="2355070"/>
              <a:ext cx="224637" cy="407721"/>
              <a:chOff x="8491333" y="1948067"/>
              <a:chExt cx="553892" cy="1165224"/>
            </a:xfrm>
          </p:grpSpPr>
          <p:sp>
            <p:nvSpPr>
              <p:cNvPr id="56" name="Pie 55"/>
              <p:cNvSpPr/>
              <p:nvPr/>
            </p:nvSpPr>
            <p:spPr>
              <a:xfrm rot="7575537">
                <a:off x="8458200" y="1981200"/>
                <a:ext cx="609600" cy="543334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64" name="Freeform 63"/>
              <p:cNvSpPr/>
              <p:nvPr/>
            </p:nvSpPr>
            <p:spPr>
              <a:xfrm rot="20956594">
                <a:off x="8537923" y="2290508"/>
                <a:ext cx="507302" cy="822783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sp>
          <p:nvSpPr>
            <p:cNvPr id="66" name="Flowchart: Connector 65"/>
            <p:cNvSpPr/>
            <p:nvPr/>
          </p:nvSpPr>
          <p:spPr>
            <a:xfrm>
              <a:off x="7452791" y="2292468"/>
              <a:ext cx="202173" cy="179764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67" name="Flowchart: Connector 66"/>
            <p:cNvSpPr/>
            <p:nvPr/>
          </p:nvSpPr>
          <p:spPr>
            <a:xfrm>
              <a:off x="8066443" y="1933208"/>
              <a:ext cx="202173" cy="179764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68" name="Flowchart: Connector 67"/>
            <p:cNvSpPr/>
            <p:nvPr/>
          </p:nvSpPr>
          <p:spPr>
            <a:xfrm>
              <a:off x="7940109" y="2784619"/>
              <a:ext cx="202173" cy="179764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grpSp>
          <p:nvGrpSpPr>
            <p:cNvPr id="69" name="Group 68"/>
            <p:cNvGrpSpPr/>
            <p:nvPr/>
          </p:nvGrpSpPr>
          <p:grpSpPr>
            <a:xfrm>
              <a:off x="7773813" y="2141191"/>
              <a:ext cx="224637" cy="407721"/>
              <a:chOff x="8491333" y="1948067"/>
              <a:chExt cx="553892" cy="1165224"/>
            </a:xfrm>
          </p:grpSpPr>
          <p:sp>
            <p:nvSpPr>
              <p:cNvPr id="70" name="Pie 69"/>
              <p:cNvSpPr/>
              <p:nvPr/>
            </p:nvSpPr>
            <p:spPr>
              <a:xfrm rot="7575537">
                <a:off x="8458200" y="1981200"/>
                <a:ext cx="609600" cy="543334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71" name="Freeform 70"/>
              <p:cNvSpPr/>
              <p:nvPr/>
            </p:nvSpPr>
            <p:spPr>
              <a:xfrm rot="20956594">
                <a:off x="8537923" y="2290508"/>
                <a:ext cx="507302" cy="822783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72" name="Group 71"/>
            <p:cNvGrpSpPr/>
            <p:nvPr/>
          </p:nvGrpSpPr>
          <p:grpSpPr>
            <a:xfrm>
              <a:off x="7066208" y="2160839"/>
              <a:ext cx="224637" cy="407721"/>
              <a:chOff x="8491333" y="1948067"/>
              <a:chExt cx="553892" cy="1165224"/>
            </a:xfrm>
          </p:grpSpPr>
          <p:sp>
            <p:nvSpPr>
              <p:cNvPr id="73" name="Pie 72"/>
              <p:cNvSpPr/>
              <p:nvPr/>
            </p:nvSpPr>
            <p:spPr>
              <a:xfrm rot="7575537">
                <a:off x="8458200" y="1981200"/>
                <a:ext cx="609600" cy="543334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74" name="Freeform 73"/>
              <p:cNvSpPr/>
              <p:nvPr/>
            </p:nvSpPr>
            <p:spPr>
              <a:xfrm rot="20956594">
                <a:off x="8537923" y="2290508"/>
                <a:ext cx="507302" cy="822783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75" name="Group 74"/>
            <p:cNvGrpSpPr/>
            <p:nvPr/>
          </p:nvGrpSpPr>
          <p:grpSpPr>
            <a:xfrm rot="18925259">
              <a:off x="8496629" y="2087456"/>
              <a:ext cx="224637" cy="407721"/>
              <a:chOff x="8491333" y="1948067"/>
              <a:chExt cx="553892" cy="1165224"/>
            </a:xfrm>
          </p:grpSpPr>
          <p:sp>
            <p:nvSpPr>
              <p:cNvPr id="76" name="Pie 75"/>
              <p:cNvSpPr/>
              <p:nvPr/>
            </p:nvSpPr>
            <p:spPr>
              <a:xfrm rot="7575537">
                <a:off x="8458200" y="1981200"/>
                <a:ext cx="609600" cy="543334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77" name="Freeform 76"/>
              <p:cNvSpPr/>
              <p:nvPr/>
            </p:nvSpPr>
            <p:spPr>
              <a:xfrm rot="20956594">
                <a:off x="8537923" y="2290508"/>
                <a:ext cx="507302" cy="822783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78" name="Group 77"/>
            <p:cNvGrpSpPr/>
            <p:nvPr/>
          </p:nvGrpSpPr>
          <p:grpSpPr>
            <a:xfrm rot="3176408">
              <a:off x="7589787" y="2620363"/>
              <a:ext cx="227567" cy="402471"/>
              <a:chOff x="8491333" y="1948067"/>
              <a:chExt cx="553892" cy="1165224"/>
            </a:xfrm>
          </p:grpSpPr>
          <p:sp>
            <p:nvSpPr>
              <p:cNvPr id="79" name="Pie 78"/>
              <p:cNvSpPr/>
              <p:nvPr/>
            </p:nvSpPr>
            <p:spPr>
              <a:xfrm rot="7575537">
                <a:off x="8458200" y="1981200"/>
                <a:ext cx="609600" cy="543334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80" name="Freeform 79"/>
              <p:cNvSpPr/>
              <p:nvPr/>
            </p:nvSpPr>
            <p:spPr>
              <a:xfrm rot="20956594">
                <a:off x="8537923" y="2290508"/>
                <a:ext cx="507302" cy="822783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81" name="Group 80"/>
            <p:cNvGrpSpPr/>
            <p:nvPr/>
          </p:nvGrpSpPr>
          <p:grpSpPr>
            <a:xfrm>
              <a:off x="8510582" y="2632417"/>
              <a:ext cx="224637" cy="407721"/>
              <a:chOff x="8491333" y="1948067"/>
              <a:chExt cx="553892" cy="1165224"/>
            </a:xfrm>
          </p:grpSpPr>
          <p:sp>
            <p:nvSpPr>
              <p:cNvPr id="82" name="Pie 81"/>
              <p:cNvSpPr/>
              <p:nvPr/>
            </p:nvSpPr>
            <p:spPr>
              <a:xfrm rot="7575537">
                <a:off x="8458200" y="1981200"/>
                <a:ext cx="609600" cy="543334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83" name="Freeform 82"/>
              <p:cNvSpPr/>
              <p:nvPr/>
            </p:nvSpPr>
            <p:spPr>
              <a:xfrm rot="20956594">
                <a:off x="8537923" y="2290508"/>
                <a:ext cx="507302" cy="822783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89" name="Group 88"/>
            <p:cNvGrpSpPr/>
            <p:nvPr/>
          </p:nvGrpSpPr>
          <p:grpSpPr>
            <a:xfrm>
              <a:off x="7342068" y="2595078"/>
              <a:ext cx="224637" cy="407721"/>
              <a:chOff x="8491333" y="1948067"/>
              <a:chExt cx="553892" cy="1165224"/>
            </a:xfrm>
          </p:grpSpPr>
          <p:sp>
            <p:nvSpPr>
              <p:cNvPr id="90" name="Pie 89"/>
              <p:cNvSpPr/>
              <p:nvPr/>
            </p:nvSpPr>
            <p:spPr>
              <a:xfrm rot="7575537">
                <a:off x="8458200" y="1981200"/>
                <a:ext cx="609600" cy="543334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91" name="Freeform 90"/>
              <p:cNvSpPr/>
              <p:nvPr/>
            </p:nvSpPr>
            <p:spPr>
              <a:xfrm rot="20956594">
                <a:off x="8537923" y="2290508"/>
                <a:ext cx="507302" cy="822783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</p:grpSp>
      <p:grpSp>
        <p:nvGrpSpPr>
          <p:cNvPr id="93" name="Group 92"/>
          <p:cNvGrpSpPr/>
          <p:nvPr/>
        </p:nvGrpSpPr>
        <p:grpSpPr>
          <a:xfrm>
            <a:off x="1506308" y="3527075"/>
            <a:ext cx="1059287" cy="725697"/>
            <a:chOff x="7066208" y="1933208"/>
            <a:chExt cx="1669011" cy="1106930"/>
          </a:xfrm>
        </p:grpSpPr>
        <p:grpSp>
          <p:nvGrpSpPr>
            <p:cNvPr id="94" name="Group 93"/>
            <p:cNvGrpSpPr/>
            <p:nvPr/>
          </p:nvGrpSpPr>
          <p:grpSpPr>
            <a:xfrm>
              <a:off x="8152555" y="2355070"/>
              <a:ext cx="224637" cy="407721"/>
              <a:chOff x="8491333" y="1948067"/>
              <a:chExt cx="553892" cy="1165224"/>
            </a:xfrm>
          </p:grpSpPr>
          <p:sp>
            <p:nvSpPr>
              <p:cNvPr id="116" name="Pie 115"/>
              <p:cNvSpPr/>
              <p:nvPr/>
            </p:nvSpPr>
            <p:spPr>
              <a:xfrm rot="7575537">
                <a:off x="8458200" y="1981200"/>
                <a:ext cx="609600" cy="543334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17" name="Freeform 116"/>
              <p:cNvSpPr/>
              <p:nvPr/>
            </p:nvSpPr>
            <p:spPr>
              <a:xfrm rot="20956594">
                <a:off x="8537923" y="2290508"/>
                <a:ext cx="507302" cy="822783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sp>
          <p:nvSpPr>
            <p:cNvPr id="95" name="Flowchart: Connector 94"/>
            <p:cNvSpPr/>
            <p:nvPr/>
          </p:nvSpPr>
          <p:spPr>
            <a:xfrm>
              <a:off x="7452791" y="2292468"/>
              <a:ext cx="202173" cy="179764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96" name="Flowchart: Connector 95"/>
            <p:cNvSpPr/>
            <p:nvPr/>
          </p:nvSpPr>
          <p:spPr>
            <a:xfrm>
              <a:off x="8066443" y="1933208"/>
              <a:ext cx="202173" cy="179764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97" name="Flowchart: Connector 96"/>
            <p:cNvSpPr/>
            <p:nvPr/>
          </p:nvSpPr>
          <p:spPr>
            <a:xfrm>
              <a:off x="7940109" y="2784619"/>
              <a:ext cx="202173" cy="179764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grpSp>
          <p:nvGrpSpPr>
            <p:cNvPr id="98" name="Group 97"/>
            <p:cNvGrpSpPr/>
            <p:nvPr/>
          </p:nvGrpSpPr>
          <p:grpSpPr>
            <a:xfrm>
              <a:off x="7773813" y="2141191"/>
              <a:ext cx="224637" cy="407721"/>
              <a:chOff x="8491333" y="1948067"/>
              <a:chExt cx="553892" cy="1165224"/>
            </a:xfrm>
          </p:grpSpPr>
          <p:sp>
            <p:nvSpPr>
              <p:cNvPr id="114" name="Pie 113"/>
              <p:cNvSpPr/>
              <p:nvPr/>
            </p:nvSpPr>
            <p:spPr>
              <a:xfrm rot="7575537">
                <a:off x="8458200" y="1981200"/>
                <a:ext cx="609600" cy="543334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15" name="Freeform 114"/>
              <p:cNvSpPr/>
              <p:nvPr/>
            </p:nvSpPr>
            <p:spPr>
              <a:xfrm rot="20956594">
                <a:off x="8537923" y="2290508"/>
                <a:ext cx="507302" cy="822783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99" name="Group 98"/>
            <p:cNvGrpSpPr/>
            <p:nvPr/>
          </p:nvGrpSpPr>
          <p:grpSpPr>
            <a:xfrm>
              <a:off x="7066208" y="2160839"/>
              <a:ext cx="224637" cy="407721"/>
              <a:chOff x="8491333" y="1948067"/>
              <a:chExt cx="553892" cy="1165224"/>
            </a:xfrm>
          </p:grpSpPr>
          <p:sp>
            <p:nvSpPr>
              <p:cNvPr id="112" name="Pie 111"/>
              <p:cNvSpPr/>
              <p:nvPr/>
            </p:nvSpPr>
            <p:spPr>
              <a:xfrm rot="7575537">
                <a:off x="8458200" y="1981200"/>
                <a:ext cx="609600" cy="543334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13" name="Freeform 112"/>
              <p:cNvSpPr/>
              <p:nvPr/>
            </p:nvSpPr>
            <p:spPr>
              <a:xfrm rot="20956594">
                <a:off x="8537923" y="2290508"/>
                <a:ext cx="507302" cy="822783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100" name="Group 99"/>
            <p:cNvGrpSpPr/>
            <p:nvPr/>
          </p:nvGrpSpPr>
          <p:grpSpPr>
            <a:xfrm rot="18925259">
              <a:off x="8496629" y="2087456"/>
              <a:ext cx="224637" cy="407721"/>
              <a:chOff x="8491333" y="1948067"/>
              <a:chExt cx="553892" cy="1165224"/>
            </a:xfrm>
          </p:grpSpPr>
          <p:sp>
            <p:nvSpPr>
              <p:cNvPr id="110" name="Pie 109"/>
              <p:cNvSpPr/>
              <p:nvPr/>
            </p:nvSpPr>
            <p:spPr>
              <a:xfrm rot="7575537">
                <a:off x="8458200" y="1981200"/>
                <a:ext cx="609600" cy="543334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11" name="Freeform 110"/>
              <p:cNvSpPr/>
              <p:nvPr/>
            </p:nvSpPr>
            <p:spPr>
              <a:xfrm rot="20956594">
                <a:off x="8537923" y="2290508"/>
                <a:ext cx="507302" cy="822783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101" name="Group 100"/>
            <p:cNvGrpSpPr/>
            <p:nvPr/>
          </p:nvGrpSpPr>
          <p:grpSpPr>
            <a:xfrm rot="3176408">
              <a:off x="7589787" y="2620363"/>
              <a:ext cx="227567" cy="402471"/>
              <a:chOff x="8491333" y="1948067"/>
              <a:chExt cx="553892" cy="1165224"/>
            </a:xfrm>
          </p:grpSpPr>
          <p:sp>
            <p:nvSpPr>
              <p:cNvPr id="108" name="Pie 107"/>
              <p:cNvSpPr/>
              <p:nvPr/>
            </p:nvSpPr>
            <p:spPr>
              <a:xfrm rot="7575537">
                <a:off x="8458200" y="1981200"/>
                <a:ext cx="609600" cy="543334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09" name="Freeform 108"/>
              <p:cNvSpPr/>
              <p:nvPr/>
            </p:nvSpPr>
            <p:spPr>
              <a:xfrm rot="20956594">
                <a:off x="8537923" y="2290508"/>
                <a:ext cx="507302" cy="822783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102" name="Group 101"/>
            <p:cNvGrpSpPr/>
            <p:nvPr/>
          </p:nvGrpSpPr>
          <p:grpSpPr>
            <a:xfrm>
              <a:off x="8510582" y="2632417"/>
              <a:ext cx="224637" cy="407721"/>
              <a:chOff x="8491333" y="1948067"/>
              <a:chExt cx="553892" cy="1165224"/>
            </a:xfrm>
          </p:grpSpPr>
          <p:sp>
            <p:nvSpPr>
              <p:cNvPr id="106" name="Pie 105"/>
              <p:cNvSpPr/>
              <p:nvPr/>
            </p:nvSpPr>
            <p:spPr>
              <a:xfrm rot="7575537">
                <a:off x="8458200" y="1981200"/>
                <a:ext cx="609600" cy="543334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07" name="Freeform 106"/>
              <p:cNvSpPr/>
              <p:nvPr/>
            </p:nvSpPr>
            <p:spPr>
              <a:xfrm rot="20956594">
                <a:off x="8537923" y="2290508"/>
                <a:ext cx="507302" cy="822783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103" name="Group 102"/>
            <p:cNvGrpSpPr/>
            <p:nvPr/>
          </p:nvGrpSpPr>
          <p:grpSpPr>
            <a:xfrm>
              <a:off x="7342068" y="2595078"/>
              <a:ext cx="224637" cy="407721"/>
              <a:chOff x="8491333" y="1948067"/>
              <a:chExt cx="553892" cy="1165224"/>
            </a:xfrm>
          </p:grpSpPr>
          <p:sp>
            <p:nvSpPr>
              <p:cNvPr id="104" name="Pie 103"/>
              <p:cNvSpPr/>
              <p:nvPr/>
            </p:nvSpPr>
            <p:spPr>
              <a:xfrm rot="7575537">
                <a:off x="8458200" y="1981200"/>
                <a:ext cx="609600" cy="543334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05" name="Freeform 104"/>
              <p:cNvSpPr/>
              <p:nvPr/>
            </p:nvSpPr>
            <p:spPr>
              <a:xfrm rot="20956594">
                <a:off x="8537923" y="2290508"/>
                <a:ext cx="507302" cy="822783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</p:grpSp>
      <p:grpSp>
        <p:nvGrpSpPr>
          <p:cNvPr id="118" name="Group 117"/>
          <p:cNvGrpSpPr/>
          <p:nvPr/>
        </p:nvGrpSpPr>
        <p:grpSpPr>
          <a:xfrm rot="19664418">
            <a:off x="1818131" y="4799981"/>
            <a:ext cx="1059287" cy="725697"/>
            <a:chOff x="7066208" y="1933208"/>
            <a:chExt cx="1669011" cy="1106930"/>
          </a:xfrm>
        </p:grpSpPr>
        <p:grpSp>
          <p:nvGrpSpPr>
            <p:cNvPr id="119" name="Group 118"/>
            <p:cNvGrpSpPr/>
            <p:nvPr/>
          </p:nvGrpSpPr>
          <p:grpSpPr>
            <a:xfrm>
              <a:off x="8152555" y="2355070"/>
              <a:ext cx="224637" cy="407721"/>
              <a:chOff x="8491333" y="1948067"/>
              <a:chExt cx="553892" cy="1165224"/>
            </a:xfrm>
          </p:grpSpPr>
          <p:sp>
            <p:nvSpPr>
              <p:cNvPr id="141" name="Pie 140"/>
              <p:cNvSpPr/>
              <p:nvPr/>
            </p:nvSpPr>
            <p:spPr>
              <a:xfrm rot="7575537">
                <a:off x="8458200" y="1981200"/>
                <a:ext cx="609600" cy="543334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42" name="Freeform 141"/>
              <p:cNvSpPr/>
              <p:nvPr/>
            </p:nvSpPr>
            <p:spPr>
              <a:xfrm rot="20956594">
                <a:off x="8537923" y="2290508"/>
                <a:ext cx="507302" cy="822783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sp>
          <p:nvSpPr>
            <p:cNvPr id="120" name="Flowchart: Connector 119"/>
            <p:cNvSpPr/>
            <p:nvPr/>
          </p:nvSpPr>
          <p:spPr>
            <a:xfrm>
              <a:off x="7452791" y="2292468"/>
              <a:ext cx="202173" cy="179764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121" name="Flowchart: Connector 120"/>
            <p:cNvSpPr/>
            <p:nvPr/>
          </p:nvSpPr>
          <p:spPr>
            <a:xfrm>
              <a:off x="8066443" y="1933208"/>
              <a:ext cx="202173" cy="179764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122" name="Flowchart: Connector 121"/>
            <p:cNvSpPr/>
            <p:nvPr/>
          </p:nvSpPr>
          <p:spPr>
            <a:xfrm>
              <a:off x="7940109" y="2784619"/>
              <a:ext cx="202173" cy="179764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grpSp>
          <p:nvGrpSpPr>
            <p:cNvPr id="123" name="Group 122"/>
            <p:cNvGrpSpPr/>
            <p:nvPr/>
          </p:nvGrpSpPr>
          <p:grpSpPr>
            <a:xfrm>
              <a:off x="7773813" y="2141191"/>
              <a:ext cx="224637" cy="407721"/>
              <a:chOff x="8491333" y="1948067"/>
              <a:chExt cx="553892" cy="1165224"/>
            </a:xfrm>
          </p:grpSpPr>
          <p:sp>
            <p:nvSpPr>
              <p:cNvPr id="139" name="Pie 138"/>
              <p:cNvSpPr/>
              <p:nvPr/>
            </p:nvSpPr>
            <p:spPr>
              <a:xfrm rot="7575537">
                <a:off x="8458200" y="1981200"/>
                <a:ext cx="609600" cy="543334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40" name="Freeform 139"/>
              <p:cNvSpPr/>
              <p:nvPr/>
            </p:nvSpPr>
            <p:spPr>
              <a:xfrm rot="20956594">
                <a:off x="8537923" y="2290508"/>
                <a:ext cx="507302" cy="822783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124" name="Group 123"/>
            <p:cNvGrpSpPr/>
            <p:nvPr/>
          </p:nvGrpSpPr>
          <p:grpSpPr>
            <a:xfrm>
              <a:off x="7066208" y="2160839"/>
              <a:ext cx="224637" cy="407721"/>
              <a:chOff x="8491333" y="1948067"/>
              <a:chExt cx="553892" cy="1165224"/>
            </a:xfrm>
          </p:grpSpPr>
          <p:sp>
            <p:nvSpPr>
              <p:cNvPr id="137" name="Pie 136"/>
              <p:cNvSpPr/>
              <p:nvPr/>
            </p:nvSpPr>
            <p:spPr>
              <a:xfrm rot="7575537">
                <a:off x="8458200" y="1981200"/>
                <a:ext cx="609600" cy="543334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38" name="Freeform 137"/>
              <p:cNvSpPr/>
              <p:nvPr/>
            </p:nvSpPr>
            <p:spPr>
              <a:xfrm rot="20956594">
                <a:off x="8537923" y="2290508"/>
                <a:ext cx="507302" cy="822783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125" name="Group 124"/>
            <p:cNvGrpSpPr/>
            <p:nvPr/>
          </p:nvGrpSpPr>
          <p:grpSpPr>
            <a:xfrm rot="18925259">
              <a:off x="8496629" y="2087456"/>
              <a:ext cx="224637" cy="407721"/>
              <a:chOff x="8491333" y="1948067"/>
              <a:chExt cx="553892" cy="1165224"/>
            </a:xfrm>
          </p:grpSpPr>
          <p:sp>
            <p:nvSpPr>
              <p:cNvPr id="135" name="Pie 134"/>
              <p:cNvSpPr/>
              <p:nvPr/>
            </p:nvSpPr>
            <p:spPr>
              <a:xfrm rot="7575537">
                <a:off x="8458200" y="1981200"/>
                <a:ext cx="609600" cy="543334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36" name="Freeform 135"/>
              <p:cNvSpPr/>
              <p:nvPr/>
            </p:nvSpPr>
            <p:spPr>
              <a:xfrm rot="20956594">
                <a:off x="8537923" y="2290508"/>
                <a:ext cx="507302" cy="822783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126" name="Group 125"/>
            <p:cNvGrpSpPr/>
            <p:nvPr/>
          </p:nvGrpSpPr>
          <p:grpSpPr>
            <a:xfrm rot="3176408">
              <a:off x="7589787" y="2620363"/>
              <a:ext cx="227567" cy="402471"/>
              <a:chOff x="8491333" y="1948067"/>
              <a:chExt cx="553892" cy="1165224"/>
            </a:xfrm>
          </p:grpSpPr>
          <p:sp>
            <p:nvSpPr>
              <p:cNvPr id="133" name="Pie 132"/>
              <p:cNvSpPr/>
              <p:nvPr/>
            </p:nvSpPr>
            <p:spPr>
              <a:xfrm rot="7575537">
                <a:off x="8458200" y="1981200"/>
                <a:ext cx="609600" cy="543334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34" name="Freeform 133"/>
              <p:cNvSpPr/>
              <p:nvPr/>
            </p:nvSpPr>
            <p:spPr>
              <a:xfrm rot="20956594">
                <a:off x="8537923" y="2290508"/>
                <a:ext cx="507302" cy="822783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127" name="Group 126"/>
            <p:cNvGrpSpPr/>
            <p:nvPr/>
          </p:nvGrpSpPr>
          <p:grpSpPr>
            <a:xfrm>
              <a:off x="8510582" y="2632417"/>
              <a:ext cx="224637" cy="407721"/>
              <a:chOff x="8491333" y="1948067"/>
              <a:chExt cx="553892" cy="1165224"/>
            </a:xfrm>
          </p:grpSpPr>
          <p:sp>
            <p:nvSpPr>
              <p:cNvPr id="131" name="Pie 130"/>
              <p:cNvSpPr/>
              <p:nvPr/>
            </p:nvSpPr>
            <p:spPr>
              <a:xfrm rot="7575537">
                <a:off x="8458200" y="1981200"/>
                <a:ext cx="609600" cy="543334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32" name="Freeform 131"/>
              <p:cNvSpPr/>
              <p:nvPr/>
            </p:nvSpPr>
            <p:spPr>
              <a:xfrm rot="20956594">
                <a:off x="8537923" y="2290508"/>
                <a:ext cx="507302" cy="822783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128" name="Group 127"/>
            <p:cNvGrpSpPr/>
            <p:nvPr/>
          </p:nvGrpSpPr>
          <p:grpSpPr>
            <a:xfrm>
              <a:off x="7342068" y="2595078"/>
              <a:ext cx="224637" cy="407721"/>
              <a:chOff x="8491333" y="1948067"/>
              <a:chExt cx="553892" cy="1165224"/>
            </a:xfrm>
          </p:grpSpPr>
          <p:sp>
            <p:nvSpPr>
              <p:cNvPr id="129" name="Pie 128"/>
              <p:cNvSpPr/>
              <p:nvPr/>
            </p:nvSpPr>
            <p:spPr>
              <a:xfrm rot="7575537">
                <a:off x="8458200" y="1981200"/>
                <a:ext cx="609600" cy="543334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30" name="Freeform 129"/>
              <p:cNvSpPr/>
              <p:nvPr/>
            </p:nvSpPr>
            <p:spPr>
              <a:xfrm rot="20956594">
                <a:off x="8537923" y="2290508"/>
                <a:ext cx="507302" cy="822783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</p:grpSp>
      <p:sp>
        <p:nvSpPr>
          <p:cNvPr id="143" name="Rectangle 142"/>
          <p:cNvSpPr/>
          <p:nvPr/>
        </p:nvSpPr>
        <p:spPr>
          <a:xfrm>
            <a:off x="726109" y="6724529"/>
            <a:ext cx="338259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371600">
              <a:defRPr/>
            </a:pPr>
            <a:r>
              <a:rPr lang="en-US" sz="2400" dirty="0">
                <a:solidFill>
                  <a:prstClr val="black"/>
                </a:solidFill>
                <a:latin typeface="Calibri"/>
                <a:cs typeface="Arial"/>
                <a:sym typeface="Arial"/>
              </a:rPr>
              <a:t>10-12h incubation,</a:t>
            </a:r>
          </a:p>
          <a:p>
            <a:pPr defTabSz="1371600">
              <a:defRPr/>
            </a:pPr>
            <a:r>
              <a:rPr lang="en-US" sz="2400" dirty="0">
                <a:solidFill>
                  <a:prstClr val="black"/>
                </a:solidFill>
                <a:latin typeface="Calibri"/>
                <a:cs typeface="Arial"/>
                <a:sym typeface="Arial"/>
              </a:rPr>
              <a:t>&gt; 70% umbrella appeared</a:t>
            </a:r>
          </a:p>
        </p:txBody>
      </p:sp>
      <p:grpSp>
        <p:nvGrpSpPr>
          <p:cNvPr id="155" name="Group 154"/>
          <p:cNvGrpSpPr/>
          <p:nvPr/>
        </p:nvGrpSpPr>
        <p:grpSpPr>
          <a:xfrm>
            <a:off x="5132173" y="3454373"/>
            <a:ext cx="1192340" cy="558236"/>
            <a:chOff x="8473804" y="3636962"/>
            <a:chExt cx="1591092" cy="658057"/>
          </a:xfrm>
        </p:grpSpPr>
        <p:sp>
          <p:nvSpPr>
            <p:cNvPr id="144" name="Pie 143"/>
            <p:cNvSpPr/>
            <p:nvPr/>
          </p:nvSpPr>
          <p:spPr>
            <a:xfrm rot="7575537">
              <a:off x="9510885" y="3680912"/>
              <a:ext cx="173516" cy="183503"/>
            </a:xfrm>
            <a:prstGeom prst="pie">
              <a:avLst>
                <a:gd name="adj1" fmla="val 0"/>
                <a:gd name="adj2" fmla="val 18864932"/>
              </a:avLst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black"/>
                </a:solidFill>
                <a:latin typeface="Calibri"/>
                <a:sym typeface="Arial"/>
              </a:endParaRPr>
            </a:p>
          </p:txBody>
        </p:sp>
        <p:sp>
          <p:nvSpPr>
            <p:cNvPr id="145" name="Pie 144"/>
            <p:cNvSpPr/>
            <p:nvPr/>
          </p:nvSpPr>
          <p:spPr>
            <a:xfrm rot="4951892">
              <a:off x="9106847" y="4105100"/>
              <a:ext cx="173516" cy="183503"/>
            </a:xfrm>
            <a:prstGeom prst="pie">
              <a:avLst>
                <a:gd name="adj1" fmla="val 18634529"/>
                <a:gd name="adj2" fmla="val 16200000"/>
              </a:avLst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black"/>
                </a:solidFill>
                <a:latin typeface="Calibri"/>
                <a:sym typeface="Arial"/>
              </a:endParaRPr>
            </a:p>
          </p:txBody>
        </p:sp>
        <p:sp>
          <p:nvSpPr>
            <p:cNvPr id="146" name="Oval 145"/>
            <p:cNvSpPr/>
            <p:nvPr/>
          </p:nvSpPr>
          <p:spPr>
            <a:xfrm>
              <a:off x="9772930" y="3872781"/>
              <a:ext cx="190627" cy="94855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147" name="Oval 146"/>
            <p:cNvSpPr/>
            <p:nvPr/>
          </p:nvSpPr>
          <p:spPr>
            <a:xfrm>
              <a:off x="8473804" y="3740122"/>
              <a:ext cx="190627" cy="94855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148" name="Flowchart: Connector 147"/>
            <p:cNvSpPr/>
            <p:nvPr/>
          </p:nvSpPr>
          <p:spPr>
            <a:xfrm>
              <a:off x="9427133" y="3977319"/>
              <a:ext cx="170510" cy="148311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149" name="Pie 148"/>
            <p:cNvSpPr/>
            <p:nvPr/>
          </p:nvSpPr>
          <p:spPr>
            <a:xfrm rot="7575537">
              <a:off x="9034141" y="3835501"/>
              <a:ext cx="173516" cy="183503"/>
            </a:xfrm>
            <a:prstGeom prst="pie">
              <a:avLst>
                <a:gd name="adj1" fmla="val 0"/>
                <a:gd name="adj2" fmla="val 18864932"/>
              </a:avLst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black"/>
                </a:solidFill>
                <a:latin typeface="Calibri"/>
                <a:sym typeface="Arial"/>
              </a:endParaRPr>
            </a:p>
          </p:txBody>
        </p:sp>
        <p:sp>
          <p:nvSpPr>
            <p:cNvPr id="150" name="Pie 149"/>
            <p:cNvSpPr/>
            <p:nvPr/>
          </p:nvSpPr>
          <p:spPr>
            <a:xfrm rot="7575537">
              <a:off x="9886387" y="3631968"/>
              <a:ext cx="173516" cy="183503"/>
            </a:xfrm>
            <a:prstGeom prst="pie">
              <a:avLst>
                <a:gd name="adj1" fmla="val 0"/>
                <a:gd name="adj2" fmla="val 18864932"/>
              </a:avLst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black"/>
                </a:solidFill>
                <a:latin typeface="Calibri"/>
                <a:sym typeface="Arial"/>
              </a:endParaRPr>
            </a:p>
          </p:txBody>
        </p:sp>
        <p:sp>
          <p:nvSpPr>
            <p:cNvPr id="151" name="Oval 150"/>
            <p:cNvSpPr/>
            <p:nvPr/>
          </p:nvSpPr>
          <p:spPr>
            <a:xfrm>
              <a:off x="8769451" y="4004048"/>
              <a:ext cx="190627" cy="94855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152" name="Oval 151"/>
            <p:cNvSpPr/>
            <p:nvPr/>
          </p:nvSpPr>
          <p:spPr>
            <a:xfrm>
              <a:off x="9223622" y="3725235"/>
              <a:ext cx="190627" cy="94855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153" name="Oval 152"/>
            <p:cNvSpPr/>
            <p:nvPr/>
          </p:nvSpPr>
          <p:spPr>
            <a:xfrm>
              <a:off x="9417074" y="4200164"/>
              <a:ext cx="190627" cy="94855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154" name="Oval 153"/>
            <p:cNvSpPr/>
            <p:nvPr/>
          </p:nvSpPr>
          <p:spPr>
            <a:xfrm>
              <a:off x="8535541" y="4088092"/>
              <a:ext cx="168271" cy="75076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</p:grpSp>
      <p:grpSp>
        <p:nvGrpSpPr>
          <p:cNvPr id="156" name="Group 155"/>
          <p:cNvGrpSpPr/>
          <p:nvPr/>
        </p:nvGrpSpPr>
        <p:grpSpPr>
          <a:xfrm>
            <a:off x="5759462" y="3567205"/>
            <a:ext cx="1192340" cy="558236"/>
            <a:chOff x="8473804" y="3636962"/>
            <a:chExt cx="1591092" cy="658057"/>
          </a:xfrm>
        </p:grpSpPr>
        <p:sp>
          <p:nvSpPr>
            <p:cNvPr id="157" name="Pie 156"/>
            <p:cNvSpPr/>
            <p:nvPr/>
          </p:nvSpPr>
          <p:spPr>
            <a:xfrm rot="7575537">
              <a:off x="9510885" y="3680912"/>
              <a:ext cx="173516" cy="183503"/>
            </a:xfrm>
            <a:prstGeom prst="pie">
              <a:avLst>
                <a:gd name="adj1" fmla="val 0"/>
                <a:gd name="adj2" fmla="val 18864932"/>
              </a:avLst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black"/>
                </a:solidFill>
                <a:latin typeface="Calibri"/>
                <a:sym typeface="Arial"/>
              </a:endParaRPr>
            </a:p>
          </p:txBody>
        </p:sp>
        <p:sp>
          <p:nvSpPr>
            <p:cNvPr id="158" name="Pie 157"/>
            <p:cNvSpPr/>
            <p:nvPr/>
          </p:nvSpPr>
          <p:spPr>
            <a:xfrm rot="4951892">
              <a:off x="9106847" y="4105100"/>
              <a:ext cx="173516" cy="183503"/>
            </a:xfrm>
            <a:prstGeom prst="pie">
              <a:avLst>
                <a:gd name="adj1" fmla="val 18634529"/>
                <a:gd name="adj2" fmla="val 16200000"/>
              </a:avLst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black"/>
                </a:solidFill>
                <a:latin typeface="Calibri"/>
                <a:sym typeface="Arial"/>
              </a:endParaRPr>
            </a:p>
          </p:txBody>
        </p:sp>
        <p:sp>
          <p:nvSpPr>
            <p:cNvPr id="159" name="Oval 158"/>
            <p:cNvSpPr/>
            <p:nvPr/>
          </p:nvSpPr>
          <p:spPr>
            <a:xfrm>
              <a:off x="9772930" y="3872781"/>
              <a:ext cx="190627" cy="94855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160" name="Oval 159"/>
            <p:cNvSpPr/>
            <p:nvPr/>
          </p:nvSpPr>
          <p:spPr>
            <a:xfrm>
              <a:off x="8473804" y="3740122"/>
              <a:ext cx="190627" cy="94855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161" name="Flowchart: Connector 160"/>
            <p:cNvSpPr/>
            <p:nvPr/>
          </p:nvSpPr>
          <p:spPr>
            <a:xfrm>
              <a:off x="9427133" y="3977319"/>
              <a:ext cx="170510" cy="148311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162" name="Pie 161"/>
            <p:cNvSpPr/>
            <p:nvPr/>
          </p:nvSpPr>
          <p:spPr>
            <a:xfrm rot="7575537">
              <a:off x="9034141" y="3835501"/>
              <a:ext cx="173516" cy="183503"/>
            </a:xfrm>
            <a:prstGeom prst="pie">
              <a:avLst>
                <a:gd name="adj1" fmla="val 0"/>
                <a:gd name="adj2" fmla="val 18864932"/>
              </a:avLst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black"/>
                </a:solidFill>
                <a:latin typeface="Calibri"/>
                <a:sym typeface="Arial"/>
              </a:endParaRPr>
            </a:p>
          </p:txBody>
        </p:sp>
        <p:sp>
          <p:nvSpPr>
            <p:cNvPr id="163" name="Pie 162"/>
            <p:cNvSpPr/>
            <p:nvPr/>
          </p:nvSpPr>
          <p:spPr>
            <a:xfrm rot="7575537">
              <a:off x="9886387" y="3631968"/>
              <a:ext cx="173516" cy="183503"/>
            </a:xfrm>
            <a:prstGeom prst="pie">
              <a:avLst>
                <a:gd name="adj1" fmla="val 0"/>
                <a:gd name="adj2" fmla="val 18864932"/>
              </a:avLst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black"/>
                </a:solidFill>
                <a:latin typeface="Calibri"/>
                <a:sym typeface="Arial"/>
              </a:endParaRPr>
            </a:p>
          </p:txBody>
        </p:sp>
        <p:sp>
          <p:nvSpPr>
            <p:cNvPr id="164" name="Oval 163"/>
            <p:cNvSpPr/>
            <p:nvPr/>
          </p:nvSpPr>
          <p:spPr>
            <a:xfrm>
              <a:off x="8769451" y="4004048"/>
              <a:ext cx="190627" cy="94855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165" name="Oval 164"/>
            <p:cNvSpPr/>
            <p:nvPr/>
          </p:nvSpPr>
          <p:spPr>
            <a:xfrm>
              <a:off x="9223622" y="3725235"/>
              <a:ext cx="190627" cy="94855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166" name="Oval 165"/>
            <p:cNvSpPr/>
            <p:nvPr/>
          </p:nvSpPr>
          <p:spPr>
            <a:xfrm>
              <a:off x="9417074" y="4200164"/>
              <a:ext cx="190627" cy="94855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167" name="Oval 166"/>
            <p:cNvSpPr/>
            <p:nvPr/>
          </p:nvSpPr>
          <p:spPr>
            <a:xfrm>
              <a:off x="8535541" y="4088092"/>
              <a:ext cx="168271" cy="75076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</p:grpSp>
      <p:grpSp>
        <p:nvGrpSpPr>
          <p:cNvPr id="180" name="Group 179"/>
          <p:cNvGrpSpPr/>
          <p:nvPr/>
        </p:nvGrpSpPr>
        <p:grpSpPr>
          <a:xfrm>
            <a:off x="5593839" y="5164568"/>
            <a:ext cx="1013787" cy="718430"/>
            <a:chOff x="4221787" y="3283048"/>
            <a:chExt cx="942856" cy="757740"/>
          </a:xfrm>
        </p:grpSpPr>
        <p:sp>
          <p:nvSpPr>
            <p:cNvPr id="28" name="Flowchart: Process 27"/>
            <p:cNvSpPr/>
            <p:nvPr/>
          </p:nvSpPr>
          <p:spPr>
            <a:xfrm>
              <a:off x="4582011" y="3931695"/>
              <a:ext cx="276845" cy="109093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168" name="Flowchart: Connector 167"/>
            <p:cNvSpPr/>
            <p:nvPr/>
          </p:nvSpPr>
          <p:spPr>
            <a:xfrm>
              <a:off x="4559431" y="3576969"/>
              <a:ext cx="119343" cy="143055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169" name="Flowchart: Connector 168"/>
            <p:cNvSpPr/>
            <p:nvPr/>
          </p:nvSpPr>
          <p:spPr>
            <a:xfrm>
              <a:off x="4572007" y="3283048"/>
              <a:ext cx="119343" cy="143055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170" name="Flowchart: Connector 169"/>
            <p:cNvSpPr/>
            <p:nvPr/>
          </p:nvSpPr>
          <p:spPr>
            <a:xfrm>
              <a:off x="4738343" y="3816864"/>
              <a:ext cx="119343" cy="143055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171" name="Flowchart: Connector 170"/>
            <p:cNvSpPr/>
            <p:nvPr/>
          </p:nvSpPr>
          <p:spPr>
            <a:xfrm>
              <a:off x="5045300" y="3715040"/>
              <a:ext cx="119343" cy="143055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172" name="Flowchart: Connector 171"/>
            <p:cNvSpPr/>
            <p:nvPr/>
          </p:nvSpPr>
          <p:spPr>
            <a:xfrm>
              <a:off x="4221787" y="3648497"/>
              <a:ext cx="119343" cy="143055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173" name="Flowchart: Connector 172"/>
            <p:cNvSpPr/>
            <p:nvPr/>
          </p:nvSpPr>
          <p:spPr>
            <a:xfrm>
              <a:off x="4751021" y="3411298"/>
              <a:ext cx="119343" cy="143055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174" name="Flowchart: Connector 173"/>
            <p:cNvSpPr/>
            <p:nvPr/>
          </p:nvSpPr>
          <p:spPr>
            <a:xfrm>
              <a:off x="4999457" y="3421348"/>
              <a:ext cx="119343" cy="143055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175" name="Flowchart: Connector 174"/>
            <p:cNvSpPr/>
            <p:nvPr/>
          </p:nvSpPr>
          <p:spPr>
            <a:xfrm>
              <a:off x="4502586" y="3850600"/>
              <a:ext cx="119343" cy="143055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176" name="Flowchart: Connector 175"/>
            <p:cNvSpPr/>
            <p:nvPr/>
          </p:nvSpPr>
          <p:spPr>
            <a:xfrm>
              <a:off x="4857686" y="3643513"/>
              <a:ext cx="119343" cy="143055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177" name="Flowchart: Connector 176"/>
            <p:cNvSpPr/>
            <p:nvPr/>
          </p:nvSpPr>
          <p:spPr>
            <a:xfrm>
              <a:off x="4383243" y="3495802"/>
              <a:ext cx="119343" cy="143055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178" name="Flowchart: Connector 177"/>
            <p:cNvSpPr/>
            <p:nvPr/>
          </p:nvSpPr>
          <p:spPr>
            <a:xfrm>
              <a:off x="4397975" y="3707545"/>
              <a:ext cx="119343" cy="143055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179" name="Flowchart: Connector 178"/>
            <p:cNvSpPr/>
            <p:nvPr/>
          </p:nvSpPr>
          <p:spPr>
            <a:xfrm>
              <a:off x="4943011" y="3858095"/>
              <a:ext cx="119343" cy="143055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</p:grpSp>
      <p:grpSp>
        <p:nvGrpSpPr>
          <p:cNvPr id="203" name="Group 202"/>
          <p:cNvGrpSpPr/>
          <p:nvPr/>
        </p:nvGrpSpPr>
        <p:grpSpPr>
          <a:xfrm>
            <a:off x="5150084" y="4068418"/>
            <a:ext cx="1323788" cy="846140"/>
            <a:chOff x="9432821" y="2016794"/>
            <a:chExt cx="1233092" cy="841513"/>
          </a:xfrm>
        </p:grpSpPr>
        <p:grpSp>
          <p:nvGrpSpPr>
            <p:cNvPr id="182" name="Group 181"/>
            <p:cNvGrpSpPr/>
            <p:nvPr/>
          </p:nvGrpSpPr>
          <p:grpSpPr>
            <a:xfrm>
              <a:off x="9432821" y="2417006"/>
              <a:ext cx="156274" cy="333521"/>
              <a:chOff x="10454187" y="5105400"/>
              <a:chExt cx="762001" cy="1365241"/>
            </a:xfrm>
          </p:grpSpPr>
          <p:sp>
            <p:nvSpPr>
              <p:cNvPr id="183" name="Pie 182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84" name="Freeform 183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185" name="Group 184"/>
            <p:cNvGrpSpPr/>
            <p:nvPr/>
          </p:nvGrpSpPr>
          <p:grpSpPr>
            <a:xfrm>
              <a:off x="9794653" y="2124213"/>
              <a:ext cx="187547" cy="321802"/>
              <a:chOff x="10454187" y="5105400"/>
              <a:chExt cx="762001" cy="1365241"/>
            </a:xfrm>
          </p:grpSpPr>
          <p:sp>
            <p:nvSpPr>
              <p:cNvPr id="186" name="Pie 185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87" name="Freeform 186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188" name="Group 187"/>
            <p:cNvGrpSpPr/>
            <p:nvPr/>
          </p:nvGrpSpPr>
          <p:grpSpPr>
            <a:xfrm>
              <a:off x="10069925" y="2016794"/>
              <a:ext cx="187547" cy="321802"/>
              <a:chOff x="10454187" y="5105400"/>
              <a:chExt cx="762001" cy="1365241"/>
            </a:xfrm>
          </p:grpSpPr>
          <p:sp>
            <p:nvSpPr>
              <p:cNvPr id="189" name="Pie 188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90" name="Freeform 189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191" name="Group 190"/>
            <p:cNvGrpSpPr/>
            <p:nvPr/>
          </p:nvGrpSpPr>
          <p:grpSpPr>
            <a:xfrm>
              <a:off x="9947053" y="2276613"/>
              <a:ext cx="187547" cy="321802"/>
              <a:chOff x="10454187" y="5105400"/>
              <a:chExt cx="762001" cy="1365241"/>
            </a:xfrm>
          </p:grpSpPr>
          <p:sp>
            <p:nvSpPr>
              <p:cNvPr id="192" name="Pie 191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93" name="Freeform 192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194" name="Group 193"/>
            <p:cNvGrpSpPr/>
            <p:nvPr/>
          </p:nvGrpSpPr>
          <p:grpSpPr>
            <a:xfrm rot="1933341">
              <a:off x="10233459" y="2518220"/>
              <a:ext cx="192004" cy="323827"/>
              <a:chOff x="10454187" y="5105400"/>
              <a:chExt cx="762001" cy="1365241"/>
            </a:xfrm>
          </p:grpSpPr>
          <p:sp>
            <p:nvSpPr>
              <p:cNvPr id="195" name="Pie 194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96" name="Freeform 195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197" name="Group 196"/>
            <p:cNvGrpSpPr/>
            <p:nvPr/>
          </p:nvGrpSpPr>
          <p:grpSpPr>
            <a:xfrm rot="1933341">
              <a:off x="9709172" y="2488894"/>
              <a:ext cx="200772" cy="369413"/>
              <a:chOff x="10454187" y="5105400"/>
              <a:chExt cx="762001" cy="1365241"/>
            </a:xfrm>
          </p:grpSpPr>
          <p:sp>
            <p:nvSpPr>
              <p:cNvPr id="198" name="Pie 197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99" name="Freeform 198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200" name="Group 199"/>
            <p:cNvGrpSpPr/>
            <p:nvPr/>
          </p:nvGrpSpPr>
          <p:grpSpPr>
            <a:xfrm rot="20327527">
              <a:off x="10479349" y="2242242"/>
              <a:ext cx="186564" cy="282156"/>
              <a:chOff x="10454187" y="5105400"/>
              <a:chExt cx="762001" cy="1365241"/>
            </a:xfrm>
          </p:grpSpPr>
          <p:sp>
            <p:nvSpPr>
              <p:cNvPr id="201" name="Pie 200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202" name="Freeform 201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</p:grpSp>
      <p:grpSp>
        <p:nvGrpSpPr>
          <p:cNvPr id="204" name="Group 203"/>
          <p:cNvGrpSpPr/>
          <p:nvPr/>
        </p:nvGrpSpPr>
        <p:grpSpPr>
          <a:xfrm>
            <a:off x="5793451" y="4066930"/>
            <a:ext cx="1323788" cy="846140"/>
            <a:chOff x="9432821" y="2016794"/>
            <a:chExt cx="1233092" cy="841513"/>
          </a:xfrm>
        </p:grpSpPr>
        <p:grpSp>
          <p:nvGrpSpPr>
            <p:cNvPr id="205" name="Group 204"/>
            <p:cNvGrpSpPr/>
            <p:nvPr/>
          </p:nvGrpSpPr>
          <p:grpSpPr>
            <a:xfrm>
              <a:off x="9432821" y="2417006"/>
              <a:ext cx="156274" cy="333521"/>
              <a:chOff x="10454187" y="5105400"/>
              <a:chExt cx="762001" cy="1365241"/>
            </a:xfrm>
          </p:grpSpPr>
          <p:sp>
            <p:nvSpPr>
              <p:cNvPr id="224" name="Pie 223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225" name="Freeform 224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206" name="Group 205"/>
            <p:cNvGrpSpPr/>
            <p:nvPr/>
          </p:nvGrpSpPr>
          <p:grpSpPr>
            <a:xfrm>
              <a:off x="9794653" y="2124213"/>
              <a:ext cx="187547" cy="321802"/>
              <a:chOff x="10454187" y="5105400"/>
              <a:chExt cx="762001" cy="1365241"/>
            </a:xfrm>
          </p:grpSpPr>
          <p:sp>
            <p:nvSpPr>
              <p:cNvPr id="222" name="Pie 221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223" name="Freeform 222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207" name="Group 206"/>
            <p:cNvGrpSpPr/>
            <p:nvPr/>
          </p:nvGrpSpPr>
          <p:grpSpPr>
            <a:xfrm>
              <a:off x="10069925" y="2016794"/>
              <a:ext cx="187547" cy="321802"/>
              <a:chOff x="10454187" y="5105400"/>
              <a:chExt cx="762001" cy="1365241"/>
            </a:xfrm>
          </p:grpSpPr>
          <p:sp>
            <p:nvSpPr>
              <p:cNvPr id="220" name="Pie 219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221" name="Freeform 220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208" name="Group 207"/>
            <p:cNvGrpSpPr/>
            <p:nvPr/>
          </p:nvGrpSpPr>
          <p:grpSpPr>
            <a:xfrm>
              <a:off x="9947053" y="2276613"/>
              <a:ext cx="187547" cy="321802"/>
              <a:chOff x="10454187" y="5105400"/>
              <a:chExt cx="762001" cy="1365241"/>
            </a:xfrm>
          </p:grpSpPr>
          <p:sp>
            <p:nvSpPr>
              <p:cNvPr id="218" name="Pie 217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219" name="Freeform 218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209" name="Group 208"/>
            <p:cNvGrpSpPr/>
            <p:nvPr/>
          </p:nvGrpSpPr>
          <p:grpSpPr>
            <a:xfrm rot="1933341">
              <a:off x="10233459" y="2518220"/>
              <a:ext cx="192004" cy="323827"/>
              <a:chOff x="10454187" y="5105400"/>
              <a:chExt cx="762001" cy="1365241"/>
            </a:xfrm>
          </p:grpSpPr>
          <p:sp>
            <p:nvSpPr>
              <p:cNvPr id="216" name="Pie 215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217" name="Freeform 216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210" name="Group 209"/>
            <p:cNvGrpSpPr/>
            <p:nvPr/>
          </p:nvGrpSpPr>
          <p:grpSpPr>
            <a:xfrm rot="1933341">
              <a:off x="9709172" y="2488894"/>
              <a:ext cx="200772" cy="369413"/>
              <a:chOff x="10454187" y="5105400"/>
              <a:chExt cx="762001" cy="1365241"/>
            </a:xfrm>
          </p:grpSpPr>
          <p:sp>
            <p:nvSpPr>
              <p:cNvPr id="214" name="Pie 213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215" name="Freeform 214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211" name="Group 210"/>
            <p:cNvGrpSpPr/>
            <p:nvPr/>
          </p:nvGrpSpPr>
          <p:grpSpPr>
            <a:xfrm rot="20327527">
              <a:off x="10479349" y="2242242"/>
              <a:ext cx="186564" cy="282156"/>
              <a:chOff x="10454187" y="5105400"/>
              <a:chExt cx="762001" cy="1365241"/>
            </a:xfrm>
          </p:grpSpPr>
          <p:sp>
            <p:nvSpPr>
              <p:cNvPr id="212" name="Pie 211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213" name="Freeform 212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</p:grpSp>
      <p:sp>
        <p:nvSpPr>
          <p:cNvPr id="226" name="TextBox 225"/>
          <p:cNvSpPr txBox="1"/>
          <p:nvPr/>
        </p:nvSpPr>
        <p:spPr>
          <a:xfrm>
            <a:off x="7123830" y="3321134"/>
            <a:ext cx="131407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371600">
              <a:defRPr/>
            </a:pPr>
            <a:r>
              <a:rPr lang="en-US" sz="2100" dirty="0">
                <a:solidFill>
                  <a:prstClr val="black"/>
                </a:solidFill>
                <a:latin typeface="Calibri"/>
                <a:cs typeface="Arial"/>
                <a:sym typeface="Arial"/>
              </a:rPr>
              <a:t>Cyst shells</a:t>
            </a:r>
          </a:p>
        </p:txBody>
      </p:sp>
      <p:sp>
        <p:nvSpPr>
          <p:cNvPr id="227" name="TextBox 226"/>
          <p:cNvSpPr txBox="1"/>
          <p:nvPr/>
        </p:nvSpPr>
        <p:spPr>
          <a:xfrm>
            <a:off x="7123829" y="4352315"/>
            <a:ext cx="119263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371600">
              <a:defRPr/>
            </a:pPr>
            <a:r>
              <a:rPr lang="en-US" sz="2100" dirty="0">
                <a:solidFill>
                  <a:prstClr val="black"/>
                </a:solidFill>
                <a:latin typeface="Calibri"/>
                <a:cs typeface="Arial"/>
                <a:sym typeface="Arial"/>
              </a:rPr>
              <a:t>Umbrella</a:t>
            </a:r>
          </a:p>
        </p:txBody>
      </p:sp>
      <p:sp>
        <p:nvSpPr>
          <p:cNvPr id="228" name="TextBox 227"/>
          <p:cNvSpPr txBox="1"/>
          <p:nvPr/>
        </p:nvSpPr>
        <p:spPr>
          <a:xfrm>
            <a:off x="6727302" y="5436341"/>
            <a:ext cx="197515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371600">
              <a:defRPr/>
            </a:pPr>
            <a:r>
              <a:rPr lang="en-US" sz="2100" dirty="0">
                <a:solidFill>
                  <a:prstClr val="black"/>
                </a:solidFill>
                <a:latin typeface="Calibri"/>
                <a:cs typeface="Arial"/>
                <a:sym typeface="Arial"/>
              </a:rPr>
              <a:t>Unhatched cysts</a:t>
            </a:r>
          </a:p>
        </p:txBody>
      </p:sp>
      <p:sp>
        <p:nvSpPr>
          <p:cNvPr id="339" name="Flowchart: Magnetic Disk 338"/>
          <p:cNvSpPr/>
          <p:nvPr/>
        </p:nvSpPr>
        <p:spPr>
          <a:xfrm>
            <a:off x="14750549" y="6732590"/>
            <a:ext cx="2514600" cy="914400"/>
          </a:xfrm>
          <a:prstGeom prst="flowChartMagneticDisk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396" name="Down Arrow 395"/>
          <p:cNvSpPr/>
          <p:nvPr/>
        </p:nvSpPr>
        <p:spPr>
          <a:xfrm>
            <a:off x="15775444" y="6420842"/>
            <a:ext cx="219521" cy="5283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397" name="TextBox 396"/>
          <p:cNvSpPr txBox="1"/>
          <p:nvPr/>
        </p:nvSpPr>
        <p:spPr>
          <a:xfrm>
            <a:off x="14750549" y="7720931"/>
            <a:ext cx="34231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>
              <a:defRPr/>
            </a:pPr>
            <a:r>
              <a:rPr lang="en-US" sz="2100" dirty="0">
                <a:solidFill>
                  <a:prstClr val="black"/>
                </a:solidFill>
                <a:latin typeface="Calibri"/>
                <a:cs typeface="Arial"/>
                <a:sym typeface="Arial"/>
              </a:rPr>
              <a:t>Drain off umbrella and unhatched cysts</a:t>
            </a:r>
          </a:p>
        </p:txBody>
      </p:sp>
      <p:sp>
        <p:nvSpPr>
          <p:cNvPr id="427" name="Right Arrow 426"/>
          <p:cNvSpPr/>
          <p:nvPr/>
        </p:nvSpPr>
        <p:spPr>
          <a:xfrm>
            <a:off x="3408501" y="3600618"/>
            <a:ext cx="1426794" cy="719028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428" name="Right Arrow 427"/>
          <p:cNvSpPr/>
          <p:nvPr/>
        </p:nvSpPr>
        <p:spPr>
          <a:xfrm>
            <a:off x="7637091" y="3713039"/>
            <a:ext cx="1426794" cy="719028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395" name="Freeform 394"/>
          <p:cNvSpPr/>
          <p:nvPr/>
        </p:nvSpPr>
        <p:spPr>
          <a:xfrm>
            <a:off x="9483542" y="3469820"/>
            <a:ext cx="2040822" cy="2714757"/>
          </a:xfrm>
          <a:custGeom>
            <a:avLst/>
            <a:gdLst>
              <a:gd name="connsiteX0" fmla="*/ 0 w 594360"/>
              <a:gd name="connsiteY0" fmla="*/ 0 h 2514600"/>
              <a:gd name="connsiteX1" fmla="*/ 594360 w 594360"/>
              <a:gd name="connsiteY1" fmla="*/ 0 h 2514600"/>
              <a:gd name="connsiteX2" fmla="*/ 594360 w 594360"/>
              <a:gd name="connsiteY2" fmla="*/ 1447800 h 2514600"/>
              <a:gd name="connsiteX3" fmla="*/ 594360 w 594360"/>
              <a:gd name="connsiteY3" fmla="*/ 1455420 h 2514600"/>
              <a:gd name="connsiteX4" fmla="*/ 591275 w 594360"/>
              <a:gd name="connsiteY4" fmla="*/ 1455420 h 2514600"/>
              <a:gd name="connsiteX5" fmla="*/ 375285 w 594360"/>
              <a:gd name="connsiteY5" fmla="*/ 1988820 h 2514600"/>
              <a:gd name="connsiteX6" fmla="*/ 361604 w 594360"/>
              <a:gd name="connsiteY6" fmla="*/ 1988820 h 2514600"/>
              <a:gd name="connsiteX7" fmla="*/ 361604 w 594360"/>
              <a:gd name="connsiteY7" fmla="*/ 2179320 h 2514600"/>
              <a:gd name="connsiteX8" fmla="*/ 411480 w 594360"/>
              <a:gd name="connsiteY8" fmla="*/ 2179320 h 2514600"/>
              <a:gd name="connsiteX9" fmla="*/ 411480 w 594360"/>
              <a:gd name="connsiteY9" fmla="*/ 2095500 h 2514600"/>
              <a:gd name="connsiteX10" fmla="*/ 472440 w 594360"/>
              <a:gd name="connsiteY10" fmla="*/ 2095500 h 2514600"/>
              <a:gd name="connsiteX11" fmla="*/ 472440 w 594360"/>
              <a:gd name="connsiteY11" fmla="*/ 2179320 h 2514600"/>
              <a:gd name="connsiteX12" fmla="*/ 518160 w 594360"/>
              <a:gd name="connsiteY12" fmla="*/ 2179320 h 2514600"/>
              <a:gd name="connsiteX13" fmla="*/ 518160 w 594360"/>
              <a:gd name="connsiteY13" fmla="*/ 2247900 h 2514600"/>
              <a:gd name="connsiteX14" fmla="*/ 472440 w 594360"/>
              <a:gd name="connsiteY14" fmla="*/ 2247900 h 2514600"/>
              <a:gd name="connsiteX15" fmla="*/ 472440 w 594360"/>
              <a:gd name="connsiteY15" fmla="*/ 2331720 h 2514600"/>
              <a:gd name="connsiteX16" fmla="*/ 411480 w 594360"/>
              <a:gd name="connsiteY16" fmla="*/ 2331720 h 2514600"/>
              <a:gd name="connsiteX17" fmla="*/ 411480 w 594360"/>
              <a:gd name="connsiteY17" fmla="*/ 2247900 h 2514600"/>
              <a:gd name="connsiteX18" fmla="*/ 361604 w 594360"/>
              <a:gd name="connsiteY18" fmla="*/ 2247900 h 2514600"/>
              <a:gd name="connsiteX19" fmla="*/ 361604 w 594360"/>
              <a:gd name="connsiteY19" fmla="*/ 2514600 h 2514600"/>
              <a:gd name="connsiteX20" fmla="*/ 243840 w 594360"/>
              <a:gd name="connsiteY20" fmla="*/ 2514600 h 2514600"/>
              <a:gd name="connsiteX21" fmla="*/ 243840 w 594360"/>
              <a:gd name="connsiteY21" fmla="*/ 2247900 h 2514600"/>
              <a:gd name="connsiteX22" fmla="*/ 220980 w 594360"/>
              <a:gd name="connsiteY22" fmla="*/ 2247900 h 2514600"/>
              <a:gd name="connsiteX23" fmla="*/ 220980 w 594360"/>
              <a:gd name="connsiteY23" fmla="*/ 2179320 h 2514600"/>
              <a:gd name="connsiteX24" fmla="*/ 243840 w 594360"/>
              <a:gd name="connsiteY24" fmla="*/ 2179320 h 2514600"/>
              <a:gd name="connsiteX25" fmla="*/ 243840 w 594360"/>
              <a:gd name="connsiteY25" fmla="*/ 1988820 h 2514600"/>
              <a:gd name="connsiteX26" fmla="*/ 219075 w 594360"/>
              <a:gd name="connsiteY26" fmla="*/ 1988820 h 2514600"/>
              <a:gd name="connsiteX27" fmla="*/ 3085 w 594360"/>
              <a:gd name="connsiteY27" fmla="*/ 1455420 h 2514600"/>
              <a:gd name="connsiteX28" fmla="*/ 0 w 594360"/>
              <a:gd name="connsiteY28" fmla="*/ 1455420 h 2514600"/>
              <a:gd name="connsiteX29" fmla="*/ 0 w 594360"/>
              <a:gd name="connsiteY29" fmla="*/ 144780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594360" h="2514600">
                <a:moveTo>
                  <a:pt x="0" y="0"/>
                </a:moveTo>
                <a:lnTo>
                  <a:pt x="594360" y="0"/>
                </a:lnTo>
                <a:lnTo>
                  <a:pt x="594360" y="1447800"/>
                </a:lnTo>
                <a:lnTo>
                  <a:pt x="594360" y="1455420"/>
                </a:lnTo>
                <a:lnTo>
                  <a:pt x="591275" y="1455420"/>
                </a:lnTo>
                <a:lnTo>
                  <a:pt x="375285" y="1988820"/>
                </a:lnTo>
                <a:lnTo>
                  <a:pt x="361604" y="1988820"/>
                </a:lnTo>
                <a:lnTo>
                  <a:pt x="361604" y="2179320"/>
                </a:lnTo>
                <a:lnTo>
                  <a:pt x="411480" y="2179320"/>
                </a:lnTo>
                <a:lnTo>
                  <a:pt x="411480" y="2095500"/>
                </a:lnTo>
                <a:lnTo>
                  <a:pt x="472440" y="2095500"/>
                </a:lnTo>
                <a:lnTo>
                  <a:pt x="472440" y="2179320"/>
                </a:lnTo>
                <a:lnTo>
                  <a:pt x="518160" y="2179320"/>
                </a:lnTo>
                <a:lnTo>
                  <a:pt x="518160" y="2247900"/>
                </a:lnTo>
                <a:lnTo>
                  <a:pt x="472440" y="2247900"/>
                </a:lnTo>
                <a:lnTo>
                  <a:pt x="472440" y="2331720"/>
                </a:lnTo>
                <a:lnTo>
                  <a:pt x="411480" y="2331720"/>
                </a:lnTo>
                <a:lnTo>
                  <a:pt x="411480" y="2247900"/>
                </a:lnTo>
                <a:lnTo>
                  <a:pt x="361604" y="2247900"/>
                </a:lnTo>
                <a:lnTo>
                  <a:pt x="361604" y="2514600"/>
                </a:lnTo>
                <a:lnTo>
                  <a:pt x="243840" y="2514600"/>
                </a:lnTo>
                <a:lnTo>
                  <a:pt x="243840" y="2247900"/>
                </a:lnTo>
                <a:lnTo>
                  <a:pt x="220980" y="2247900"/>
                </a:lnTo>
                <a:lnTo>
                  <a:pt x="220980" y="2179320"/>
                </a:lnTo>
                <a:lnTo>
                  <a:pt x="243840" y="2179320"/>
                </a:lnTo>
                <a:lnTo>
                  <a:pt x="243840" y="1988820"/>
                </a:lnTo>
                <a:lnTo>
                  <a:pt x="219075" y="1988820"/>
                </a:lnTo>
                <a:lnTo>
                  <a:pt x="3085" y="1455420"/>
                </a:lnTo>
                <a:lnTo>
                  <a:pt x="0" y="1455420"/>
                </a:lnTo>
                <a:lnTo>
                  <a:pt x="0" y="144780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1371600">
              <a:defRPr/>
            </a:pPr>
            <a:endParaRPr lang="en-US" sz="270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3" name="Oval 2"/>
          <p:cNvSpPr/>
          <p:nvPr/>
        </p:nvSpPr>
        <p:spPr>
          <a:xfrm>
            <a:off x="9492620" y="3165892"/>
            <a:ext cx="2040822" cy="76461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402" name="Oval 401"/>
          <p:cNvSpPr/>
          <p:nvPr/>
        </p:nvSpPr>
        <p:spPr>
          <a:xfrm>
            <a:off x="9477800" y="2458406"/>
            <a:ext cx="2040822" cy="764618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526" name="TextBox 525"/>
          <p:cNvSpPr txBox="1"/>
          <p:nvPr/>
        </p:nvSpPr>
        <p:spPr>
          <a:xfrm>
            <a:off x="9280004" y="6306705"/>
            <a:ext cx="263973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1371600">
              <a:defRPr/>
            </a:pPr>
            <a:r>
              <a:rPr lang="en-US" sz="2400" dirty="0">
                <a:solidFill>
                  <a:prstClr val="black"/>
                </a:solidFill>
                <a:latin typeface="Calibri"/>
                <a:cs typeface="Arial"/>
                <a:sym typeface="Arial"/>
              </a:rPr>
              <a:t>Empty cyst shells were removed</a:t>
            </a:r>
          </a:p>
        </p:txBody>
      </p:sp>
      <p:sp>
        <p:nvSpPr>
          <p:cNvPr id="695" name="Right Arrow 694"/>
          <p:cNvSpPr/>
          <p:nvPr/>
        </p:nvSpPr>
        <p:spPr>
          <a:xfrm>
            <a:off x="11970840" y="3640038"/>
            <a:ext cx="1426794" cy="719028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/>
              <a:sym typeface="Arial"/>
            </a:endParaRPr>
          </a:p>
        </p:txBody>
      </p:sp>
      <p:cxnSp>
        <p:nvCxnSpPr>
          <p:cNvPr id="258" name="Straight Connector 257"/>
          <p:cNvCxnSpPr/>
          <p:nvPr/>
        </p:nvCxnSpPr>
        <p:spPr>
          <a:xfrm>
            <a:off x="11528147" y="2840716"/>
            <a:ext cx="14820" cy="707486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7" name="Straight Connector 696"/>
          <p:cNvCxnSpPr/>
          <p:nvPr/>
        </p:nvCxnSpPr>
        <p:spPr>
          <a:xfrm>
            <a:off x="9469173" y="2823638"/>
            <a:ext cx="14820" cy="707486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4158364" y="1482293"/>
            <a:ext cx="3879652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371600">
              <a:defRPr/>
            </a:pPr>
            <a:r>
              <a:rPr lang="en-US" sz="2100" dirty="0">
                <a:solidFill>
                  <a:srgbClr val="C00000"/>
                </a:solidFill>
                <a:latin typeface="Calibri"/>
                <a:cs typeface="Arial"/>
                <a:sym typeface="Arial"/>
              </a:rPr>
              <a:t>Iodine 5 ppm/minute</a:t>
            </a:r>
          </a:p>
          <a:p>
            <a:pPr defTabSz="1371600">
              <a:defRPr/>
            </a:pPr>
            <a:r>
              <a:rPr lang="en-US" sz="2100" dirty="0" err="1">
                <a:solidFill>
                  <a:srgbClr val="C00000"/>
                </a:solidFill>
                <a:latin typeface="Calibri"/>
                <a:cs typeface="Arial"/>
                <a:sym typeface="Arial"/>
              </a:rPr>
              <a:t>formol</a:t>
            </a:r>
            <a:r>
              <a:rPr lang="en-US" sz="2100" dirty="0">
                <a:solidFill>
                  <a:srgbClr val="C00000"/>
                </a:solidFill>
                <a:latin typeface="Calibri"/>
                <a:cs typeface="Arial"/>
                <a:sym typeface="Arial"/>
              </a:rPr>
              <a:t> 100 ppm/minute</a:t>
            </a:r>
          </a:p>
          <a:p>
            <a:pPr defTabSz="1371600">
              <a:defRPr/>
            </a:pPr>
            <a:r>
              <a:rPr lang="en-US" sz="2100" dirty="0">
                <a:solidFill>
                  <a:srgbClr val="C00000"/>
                </a:solidFill>
                <a:latin typeface="Calibri"/>
                <a:cs typeface="Arial"/>
                <a:sym typeface="Arial"/>
              </a:rPr>
              <a:t>Washing under </a:t>
            </a:r>
            <a:r>
              <a:rPr lang="en-US" sz="2100" dirty="0" err="1">
                <a:solidFill>
                  <a:srgbClr val="C00000"/>
                </a:solidFill>
                <a:latin typeface="Calibri"/>
                <a:cs typeface="Arial"/>
                <a:sym typeface="Arial"/>
              </a:rPr>
              <a:t>tapwater</a:t>
            </a:r>
            <a:r>
              <a:rPr lang="en-US" sz="2100" dirty="0">
                <a:solidFill>
                  <a:srgbClr val="C00000"/>
                </a:solidFill>
                <a:latin typeface="Calibri"/>
                <a:cs typeface="Arial"/>
                <a:sym typeface="Arial"/>
              </a:rPr>
              <a:t> 2-3 </a:t>
            </a:r>
            <a:r>
              <a:rPr lang="en-US" sz="2100" dirty="0" err="1">
                <a:solidFill>
                  <a:srgbClr val="C00000"/>
                </a:solidFill>
                <a:latin typeface="Calibri"/>
                <a:cs typeface="Arial"/>
                <a:sym typeface="Arial"/>
              </a:rPr>
              <a:t>mins</a:t>
            </a:r>
            <a:endParaRPr lang="en-US" sz="2100" dirty="0">
              <a:solidFill>
                <a:srgbClr val="C00000"/>
              </a:solidFill>
              <a:latin typeface="Calibri"/>
              <a:cs typeface="Arial"/>
              <a:sym typeface="Arial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5114135" y="3993122"/>
            <a:ext cx="2052032" cy="0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28"/>
          <p:cNvGrpSpPr/>
          <p:nvPr/>
        </p:nvGrpSpPr>
        <p:grpSpPr>
          <a:xfrm>
            <a:off x="9950034" y="4911746"/>
            <a:ext cx="1013787" cy="680847"/>
            <a:chOff x="8305800" y="3870882"/>
            <a:chExt cx="675858" cy="453898"/>
          </a:xfrm>
        </p:grpSpPr>
        <p:sp>
          <p:nvSpPr>
            <p:cNvPr id="459" name="Flowchart: Connector 458"/>
            <p:cNvSpPr/>
            <p:nvPr/>
          </p:nvSpPr>
          <p:spPr>
            <a:xfrm>
              <a:off x="8547830" y="4056664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460" name="Flowchart: Connector 459"/>
            <p:cNvSpPr/>
            <p:nvPr/>
          </p:nvSpPr>
          <p:spPr>
            <a:xfrm>
              <a:off x="8556845" y="3870882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461" name="Flowchart: Connector 460"/>
            <p:cNvSpPr/>
            <p:nvPr/>
          </p:nvSpPr>
          <p:spPr>
            <a:xfrm>
              <a:off x="8676078" y="4208297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462" name="Flowchart: Connector 461"/>
            <p:cNvSpPr/>
            <p:nvPr/>
          </p:nvSpPr>
          <p:spPr>
            <a:xfrm>
              <a:off x="8896111" y="4143936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463" name="Flowchart: Connector 462"/>
            <p:cNvSpPr/>
            <p:nvPr/>
          </p:nvSpPr>
          <p:spPr>
            <a:xfrm>
              <a:off x="8305800" y="4101875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464" name="Flowchart: Connector 463"/>
            <p:cNvSpPr/>
            <p:nvPr/>
          </p:nvSpPr>
          <p:spPr>
            <a:xfrm>
              <a:off x="8685165" y="3951946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465" name="Flowchart: Connector 464"/>
            <p:cNvSpPr/>
            <p:nvPr/>
          </p:nvSpPr>
          <p:spPr>
            <a:xfrm>
              <a:off x="8863249" y="3958299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466" name="Flowchart: Connector 465"/>
            <p:cNvSpPr/>
            <p:nvPr/>
          </p:nvSpPr>
          <p:spPr>
            <a:xfrm>
              <a:off x="8507082" y="4229621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467" name="Flowchart: Connector 466"/>
            <p:cNvSpPr/>
            <p:nvPr/>
          </p:nvSpPr>
          <p:spPr>
            <a:xfrm>
              <a:off x="8761625" y="4098725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468" name="Flowchart: Connector 467"/>
            <p:cNvSpPr/>
            <p:nvPr/>
          </p:nvSpPr>
          <p:spPr>
            <a:xfrm>
              <a:off x="8421535" y="4005360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469" name="Flowchart: Connector 468"/>
            <p:cNvSpPr/>
            <p:nvPr/>
          </p:nvSpPr>
          <p:spPr>
            <a:xfrm>
              <a:off x="8432095" y="4139198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470" name="Flowchart: Connector 469"/>
            <p:cNvSpPr/>
            <p:nvPr/>
          </p:nvSpPr>
          <p:spPr>
            <a:xfrm>
              <a:off x="8822788" y="4234358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</p:grpSp>
      <p:grpSp>
        <p:nvGrpSpPr>
          <p:cNvPr id="472" name="Group 471"/>
          <p:cNvGrpSpPr/>
          <p:nvPr/>
        </p:nvGrpSpPr>
        <p:grpSpPr>
          <a:xfrm>
            <a:off x="9492620" y="3952982"/>
            <a:ext cx="1323788" cy="846140"/>
            <a:chOff x="9432821" y="2016794"/>
            <a:chExt cx="1233092" cy="841513"/>
          </a:xfrm>
        </p:grpSpPr>
        <p:grpSp>
          <p:nvGrpSpPr>
            <p:cNvPr id="473" name="Group 472"/>
            <p:cNvGrpSpPr/>
            <p:nvPr/>
          </p:nvGrpSpPr>
          <p:grpSpPr>
            <a:xfrm>
              <a:off x="9432821" y="2417006"/>
              <a:ext cx="156274" cy="333521"/>
              <a:chOff x="10454187" y="5105400"/>
              <a:chExt cx="762001" cy="1365241"/>
            </a:xfrm>
          </p:grpSpPr>
          <p:sp>
            <p:nvSpPr>
              <p:cNvPr id="492" name="Pie 491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493" name="Freeform 492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474" name="Group 473"/>
            <p:cNvGrpSpPr/>
            <p:nvPr/>
          </p:nvGrpSpPr>
          <p:grpSpPr>
            <a:xfrm>
              <a:off x="9794653" y="2124213"/>
              <a:ext cx="187547" cy="321802"/>
              <a:chOff x="10454187" y="5105400"/>
              <a:chExt cx="762001" cy="1365241"/>
            </a:xfrm>
          </p:grpSpPr>
          <p:sp>
            <p:nvSpPr>
              <p:cNvPr id="490" name="Pie 489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491" name="Freeform 490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475" name="Group 474"/>
            <p:cNvGrpSpPr/>
            <p:nvPr/>
          </p:nvGrpSpPr>
          <p:grpSpPr>
            <a:xfrm>
              <a:off x="10069925" y="2016794"/>
              <a:ext cx="187547" cy="321802"/>
              <a:chOff x="10454187" y="5105400"/>
              <a:chExt cx="762001" cy="1365241"/>
            </a:xfrm>
          </p:grpSpPr>
          <p:sp>
            <p:nvSpPr>
              <p:cNvPr id="488" name="Pie 487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489" name="Freeform 488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476" name="Group 475"/>
            <p:cNvGrpSpPr/>
            <p:nvPr/>
          </p:nvGrpSpPr>
          <p:grpSpPr>
            <a:xfrm>
              <a:off x="9947053" y="2276613"/>
              <a:ext cx="187547" cy="321802"/>
              <a:chOff x="10454187" y="5105400"/>
              <a:chExt cx="762001" cy="1365241"/>
            </a:xfrm>
          </p:grpSpPr>
          <p:sp>
            <p:nvSpPr>
              <p:cNvPr id="486" name="Pie 485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487" name="Freeform 486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477" name="Group 476"/>
            <p:cNvGrpSpPr/>
            <p:nvPr/>
          </p:nvGrpSpPr>
          <p:grpSpPr>
            <a:xfrm rot="1933341">
              <a:off x="10233459" y="2518220"/>
              <a:ext cx="192004" cy="323827"/>
              <a:chOff x="10454187" y="5105400"/>
              <a:chExt cx="762001" cy="1365241"/>
            </a:xfrm>
          </p:grpSpPr>
          <p:sp>
            <p:nvSpPr>
              <p:cNvPr id="484" name="Pie 483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485" name="Freeform 484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478" name="Group 477"/>
            <p:cNvGrpSpPr/>
            <p:nvPr/>
          </p:nvGrpSpPr>
          <p:grpSpPr>
            <a:xfrm rot="1933341">
              <a:off x="9709172" y="2488894"/>
              <a:ext cx="200772" cy="369413"/>
              <a:chOff x="10454187" y="5105400"/>
              <a:chExt cx="762001" cy="1365241"/>
            </a:xfrm>
          </p:grpSpPr>
          <p:sp>
            <p:nvSpPr>
              <p:cNvPr id="482" name="Pie 481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483" name="Freeform 482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479" name="Group 478"/>
            <p:cNvGrpSpPr/>
            <p:nvPr/>
          </p:nvGrpSpPr>
          <p:grpSpPr>
            <a:xfrm rot="20327527">
              <a:off x="10479349" y="2242242"/>
              <a:ext cx="186564" cy="282156"/>
              <a:chOff x="10454187" y="5105400"/>
              <a:chExt cx="762001" cy="1365241"/>
            </a:xfrm>
          </p:grpSpPr>
          <p:sp>
            <p:nvSpPr>
              <p:cNvPr id="480" name="Pie 479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481" name="Freeform 480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</p:grpSp>
      <p:grpSp>
        <p:nvGrpSpPr>
          <p:cNvPr id="494" name="Group 493"/>
          <p:cNvGrpSpPr/>
          <p:nvPr/>
        </p:nvGrpSpPr>
        <p:grpSpPr>
          <a:xfrm>
            <a:off x="10145648" y="3978167"/>
            <a:ext cx="990620" cy="693207"/>
            <a:chOff x="9432821" y="2016794"/>
            <a:chExt cx="1233092" cy="841513"/>
          </a:xfrm>
        </p:grpSpPr>
        <p:grpSp>
          <p:nvGrpSpPr>
            <p:cNvPr id="495" name="Group 494"/>
            <p:cNvGrpSpPr/>
            <p:nvPr/>
          </p:nvGrpSpPr>
          <p:grpSpPr>
            <a:xfrm>
              <a:off x="9432821" y="2417006"/>
              <a:ext cx="156274" cy="333521"/>
              <a:chOff x="10454187" y="5105400"/>
              <a:chExt cx="762001" cy="1365241"/>
            </a:xfrm>
          </p:grpSpPr>
          <p:sp>
            <p:nvSpPr>
              <p:cNvPr id="702" name="Pie 701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703" name="Freeform 702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496" name="Group 495"/>
            <p:cNvGrpSpPr/>
            <p:nvPr/>
          </p:nvGrpSpPr>
          <p:grpSpPr>
            <a:xfrm>
              <a:off x="9794653" y="2124213"/>
              <a:ext cx="187547" cy="321802"/>
              <a:chOff x="10454187" y="5105400"/>
              <a:chExt cx="762001" cy="1365241"/>
            </a:xfrm>
          </p:grpSpPr>
          <p:sp>
            <p:nvSpPr>
              <p:cNvPr id="700" name="Pie 699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701" name="Freeform 700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497" name="Group 496"/>
            <p:cNvGrpSpPr/>
            <p:nvPr/>
          </p:nvGrpSpPr>
          <p:grpSpPr>
            <a:xfrm>
              <a:off x="10069925" y="2016794"/>
              <a:ext cx="187547" cy="321802"/>
              <a:chOff x="10454187" y="5105400"/>
              <a:chExt cx="762001" cy="1365241"/>
            </a:xfrm>
          </p:grpSpPr>
          <p:sp>
            <p:nvSpPr>
              <p:cNvPr id="698" name="Pie 697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699" name="Freeform 698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498" name="Group 497"/>
            <p:cNvGrpSpPr/>
            <p:nvPr/>
          </p:nvGrpSpPr>
          <p:grpSpPr>
            <a:xfrm>
              <a:off x="9947053" y="2276613"/>
              <a:ext cx="187547" cy="321802"/>
              <a:chOff x="10454187" y="5105400"/>
              <a:chExt cx="762001" cy="1365241"/>
            </a:xfrm>
          </p:grpSpPr>
          <p:sp>
            <p:nvSpPr>
              <p:cNvPr id="508" name="Pie 507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515" name="Freeform 514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499" name="Group 498"/>
            <p:cNvGrpSpPr/>
            <p:nvPr/>
          </p:nvGrpSpPr>
          <p:grpSpPr>
            <a:xfrm rot="1933341">
              <a:off x="10233459" y="2518220"/>
              <a:ext cx="192004" cy="323827"/>
              <a:chOff x="10454187" y="5105400"/>
              <a:chExt cx="762001" cy="1365241"/>
            </a:xfrm>
          </p:grpSpPr>
          <p:sp>
            <p:nvSpPr>
              <p:cNvPr id="506" name="Pie 505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507" name="Freeform 506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500" name="Group 499"/>
            <p:cNvGrpSpPr/>
            <p:nvPr/>
          </p:nvGrpSpPr>
          <p:grpSpPr>
            <a:xfrm rot="1933341">
              <a:off x="9709172" y="2488894"/>
              <a:ext cx="200772" cy="369413"/>
              <a:chOff x="10454187" y="5105400"/>
              <a:chExt cx="762001" cy="1365241"/>
            </a:xfrm>
          </p:grpSpPr>
          <p:sp>
            <p:nvSpPr>
              <p:cNvPr id="504" name="Pie 503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505" name="Freeform 504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501" name="Group 500"/>
            <p:cNvGrpSpPr/>
            <p:nvPr/>
          </p:nvGrpSpPr>
          <p:grpSpPr>
            <a:xfrm rot="20327527">
              <a:off x="10479349" y="2242242"/>
              <a:ext cx="186564" cy="282156"/>
              <a:chOff x="10454187" y="5105400"/>
              <a:chExt cx="762001" cy="1365241"/>
            </a:xfrm>
          </p:grpSpPr>
          <p:sp>
            <p:nvSpPr>
              <p:cNvPr id="502" name="Pie 501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503" name="Freeform 502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</p:grpSp>
      <p:grpSp>
        <p:nvGrpSpPr>
          <p:cNvPr id="704" name="Group 703"/>
          <p:cNvGrpSpPr/>
          <p:nvPr/>
        </p:nvGrpSpPr>
        <p:grpSpPr>
          <a:xfrm>
            <a:off x="10538299" y="3934055"/>
            <a:ext cx="990620" cy="693207"/>
            <a:chOff x="9432821" y="2016794"/>
            <a:chExt cx="1233092" cy="841513"/>
          </a:xfrm>
        </p:grpSpPr>
        <p:grpSp>
          <p:nvGrpSpPr>
            <p:cNvPr id="705" name="Group 704"/>
            <p:cNvGrpSpPr/>
            <p:nvPr/>
          </p:nvGrpSpPr>
          <p:grpSpPr>
            <a:xfrm>
              <a:off x="9432821" y="2417006"/>
              <a:ext cx="156274" cy="333521"/>
              <a:chOff x="10454187" y="5105400"/>
              <a:chExt cx="762001" cy="1365241"/>
            </a:xfrm>
          </p:grpSpPr>
          <p:sp>
            <p:nvSpPr>
              <p:cNvPr id="724" name="Pie 723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725" name="Freeform 724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706" name="Group 705"/>
            <p:cNvGrpSpPr/>
            <p:nvPr/>
          </p:nvGrpSpPr>
          <p:grpSpPr>
            <a:xfrm>
              <a:off x="9794653" y="2124213"/>
              <a:ext cx="187547" cy="321802"/>
              <a:chOff x="10454187" y="5105400"/>
              <a:chExt cx="762001" cy="1365241"/>
            </a:xfrm>
          </p:grpSpPr>
          <p:sp>
            <p:nvSpPr>
              <p:cNvPr id="722" name="Pie 721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723" name="Freeform 722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707" name="Group 706"/>
            <p:cNvGrpSpPr/>
            <p:nvPr/>
          </p:nvGrpSpPr>
          <p:grpSpPr>
            <a:xfrm>
              <a:off x="10069925" y="2016794"/>
              <a:ext cx="187547" cy="321802"/>
              <a:chOff x="10454187" y="5105400"/>
              <a:chExt cx="762001" cy="1365241"/>
            </a:xfrm>
          </p:grpSpPr>
          <p:sp>
            <p:nvSpPr>
              <p:cNvPr id="720" name="Pie 719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721" name="Freeform 720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708" name="Group 707"/>
            <p:cNvGrpSpPr/>
            <p:nvPr/>
          </p:nvGrpSpPr>
          <p:grpSpPr>
            <a:xfrm>
              <a:off x="9947053" y="2276613"/>
              <a:ext cx="187547" cy="321802"/>
              <a:chOff x="10454187" y="5105400"/>
              <a:chExt cx="762001" cy="1365241"/>
            </a:xfrm>
          </p:grpSpPr>
          <p:sp>
            <p:nvSpPr>
              <p:cNvPr id="718" name="Pie 717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719" name="Freeform 718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709" name="Group 708"/>
            <p:cNvGrpSpPr/>
            <p:nvPr/>
          </p:nvGrpSpPr>
          <p:grpSpPr>
            <a:xfrm rot="1933341">
              <a:off x="10233459" y="2518220"/>
              <a:ext cx="192004" cy="323827"/>
              <a:chOff x="10454187" y="5105400"/>
              <a:chExt cx="762001" cy="1365241"/>
            </a:xfrm>
          </p:grpSpPr>
          <p:sp>
            <p:nvSpPr>
              <p:cNvPr id="716" name="Pie 715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717" name="Freeform 716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710" name="Group 709"/>
            <p:cNvGrpSpPr/>
            <p:nvPr/>
          </p:nvGrpSpPr>
          <p:grpSpPr>
            <a:xfrm rot="1933341">
              <a:off x="9709172" y="2488894"/>
              <a:ext cx="200772" cy="369413"/>
              <a:chOff x="10454187" y="5105400"/>
              <a:chExt cx="762001" cy="1365241"/>
            </a:xfrm>
          </p:grpSpPr>
          <p:sp>
            <p:nvSpPr>
              <p:cNvPr id="714" name="Pie 713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715" name="Freeform 714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711" name="Group 710"/>
            <p:cNvGrpSpPr/>
            <p:nvPr/>
          </p:nvGrpSpPr>
          <p:grpSpPr>
            <a:xfrm rot="20327527">
              <a:off x="10479349" y="2242242"/>
              <a:ext cx="186564" cy="282156"/>
              <a:chOff x="10454187" y="5105400"/>
              <a:chExt cx="762001" cy="1365241"/>
            </a:xfrm>
          </p:grpSpPr>
          <p:sp>
            <p:nvSpPr>
              <p:cNvPr id="712" name="Pie 711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713" name="Freeform 712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</p:grpSp>
      <p:sp>
        <p:nvSpPr>
          <p:cNvPr id="726" name="Freeform 725"/>
          <p:cNvSpPr/>
          <p:nvPr/>
        </p:nvSpPr>
        <p:spPr>
          <a:xfrm>
            <a:off x="14847734" y="3617156"/>
            <a:ext cx="2040822" cy="2714757"/>
          </a:xfrm>
          <a:custGeom>
            <a:avLst/>
            <a:gdLst>
              <a:gd name="connsiteX0" fmla="*/ 0 w 594360"/>
              <a:gd name="connsiteY0" fmla="*/ 0 h 2514600"/>
              <a:gd name="connsiteX1" fmla="*/ 594360 w 594360"/>
              <a:gd name="connsiteY1" fmla="*/ 0 h 2514600"/>
              <a:gd name="connsiteX2" fmla="*/ 594360 w 594360"/>
              <a:gd name="connsiteY2" fmla="*/ 1447800 h 2514600"/>
              <a:gd name="connsiteX3" fmla="*/ 594360 w 594360"/>
              <a:gd name="connsiteY3" fmla="*/ 1455420 h 2514600"/>
              <a:gd name="connsiteX4" fmla="*/ 591275 w 594360"/>
              <a:gd name="connsiteY4" fmla="*/ 1455420 h 2514600"/>
              <a:gd name="connsiteX5" fmla="*/ 375285 w 594360"/>
              <a:gd name="connsiteY5" fmla="*/ 1988820 h 2514600"/>
              <a:gd name="connsiteX6" fmla="*/ 361604 w 594360"/>
              <a:gd name="connsiteY6" fmla="*/ 1988820 h 2514600"/>
              <a:gd name="connsiteX7" fmla="*/ 361604 w 594360"/>
              <a:gd name="connsiteY7" fmla="*/ 2179320 h 2514600"/>
              <a:gd name="connsiteX8" fmla="*/ 411480 w 594360"/>
              <a:gd name="connsiteY8" fmla="*/ 2179320 h 2514600"/>
              <a:gd name="connsiteX9" fmla="*/ 411480 w 594360"/>
              <a:gd name="connsiteY9" fmla="*/ 2095500 h 2514600"/>
              <a:gd name="connsiteX10" fmla="*/ 472440 w 594360"/>
              <a:gd name="connsiteY10" fmla="*/ 2095500 h 2514600"/>
              <a:gd name="connsiteX11" fmla="*/ 472440 w 594360"/>
              <a:gd name="connsiteY11" fmla="*/ 2179320 h 2514600"/>
              <a:gd name="connsiteX12" fmla="*/ 518160 w 594360"/>
              <a:gd name="connsiteY12" fmla="*/ 2179320 h 2514600"/>
              <a:gd name="connsiteX13" fmla="*/ 518160 w 594360"/>
              <a:gd name="connsiteY13" fmla="*/ 2247900 h 2514600"/>
              <a:gd name="connsiteX14" fmla="*/ 472440 w 594360"/>
              <a:gd name="connsiteY14" fmla="*/ 2247900 h 2514600"/>
              <a:gd name="connsiteX15" fmla="*/ 472440 w 594360"/>
              <a:gd name="connsiteY15" fmla="*/ 2331720 h 2514600"/>
              <a:gd name="connsiteX16" fmla="*/ 411480 w 594360"/>
              <a:gd name="connsiteY16" fmla="*/ 2331720 h 2514600"/>
              <a:gd name="connsiteX17" fmla="*/ 411480 w 594360"/>
              <a:gd name="connsiteY17" fmla="*/ 2247900 h 2514600"/>
              <a:gd name="connsiteX18" fmla="*/ 361604 w 594360"/>
              <a:gd name="connsiteY18" fmla="*/ 2247900 h 2514600"/>
              <a:gd name="connsiteX19" fmla="*/ 361604 w 594360"/>
              <a:gd name="connsiteY19" fmla="*/ 2514600 h 2514600"/>
              <a:gd name="connsiteX20" fmla="*/ 243840 w 594360"/>
              <a:gd name="connsiteY20" fmla="*/ 2514600 h 2514600"/>
              <a:gd name="connsiteX21" fmla="*/ 243840 w 594360"/>
              <a:gd name="connsiteY21" fmla="*/ 2247900 h 2514600"/>
              <a:gd name="connsiteX22" fmla="*/ 220980 w 594360"/>
              <a:gd name="connsiteY22" fmla="*/ 2247900 h 2514600"/>
              <a:gd name="connsiteX23" fmla="*/ 220980 w 594360"/>
              <a:gd name="connsiteY23" fmla="*/ 2179320 h 2514600"/>
              <a:gd name="connsiteX24" fmla="*/ 243840 w 594360"/>
              <a:gd name="connsiteY24" fmla="*/ 2179320 h 2514600"/>
              <a:gd name="connsiteX25" fmla="*/ 243840 w 594360"/>
              <a:gd name="connsiteY25" fmla="*/ 1988820 h 2514600"/>
              <a:gd name="connsiteX26" fmla="*/ 219075 w 594360"/>
              <a:gd name="connsiteY26" fmla="*/ 1988820 h 2514600"/>
              <a:gd name="connsiteX27" fmla="*/ 3085 w 594360"/>
              <a:gd name="connsiteY27" fmla="*/ 1455420 h 2514600"/>
              <a:gd name="connsiteX28" fmla="*/ 0 w 594360"/>
              <a:gd name="connsiteY28" fmla="*/ 1455420 h 2514600"/>
              <a:gd name="connsiteX29" fmla="*/ 0 w 594360"/>
              <a:gd name="connsiteY29" fmla="*/ 144780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594360" h="2514600">
                <a:moveTo>
                  <a:pt x="0" y="0"/>
                </a:moveTo>
                <a:lnTo>
                  <a:pt x="594360" y="0"/>
                </a:lnTo>
                <a:lnTo>
                  <a:pt x="594360" y="1447800"/>
                </a:lnTo>
                <a:lnTo>
                  <a:pt x="594360" y="1455420"/>
                </a:lnTo>
                <a:lnTo>
                  <a:pt x="591275" y="1455420"/>
                </a:lnTo>
                <a:lnTo>
                  <a:pt x="375285" y="1988820"/>
                </a:lnTo>
                <a:lnTo>
                  <a:pt x="361604" y="1988820"/>
                </a:lnTo>
                <a:lnTo>
                  <a:pt x="361604" y="2179320"/>
                </a:lnTo>
                <a:lnTo>
                  <a:pt x="411480" y="2179320"/>
                </a:lnTo>
                <a:lnTo>
                  <a:pt x="411480" y="2095500"/>
                </a:lnTo>
                <a:lnTo>
                  <a:pt x="472440" y="2095500"/>
                </a:lnTo>
                <a:lnTo>
                  <a:pt x="472440" y="2179320"/>
                </a:lnTo>
                <a:lnTo>
                  <a:pt x="518160" y="2179320"/>
                </a:lnTo>
                <a:lnTo>
                  <a:pt x="518160" y="2247900"/>
                </a:lnTo>
                <a:lnTo>
                  <a:pt x="472440" y="2247900"/>
                </a:lnTo>
                <a:lnTo>
                  <a:pt x="472440" y="2331720"/>
                </a:lnTo>
                <a:lnTo>
                  <a:pt x="411480" y="2331720"/>
                </a:lnTo>
                <a:lnTo>
                  <a:pt x="411480" y="2247900"/>
                </a:lnTo>
                <a:lnTo>
                  <a:pt x="361604" y="2247900"/>
                </a:lnTo>
                <a:lnTo>
                  <a:pt x="361604" y="2514600"/>
                </a:lnTo>
                <a:lnTo>
                  <a:pt x="243840" y="2514600"/>
                </a:lnTo>
                <a:lnTo>
                  <a:pt x="243840" y="2247900"/>
                </a:lnTo>
                <a:lnTo>
                  <a:pt x="220980" y="2247900"/>
                </a:lnTo>
                <a:lnTo>
                  <a:pt x="220980" y="2179320"/>
                </a:lnTo>
                <a:lnTo>
                  <a:pt x="243840" y="2179320"/>
                </a:lnTo>
                <a:lnTo>
                  <a:pt x="243840" y="1988820"/>
                </a:lnTo>
                <a:lnTo>
                  <a:pt x="219075" y="1988820"/>
                </a:lnTo>
                <a:lnTo>
                  <a:pt x="3085" y="1455420"/>
                </a:lnTo>
                <a:lnTo>
                  <a:pt x="0" y="1455420"/>
                </a:lnTo>
                <a:lnTo>
                  <a:pt x="0" y="144780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1371600">
              <a:defRPr/>
            </a:pPr>
            <a:endParaRPr lang="en-US" sz="270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727" name="Oval 726"/>
          <p:cNvSpPr/>
          <p:nvPr/>
        </p:nvSpPr>
        <p:spPr>
          <a:xfrm>
            <a:off x="14856812" y="3313228"/>
            <a:ext cx="2040822" cy="76461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728" name="Oval 727"/>
          <p:cNvSpPr/>
          <p:nvPr/>
        </p:nvSpPr>
        <p:spPr>
          <a:xfrm>
            <a:off x="14841992" y="2605742"/>
            <a:ext cx="2040822" cy="764618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/>
              <a:sym typeface="Arial"/>
            </a:endParaRPr>
          </a:p>
        </p:txBody>
      </p:sp>
      <p:cxnSp>
        <p:nvCxnSpPr>
          <p:cNvPr id="729" name="Straight Connector 728"/>
          <p:cNvCxnSpPr/>
          <p:nvPr/>
        </p:nvCxnSpPr>
        <p:spPr>
          <a:xfrm>
            <a:off x="16892339" y="2988052"/>
            <a:ext cx="14820" cy="707486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0" name="Straight Connector 729"/>
          <p:cNvCxnSpPr/>
          <p:nvPr/>
        </p:nvCxnSpPr>
        <p:spPr>
          <a:xfrm>
            <a:off x="14833365" y="2970974"/>
            <a:ext cx="14820" cy="707486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1" name="Group 730"/>
          <p:cNvGrpSpPr/>
          <p:nvPr/>
        </p:nvGrpSpPr>
        <p:grpSpPr>
          <a:xfrm>
            <a:off x="15314226" y="5059082"/>
            <a:ext cx="1013787" cy="680847"/>
            <a:chOff x="8305800" y="3870882"/>
            <a:chExt cx="675858" cy="453898"/>
          </a:xfrm>
        </p:grpSpPr>
        <p:sp>
          <p:nvSpPr>
            <p:cNvPr id="732" name="Flowchart: Connector 731"/>
            <p:cNvSpPr/>
            <p:nvPr/>
          </p:nvSpPr>
          <p:spPr>
            <a:xfrm>
              <a:off x="8547830" y="4056664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733" name="Flowchart: Connector 732"/>
            <p:cNvSpPr/>
            <p:nvPr/>
          </p:nvSpPr>
          <p:spPr>
            <a:xfrm>
              <a:off x="8556845" y="3870882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734" name="Flowchart: Connector 733"/>
            <p:cNvSpPr/>
            <p:nvPr/>
          </p:nvSpPr>
          <p:spPr>
            <a:xfrm>
              <a:off x="8676078" y="4208297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735" name="Flowchart: Connector 734"/>
            <p:cNvSpPr/>
            <p:nvPr/>
          </p:nvSpPr>
          <p:spPr>
            <a:xfrm>
              <a:off x="8896111" y="4143936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736" name="Flowchart: Connector 735"/>
            <p:cNvSpPr/>
            <p:nvPr/>
          </p:nvSpPr>
          <p:spPr>
            <a:xfrm>
              <a:off x="8305800" y="4101875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737" name="Flowchart: Connector 736"/>
            <p:cNvSpPr/>
            <p:nvPr/>
          </p:nvSpPr>
          <p:spPr>
            <a:xfrm>
              <a:off x="8685165" y="3951946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738" name="Flowchart: Connector 737"/>
            <p:cNvSpPr/>
            <p:nvPr/>
          </p:nvSpPr>
          <p:spPr>
            <a:xfrm>
              <a:off x="8863249" y="3958299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739" name="Flowchart: Connector 738"/>
            <p:cNvSpPr/>
            <p:nvPr/>
          </p:nvSpPr>
          <p:spPr>
            <a:xfrm>
              <a:off x="8507082" y="4229621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740" name="Flowchart: Connector 739"/>
            <p:cNvSpPr/>
            <p:nvPr/>
          </p:nvSpPr>
          <p:spPr>
            <a:xfrm>
              <a:off x="8761625" y="4098725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741" name="Flowchart: Connector 740"/>
            <p:cNvSpPr/>
            <p:nvPr/>
          </p:nvSpPr>
          <p:spPr>
            <a:xfrm>
              <a:off x="8421535" y="4005360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742" name="Flowchart: Connector 741"/>
            <p:cNvSpPr/>
            <p:nvPr/>
          </p:nvSpPr>
          <p:spPr>
            <a:xfrm>
              <a:off x="8432095" y="4139198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743" name="Flowchart: Connector 742"/>
            <p:cNvSpPr/>
            <p:nvPr/>
          </p:nvSpPr>
          <p:spPr>
            <a:xfrm>
              <a:off x="8822788" y="4234358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</p:grpSp>
      <p:grpSp>
        <p:nvGrpSpPr>
          <p:cNvPr id="744" name="Group 743"/>
          <p:cNvGrpSpPr/>
          <p:nvPr/>
        </p:nvGrpSpPr>
        <p:grpSpPr>
          <a:xfrm>
            <a:off x="14856812" y="4100318"/>
            <a:ext cx="1323788" cy="846140"/>
            <a:chOff x="9432821" y="2016794"/>
            <a:chExt cx="1233092" cy="841513"/>
          </a:xfrm>
        </p:grpSpPr>
        <p:grpSp>
          <p:nvGrpSpPr>
            <p:cNvPr id="745" name="Group 744"/>
            <p:cNvGrpSpPr/>
            <p:nvPr/>
          </p:nvGrpSpPr>
          <p:grpSpPr>
            <a:xfrm>
              <a:off x="9432821" y="2417006"/>
              <a:ext cx="156274" cy="333521"/>
              <a:chOff x="10454187" y="5105400"/>
              <a:chExt cx="762001" cy="1365241"/>
            </a:xfrm>
          </p:grpSpPr>
          <p:sp>
            <p:nvSpPr>
              <p:cNvPr id="764" name="Pie 763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765" name="Freeform 764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746" name="Group 745"/>
            <p:cNvGrpSpPr/>
            <p:nvPr/>
          </p:nvGrpSpPr>
          <p:grpSpPr>
            <a:xfrm>
              <a:off x="9794653" y="2124213"/>
              <a:ext cx="187547" cy="321802"/>
              <a:chOff x="10454187" y="5105400"/>
              <a:chExt cx="762001" cy="1365241"/>
            </a:xfrm>
          </p:grpSpPr>
          <p:sp>
            <p:nvSpPr>
              <p:cNvPr id="762" name="Pie 761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763" name="Freeform 762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747" name="Group 746"/>
            <p:cNvGrpSpPr/>
            <p:nvPr/>
          </p:nvGrpSpPr>
          <p:grpSpPr>
            <a:xfrm>
              <a:off x="10069925" y="2016794"/>
              <a:ext cx="187547" cy="321802"/>
              <a:chOff x="10454187" y="5105400"/>
              <a:chExt cx="762001" cy="1365241"/>
            </a:xfrm>
          </p:grpSpPr>
          <p:sp>
            <p:nvSpPr>
              <p:cNvPr id="760" name="Pie 759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761" name="Freeform 760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748" name="Group 747"/>
            <p:cNvGrpSpPr/>
            <p:nvPr/>
          </p:nvGrpSpPr>
          <p:grpSpPr>
            <a:xfrm>
              <a:off x="9947053" y="2276613"/>
              <a:ext cx="187547" cy="321802"/>
              <a:chOff x="10454187" y="5105400"/>
              <a:chExt cx="762001" cy="1365241"/>
            </a:xfrm>
          </p:grpSpPr>
          <p:sp>
            <p:nvSpPr>
              <p:cNvPr id="758" name="Pie 757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759" name="Freeform 758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749" name="Group 748"/>
            <p:cNvGrpSpPr/>
            <p:nvPr/>
          </p:nvGrpSpPr>
          <p:grpSpPr>
            <a:xfrm rot="1933341">
              <a:off x="10233459" y="2518220"/>
              <a:ext cx="192004" cy="323827"/>
              <a:chOff x="10454187" y="5105400"/>
              <a:chExt cx="762001" cy="1365241"/>
            </a:xfrm>
          </p:grpSpPr>
          <p:sp>
            <p:nvSpPr>
              <p:cNvPr id="756" name="Pie 755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757" name="Freeform 756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750" name="Group 749"/>
            <p:cNvGrpSpPr/>
            <p:nvPr/>
          </p:nvGrpSpPr>
          <p:grpSpPr>
            <a:xfrm rot="1933341">
              <a:off x="9709172" y="2488894"/>
              <a:ext cx="200772" cy="369413"/>
              <a:chOff x="10454187" y="5105400"/>
              <a:chExt cx="762001" cy="1365241"/>
            </a:xfrm>
          </p:grpSpPr>
          <p:sp>
            <p:nvSpPr>
              <p:cNvPr id="754" name="Pie 753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755" name="Freeform 754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751" name="Group 750"/>
            <p:cNvGrpSpPr/>
            <p:nvPr/>
          </p:nvGrpSpPr>
          <p:grpSpPr>
            <a:xfrm rot="20327527">
              <a:off x="10479349" y="2242242"/>
              <a:ext cx="186564" cy="282156"/>
              <a:chOff x="10454187" y="5105400"/>
              <a:chExt cx="762001" cy="1365241"/>
            </a:xfrm>
          </p:grpSpPr>
          <p:sp>
            <p:nvSpPr>
              <p:cNvPr id="752" name="Pie 751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753" name="Freeform 752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</p:grpSp>
      <p:grpSp>
        <p:nvGrpSpPr>
          <p:cNvPr id="766" name="Group 765"/>
          <p:cNvGrpSpPr/>
          <p:nvPr/>
        </p:nvGrpSpPr>
        <p:grpSpPr>
          <a:xfrm>
            <a:off x="15509840" y="4125503"/>
            <a:ext cx="990620" cy="693207"/>
            <a:chOff x="9432821" y="2016794"/>
            <a:chExt cx="1233092" cy="841513"/>
          </a:xfrm>
        </p:grpSpPr>
        <p:grpSp>
          <p:nvGrpSpPr>
            <p:cNvPr id="767" name="Group 766"/>
            <p:cNvGrpSpPr/>
            <p:nvPr/>
          </p:nvGrpSpPr>
          <p:grpSpPr>
            <a:xfrm>
              <a:off x="9432821" y="2417006"/>
              <a:ext cx="156274" cy="333521"/>
              <a:chOff x="10454187" y="5105400"/>
              <a:chExt cx="762001" cy="1365241"/>
            </a:xfrm>
          </p:grpSpPr>
          <p:sp>
            <p:nvSpPr>
              <p:cNvPr id="786" name="Pie 785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787" name="Freeform 786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768" name="Group 767"/>
            <p:cNvGrpSpPr/>
            <p:nvPr/>
          </p:nvGrpSpPr>
          <p:grpSpPr>
            <a:xfrm>
              <a:off x="9794653" y="2124213"/>
              <a:ext cx="187547" cy="321802"/>
              <a:chOff x="10454187" y="5105400"/>
              <a:chExt cx="762001" cy="1365241"/>
            </a:xfrm>
          </p:grpSpPr>
          <p:sp>
            <p:nvSpPr>
              <p:cNvPr id="784" name="Pie 783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785" name="Freeform 784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769" name="Group 768"/>
            <p:cNvGrpSpPr/>
            <p:nvPr/>
          </p:nvGrpSpPr>
          <p:grpSpPr>
            <a:xfrm>
              <a:off x="10069925" y="2016794"/>
              <a:ext cx="187547" cy="321802"/>
              <a:chOff x="10454187" y="5105400"/>
              <a:chExt cx="762001" cy="1365241"/>
            </a:xfrm>
          </p:grpSpPr>
          <p:sp>
            <p:nvSpPr>
              <p:cNvPr id="782" name="Pie 781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783" name="Freeform 782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770" name="Group 769"/>
            <p:cNvGrpSpPr/>
            <p:nvPr/>
          </p:nvGrpSpPr>
          <p:grpSpPr>
            <a:xfrm>
              <a:off x="9947053" y="2276613"/>
              <a:ext cx="187547" cy="321802"/>
              <a:chOff x="10454187" y="5105400"/>
              <a:chExt cx="762001" cy="1365241"/>
            </a:xfrm>
          </p:grpSpPr>
          <p:sp>
            <p:nvSpPr>
              <p:cNvPr id="780" name="Pie 779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781" name="Freeform 780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771" name="Group 770"/>
            <p:cNvGrpSpPr/>
            <p:nvPr/>
          </p:nvGrpSpPr>
          <p:grpSpPr>
            <a:xfrm rot="1933341">
              <a:off x="10233459" y="2518220"/>
              <a:ext cx="192004" cy="323827"/>
              <a:chOff x="10454187" y="5105400"/>
              <a:chExt cx="762001" cy="1365241"/>
            </a:xfrm>
          </p:grpSpPr>
          <p:sp>
            <p:nvSpPr>
              <p:cNvPr id="778" name="Pie 777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779" name="Freeform 778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772" name="Group 771"/>
            <p:cNvGrpSpPr/>
            <p:nvPr/>
          </p:nvGrpSpPr>
          <p:grpSpPr>
            <a:xfrm rot="1933341">
              <a:off x="9709172" y="2488894"/>
              <a:ext cx="200772" cy="369413"/>
              <a:chOff x="10454187" y="5105400"/>
              <a:chExt cx="762001" cy="1365241"/>
            </a:xfrm>
          </p:grpSpPr>
          <p:sp>
            <p:nvSpPr>
              <p:cNvPr id="776" name="Pie 775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777" name="Freeform 776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773" name="Group 772"/>
            <p:cNvGrpSpPr/>
            <p:nvPr/>
          </p:nvGrpSpPr>
          <p:grpSpPr>
            <a:xfrm rot="20327527">
              <a:off x="10479349" y="2242242"/>
              <a:ext cx="186564" cy="282156"/>
              <a:chOff x="10454187" y="5105400"/>
              <a:chExt cx="762001" cy="1365241"/>
            </a:xfrm>
          </p:grpSpPr>
          <p:sp>
            <p:nvSpPr>
              <p:cNvPr id="774" name="Pie 773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775" name="Freeform 774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</p:grpSp>
      <p:grpSp>
        <p:nvGrpSpPr>
          <p:cNvPr id="788" name="Group 787"/>
          <p:cNvGrpSpPr/>
          <p:nvPr/>
        </p:nvGrpSpPr>
        <p:grpSpPr>
          <a:xfrm>
            <a:off x="15902491" y="4081391"/>
            <a:ext cx="990620" cy="693207"/>
            <a:chOff x="9432821" y="2016794"/>
            <a:chExt cx="1233092" cy="841513"/>
          </a:xfrm>
        </p:grpSpPr>
        <p:grpSp>
          <p:nvGrpSpPr>
            <p:cNvPr id="789" name="Group 788"/>
            <p:cNvGrpSpPr/>
            <p:nvPr/>
          </p:nvGrpSpPr>
          <p:grpSpPr>
            <a:xfrm>
              <a:off x="9432821" y="2417006"/>
              <a:ext cx="156274" cy="333521"/>
              <a:chOff x="10454187" y="5105400"/>
              <a:chExt cx="762001" cy="1365241"/>
            </a:xfrm>
          </p:grpSpPr>
          <p:sp>
            <p:nvSpPr>
              <p:cNvPr id="808" name="Pie 807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809" name="Freeform 808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790" name="Group 789"/>
            <p:cNvGrpSpPr/>
            <p:nvPr/>
          </p:nvGrpSpPr>
          <p:grpSpPr>
            <a:xfrm>
              <a:off x="9794653" y="2124213"/>
              <a:ext cx="187547" cy="321802"/>
              <a:chOff x="10454187" y="5105400"/>
              <a:chExt cx="762001" cy="1365241"/>
            </a:xfrm>
          </p:grpSpPr>
          <p:sp>
            <p:nvSpPr>
              <p:cNvPr id="806" name="Pie 805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807" name="Freeform 806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791" name="Group 790"/>
            <p:cNvGrpSpPr/>
            <p:nvPr/>
          </p:nvGrpSpPr>
          <p:grpSpPr>
            <a:xfrm>
              <a:off x="10069925" y="2016794"/>
              <a:ext cx="187547" cy="321802"/>
              <a:chOff x="10454187" y="5105400"/>
              <a:chExt cx="762001" cy="1365241"/>
            </a:xfrm>
          </p:grpSpPr>
          <p:sp>
            <p:nvSpPr>
              <p:cNvPr id="804" name="Pie 803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805" name="Freeform 804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792" name="Group 791"/>
            <p:cNvGrpSpPr/>
            <p:nvPr/>
          </p:nvGrpSpPr>
          <p:grpSpPr>
            <a:xfrm>
              <a:off x="9947053" y="2276613"/>
              <a:ext cx="187547" cy="321802"/>
              <a:chOff x="10454187" y="5105400"/>
              <a:chExt cx="762001" cy="1365241"/>
            </a:xfrm>
          </p:grpSpPr>
          <p:sp>
            <p:nvSpPr>
              <p:cNvPr id="802" name="Pie 801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803" name="Freeform 802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793" name="Group 792"/>
            <p:cNvGrpSpPr/>
            <p:nvPr/>
          </p:nvGrpSpPr>
          <p:grpSpPr>
            <a:xfrm rot="1933341">
              <a:off x="10233459" y="2518220"/>
              <a:ext cx="192004" cy="323827"/>
              <a:chOff x="10454187" y="5105400"/>
              <a:chExt cx="762001" cy="1365241"/>
            </a:xfrm>
          </p:grpSpPr>
          <p:sp>
            <p:nvSpPr>
              <p:cNvPr id="800" name="Pie 799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801" name="Freeform 800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794" name="Group 793"/>
            <p:cNvGrpSpPr/>
            <p:nvPr/>
          </p:nvGrpSpPr>
          <p:grpSpPr>
            <a:xfrm rot="1933341">
              <a:off x="9709172" y="2488894"/>
              <a:ext cx="200772" cy="369413"/>
              <a:chOff x="10454187" y="5105400"/>
              <a:chExt cx="762001" cy="1365241"/>
            </a:xfrm>
          </p:grpSpPr>
          <p:sp>
            <p:nvSpPr>
              <p:cNvPr id="798" name="Pie 797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799" name="Freeform 798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795" name="Group 794"/>
            <p:cNvGrpSpPr/>
            <p:nvPr/>
          </p:nvGrpSpPr>
          <p:grpSpPr>
            <a:xfrm rot="20327527">
              <a:off x="10479349" y="2242242"/>
              <a:ext cx="186564" cy="282156"/>
              <a:chOff x="10454187" y="5105400"/>
              <a:chExt cx="762001" cy="1365241"/>
            </a:xfrm>
          </p:grpSpPr>
          <p:sp>
            <p:nvSpPr>
              <p:cNvPr id="796" name="Pie 795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797" name="Freeform 796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</p:grpSp>
      <p:grpSp>
        <p:nvGrpSpPr>
          <p:cNvPr id="810" name="Group 809"/>
          <p:cNvGrpSpPr/>
          <p:nvPr/>
        </p:nvGrpSpPr>
        <p:grpSpPr>
          <a:xfrm>
            <a:off x="15086942" y="7047954"/>
            <a:ext cx="638424" cy="515469"/>
            <a:chOff x="9432821" y="2016794"/>
            <a:chExt cx="1233092" cy="841513"/>
          </a:xfrm>
        </p:grpSpPr>
        <p:grpSp>
          <p:nvGrpSpPr>
            <p:cNvPr id="811" name="Group 810"/>
            <p:cNvGrpSpPr/>
            <p:nvPr/>
          </p:nvGrpSpPr>
          <p:grpSpPr>
            <a:xfrm>
              <a:off x="9432821" y="2417006"/>
              <a:ext cx="156274" cy="333521"/>
              <a:chOff x="10454187" y="5105400"/>
              <a:chExt cx="762001" cy="1365241"/>
            </a:xfrm>
          </p:grpSpPr>
          <p:sp>
            <p:nvSpPr>
              <p:cNvPr id="830" name="Pie 829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831" name="Freeform 830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812" name="Group 811"/>
            <p:cNvGrpSpPr/>
            <p:nvPr/>
          </p:nvGrpSpPr>
          <p:grpSpPr>
            <a:xfrm>
              <a:off x="9794653" y="2124213"/>
              <a:ext cx="187547" cy="321802"/>
              <a:chOff x="10454187" y="5105400"/>
              <a:chExt cx="762001" cy="1365241"/>
            </a:xfrm>
          </p:grpSpPr>
          <p:sp>
            <p:nvSpPr>
              <p:cNvPr id="828" name="Pie 827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829" name="Freeform 828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813" name="Group 812"/>
            <p:cNvGrpSpPr/>
            <p:nvPr/>
          </p:nvGrpSpPr>
          <p:grpSpPr>
            <a:xfrm>
              <a:off x="10069925" y="2016794"/>
              <a:ext cx="187547" cy="321802"/>
              <a:chOff x="10454187" y="5105400"/>
              <a:chExt cx="762001" cy="1365241"/>
            </a:xfrm>
          </p:grpSpPr>
          <p:sp>
            <p:nvSpPr>
              <p:cNvPr id="826" name="Pie 825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827" name="Freeform 826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814" name="Group 813"/>
            <p:cNvGrpSpPr/>
            <p:nvPr/>
          </p:nvGrpSpPr>
          <p:grpSpPr>
            <a:xfrm>
              <a:off x="9947053" y="2276613"/>
              <a:ext cx="187547" cy="321802"/>
              <a:chOff x="10454187" y="5105400"/>
              <a:chExt cx="762001" cy="1365241"/>
            </a:xfrm>
          </p:grpSpPr>
          <p:sp>
            <p:nvSpPr>
              <p:cNvPr id="824" name="Pie 823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825" name="Freeform 824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815" name="Group 814"/>
            <p:cNvGrpSpPr/>
            <p:nvPr/>
          </p:nvGrpSpPr>
          <p:grpSpPr>
            <a:xfrm rot="1933341">
              <a:off x="10233459" y="2518220"/>
              <a:ext cx="192004" cy="323827"/>
              <a:chOff x="10454187" y="5105400"/>
              <a:chExt cx="762001" cy="1365241"/>
            </a:xfrm>
          </p:grpSpPr>
          <p:sp>
            <p:nvSpPr>
              <p:cNvPr id="822" name="Pie 821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823" name="Freeform 822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816" name="Group 815"/>
            <p:cNvGrpSpPr/>
            <p:nvPr/>
          </p:nvGrpSpPr>
          <p:grpSpPr>
            <a:xfrm rot="1933341">
              <a:off x="9709172" y="2488894"/>
              <a:ext cx="200772" cy="369413"/>
              <a:chOff x="10454187" y="5105400"/>
              <a:chExt cx="762001" cy="1365241"/>
            </a:xfrm>
          </p:grpSpPr>
          <p:sp>
            <p:nvSpPr>
              <p:cNvPr id="820" name="Pie 819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821" name="Freeform 820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817" name="Group 816"/>
            <p:cNvGrpSpPr/>
            <p:nvPr/>
          </p:nvGrpSpPr>
          <p:grpSpPr>
            <a:xfrm rot="20327527">
              <a:off x="10479349" y="2242242"/>
              <a:ext cx="186564" cy="282156"/>
              <a:chOff x="10454187" y="5105400"/>
              <a:chExt cx="762001" cy="1365241"/>
            </a:xfrm>
          </p:grpSpPr>
          <p:sp>
            <p:nvSpPr>
              <p:cNvPr id="818" name="Pie 817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819" name="Freeform 818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</p:grpSp>
      <p:grpSp>
        <p:nvGrpSpPr>
          <p:cNvPr id="832" name="Group 831"/>
          <p:cNvGrpSpPr/>
          <p:nvPr/>
        </p:nvGrpSpPr>
        <p:grpSpPr>
          <a:xfrm>
            <a:off x="15754710" y="7098825"/>
            <a:ext cx="638424" cy="515469"/>
            <a:chOff x="9432821" y="2016794"/>
            <a:chExt cx="1233092" cy="841513"/>
          </a:xfrm>
        </p:grpSpPr>
        <p:grpSp>
          <p:nvGrpSpPr>
            <p:cNvPr id="833" name="Group 832"/>
            <p:cNvGrpSpPr/>
            <p:nvPr/>
          </p:nvGrpSpPr>
          <p:grpSpPr>
            <a:xfrm>
              <a:off x="9432821" y="2417006"/>
              <a:ext cx="156274" cy="333521"/>
              <a:chOff x="10454187" y="5105400"/>
              <a:chExt cx="762001" cy="1365241"/>
            </a:xfrm>
          </p:grpSpPr>
          <p:sp>
            <p:nvSpPr>
              <p:cNvPr id="852" name="Pie 851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853" name="Freeform 852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834" name="Group 833"/>
            <p:cNvGrpSpPr/>
            <p:nvPr/>
          </p:nvGrpSpPr>
          <p:grpSpPr>
            <a:xfrm>
              <a:off x="9794653" y="2124213"/>
              <a:ext cx="187547" cy="321802"/>
              <a:chOff x="10454187" y="5105400"/>
              <a:chExt cx="762001" cy="1365241"/>
            </a:xfrm>
          </p:grpSpPr>
          <p:sp>
            <p:nvSpPr>
              <p:cNvPr id="850" name="Pie 849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851" name="Freeform 850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835" name="Group 834"/>
            <p:cNvGrpSpPr/>
            <p:nvPr/>
          </p:nvGrpSpPr>
          <p:grpSpPr>
            <a:xfrm>
              <a:off x="10069925" y="2016794"/>
              <a:ext cx="187547" cy="321802"/>
              <a:chOff x="10454187" y="5105400"/>
              <a:chExt cx="762001" cy="1365241"/>
            </a:xfrm>
          </p:grpSpPr>
          <p:sp>
            <p:nvSpPr>
              <p:cNvPr id="848" name="Pie 847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849" name="Freeform 848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836" name="Group 835"/>
            <p:cNvGrpSpPr/>
            <p:nvPr/>
          </p:nvGrpSpPr>
          <p:grpSpPr>
            <a:xfrm>
              <a:off x="9947053" y="2276613"/>
              <a:ext cx="187547" cy="321802"/>
              <a:chOff x="10454187" y="5105400"/>
              <a:chExt cx="762001" cy="1365241"/>
            </a:xfrm>
          </p:grpSpPr>
          <p:sp>
            <p:nvSpPr>
              <p:cNvPr id="846" name="Pie 845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847" name="Freeform 846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837" name="Group 836"/>
            <p:cNvGrpSpPr/>
            <p:nvPr/>
          </p:nvGrpSpPr>
          <p:grpSpPr>
            <a:xfrm rot="1933341">
              <a:off x="10233459" y="2518220"/>
              <a:ext cx="192004" cy="323827"/>
              <a:chOff x="10454187" y="5105400"/>
              <a:chExt cx="762001" cy="1365241"/>
            </a:xfrm>
          </p:grpSpPr>
          <p:sp>
            <p:nvSpPr>
              <p:cNvPr id="844" name="Pie 843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845" name="Freeform 844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838" name="Group 837"/>
            <p:cNvGrpSpPr/>
            <p:nvPr/>
          </p:nvGrpSpPr>
          <p:grpSpPr>
            <a:xfrm rot="1933341">
              <a:off x="9709172" y="2488894"/>
              <a:ext cx="200772" cy="369413"/>
              <a:chOff x="10454187" y="5105400"/>
              <a:chExt cx="762001" cy="1365241"/>
            </a:xfrm>
          </p:grpSpPr>
          <p:sp>
            <p:nvSpPr>
              <p:cNvPr id="842" name="Pie 841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843" name="Freeform 842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839" name="Group 838"/>
            <p:cNvGrpSpPr/>
            <p:nvPr/>
          </p:nvGrpSpPr>
          <p:grpSpPr>
            <a:xfrm rot="20327527">
              <a:off x="10479349" y="2242242"/>
              <a:ext cx="186564" cy="282156"/>
              <a:chOff x="10454187" y="5105400"/>
              <a:chExt cx="762001" cy="1365241"/>
            </a:xfrm>
          </p:grpSpPr>
          <p:sp>
            <p:nvSpPr>
              <p:cNvPr id="840" name="Pie 839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841" name="Freeform 840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</p:grpSp>
      <p:grpSp>
        <p:nvGrpSpPr>
          <p:cNvPr id="854" name="Group 853"/>
          <p:cNvGrpSpPr/>
          <p:nvPr/>
        </p:nvGrpSpPr>
        <p:grpSpPr>
          <a:xfrm>
            <a:off x="16464303" y="7057052"/>
            <a:ext cx="638424" cy="515469"/>
            <a:chOff x="9432821" y="2016794"/>
            <a:chExt cx="1233092" cy="841513"/>
          </a:xfrm>
        </p:grpSpPr>
        <p:grpSp>
          <p:nvGrpSpPr>
            <p:cNvPr id="855" name="Group 854"/>
            <p:cNvGrpSpPr/>
            <p:nvPr/>
          </p:nvGrpSpPr>
          <p:grpSpPr>
            <a:xfrm>
              <a:off x="9432821" y="2417006"/>
              <a:ext cx="156274" cy="333521"/>
              <a:chOff x="10454187" y="5105400"/>
              <a:chExt cx="762001" cy="1365241"/>
            </a:xfrm>
          </p:grpSpPr>
          <p:sp>
            <p:nvSpPr>
              <p:cNvPr id="874" name="Pie 873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875" name="Freeform 874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856" name="Group 855"/>
            <p:cNvGrpSpPr/>
            <p:nvPr/>
          </p:nvGrpSpPr>
          <p:grpSpPr>
            <a:xfrm>
              <a:off x="9794653" y="2124213"/>
              <a:ext cx="187547" cy="321802"/>
              <a:chOff x="10454187" y="5105400"/>
              <a:chExt cx="762001" cy="1365241"/>
            </a:xfrm>
          </p:grpSpPr>
          <p:sp>
            <p:nvSpPr>
              <p:cNvPr id="872" name="Pie 871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873" name="Freeform 872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857" name="Group 856"/>
            <p:cNvGrpSpPr/>
            <p:nvPr/>
          </p:nvGrpSpPr>
          <p:grpSpPr>
            <a:xfrm>
              <a:off x="10069925" y="2016794"/>
              <a:ext cx="187547" cy="321802"/>
              <a:chOff x="10454187" y="5105400"/>
              <a:chExt cx="762001" cy="1365241"/>
            </a:xfrm>
          </p:grpSpPr>
          <p:sp>
            <p:nvSpPr>
              <p:cNvPr id="870" name="Pie 869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871" name="Freeform 870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858" name="Group 857"/>
            <p:cNvGrpSpPr/>
            <p:nvPr/>
          </p:nvGrpSpPr>
          <p:grpSpPr>
            <a:xfrm>
              <a:off x="9947053" y="2276613"/>
              <a:ext cx="187547" cy="321802"/>
              <a:chOff x="10454187" y="5105400"/>
              <a:chExt cx="762001" cy="1365241"/>
            </a:xfrm>
          </p:grpSpPr>
          <p:sp>
            <p:nvSpPr>
              <p:cNvPr id="868" name="Pie 867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869" name="Freeform 868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859" name="Group 858"/>
            <p:cNvGrpSpPr/>
            <p:nvPr/>
          </p:nvGrpSpPr>
          <p:grpSpPr>
            <a:xfrm rot="1933341">
              <a:off x="10233459" y="2518220"/>
              <a:ext cx="192004" cy="323827"/>
              <a:chOff x="10454187" y="5105400"/>
              <a:chExt cx="762001" cy="1365241"/>
            </a:xfrm>
          </p:grpSpPr>
          <p:sp>
            <p:nvSpPr>
              <p:cNvPr id="866" name="Pie 865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867" name="Freeform 866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860" name="Group 859"/>
            <p:cNvGrpSpPr/>
            <p:nvPr/>
          </p:nvGrpSpPr>
          <p:grpSpPr>
            <a:xfrm rot="1933341">
              <a:off x="9709172" y="2488894"/>
              <a:ext cx="200772" cy="369413"/>
              <a:chOff x="10454187" y="5105400"/>
              <a:chExt cx="762001" cy="1365241"/>
            </a:xfrm>
          </p:grpSpPr>
          <p:sp>
            <p:nvSpPr>
              <p:cNvPr id="864" name="Pie 863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865" name="Freeform 864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  <p:grpSp>
          <p:nvGrpSpPr>
            <p:cNvPr id="861" name="Group 860"/>
            <p:cNvGrpSpPr/>
            <p:nvPr/>
          </p:nvGrpSpPr>
          <p:grpSpPr>
            <a:xfrm rot="20327527">
              <a:off x="10479349" y="2242242"/>
              <a:ext cx="186564" cy="282156"/>
              <a:chOff x="10454187" y="5105400"/>
              <a:chExt cx="762001" cy="1365241"/>
            </a:xfrm>
          </p:grpSpPr>
          <p:sp>
            <p:nvSpPr>
              <p:cNvPr id="862" name="Pie 861"/>
              <p:cNvSpPr/>
              <p:nvPr/>
            </p:nvSpPr>
            <p:spPr>
              <a:xfrm rot="7575537">
                <a:off x="10470804" y="5088783"/>
                <a:ext cx="714241" cy="747476"/>
              </a:xfrm>
              <a:prstGeom prst="pie">
                <a:avLst/>
              </a:prstGeom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black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863" name="Freeform 862"/>
              <p:cNvSpPr/>
              <p:nvPr/>
            </p:nvSpPr>
            <p:spPr>
              <a:xfrm rot="20956594">
                <a:off x="10518282" y="5506623"/>
                <a:ext cx="697906" cy="964018"/>
              </a:xfrm>
              <a:custGeom>
                <a:avLst/>
                <a:gdLst>
                  <a:gd name="connsiteX0" fmla="*/ 430308 w 690055"/>
                  <a:gd name="connsiteY0" fmla="*/ 945 h 1359481"/>
                  <a:gd name="connsiteX1" fmla="*/ 1683 w 690055"/>
                  <a:gd name="connsiteY1" fmla="*/ 896295 h 1359481"/>
                  <a:gd name="connsiteX2" fmla="*/ 296958 w 690055"/>
                  <a:gd name="connsiteY2" fmla="*/ 1353495 h 1359481"/>
                  <a:gd name="connsiteX3" fmla="*/ 687483 w 690055"/>
                  <a:gd name="connsiteY3" fmla="*/ 1077270 h 1359481"/>
                  <a:gd name="connsiteX4" fmla="*/ 430308 w 690055"/>
                  <a:gd name="connsiteY4" fmla="*/ 945 h 1359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055" h="1359481">
                    <a:moveTo>
                      <a:pt x="430308" y="945"/>
                    </a:moveTo>
                    <a:cubicBezTo>
                      <a:pt x="316008" y="-29217"/>
                      <a:pt x="23908" y="670870"/>
                      <a:pt x="1683" y="896295"/>
                    </a:cubicBezTo>
                    <a:cubicBezTo>
                      <a:pt x="-20542" y="1121720"/>
                      <a:pt x="182658" y="1323333"/>
                      <a:pt x="296958" y="1353495"/>
                    </a:cubicBezTo>
                    <a:cubicBezTo>
                      <a:pt x="411258" y="1383657"/>
                      <a:pt x="662083" y="1301107"/>
                      <a:pt x="687483" y="1077270"/>
                    </a:cubicBezTo>
                    <a:cubicBezTo>
                      <a:pt x="712883" y="853433"/>
                      <a:pt x="544608" y="31107"/>
                      <a:pt x="430308" y="945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endParaRPr lang="en-US" sz="270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</p:grpSp>
      </p:grpSp>
      <p:grpSp>
        <p:nvGrpSpPr>
          <p:cNvPr id="876" name="Group 875"/>
          <p:cNvGrpSpPr/>
          <p:nvPr/>
        </p:nvGrpSpPr>
        <p:grpSpPr>
          <a:xfrm>
            <a:off x="15506130" y="7198020"/>
            <a:ext cx="665541" cy="356736"/>
            <a:chOff x="8305800" y="3870882"/>
            <a:chExt cx="675858" cy="453898"/>
          </a:xfrm>
        </p:grpSpPr>
        <p:sp>
          <p:nvSpPr>
            <p:cNvPr id="877" name="Flowchart: Connector 876"/>
            <p:cNvSpPr/>
            <p:nvPr/>
          </p:nvSpPr>
          <p:spPr>
            <a:xfrm>
              <a:off x="8547830" y="4056664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878" name="Flowchart: Connector 877"/>
            <p:cNvSpPr/>
            <p:nvPr/>
          </p:nvSpPr>
          <p:spPr>
            <a:xfrm>
              <a:off x="8556845" y="3870882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879" name="Flowchart: Connector 878"/>
            <p:cNvSpPr/>
            <p:nvPr/>
          </p:nvSpPr>
          <p:spPr>
            <a:xfrm>
              <a:off x="8676078" y="4208297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880" name="Flowchart: Connector 879"/>
            <p:cNvSpPr/>
            <p:nvPr/>
          </p:nvSpPr>
          <p:spPr>
            <a:xfrm>
              <a:off x="8896111" y="4143936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881" name="Flowchart: Connector 880"/>
            <p:cNvSpPr/>
            <p:nvPr/>
          </p:nvSpPr>
          <p:spPr>
            <a:xfrm>
              <a:off x="8305800" y="4101875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882" name="Flowchart: Connector 881"/>
            <p:cNvSpPr/>
            <p:nvPr/>
          </p:nvSpPr>
          <p:spPr>
            <a:xfrm>
              <a:off x="8685165" y="3951946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883" name="Flowchart: Connector 882"/>
            <p:cNvSpPr/>
            <p:nvPr/>
          </p:nvSpPr>
          <p:spPr>
            <a:xfrm>
              <a:off x="8863249" y="3958299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884" name="Flowchart: Connector 883"/>
            <p:cNvSpPr/>
            <p:nvPr/>
          </p:nvSpPr>
          <p:spPr>
            <a:xfrm>
              <a:off x="8507082" y="4229621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885" name="Flowchart: Connector 884"/>
            <p:cNvSpPr/>
            <p:nvPr/>
          </p:nvSpPr>
          <p:spPr>
            <a:xfrm>
              <a:off x="8761625" y="4098725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886" name="Flowchart: Connector 885"/>
            <p:cNvSpPr/>
            <p:nvPr/>
          </p:nvSpPr>
          <p:spPr>
            <a:xfrm>
              <a:off x="8421535" y="4005360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887" name="Flowchart: Connector 886"/>
            <p:cNvSpPr/>
            <p:nvPr/>
          </p:nvSpPr>
          <p:spPr>
            <a:xfrm>
              <a:off x="8432095" y="4139198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888" name="Flowchart: Connector 887"/>
            <p:cNvSpPr/>
            <p:nvPr/>
          </p:nvSpPr>
          <p:spPr>
            <a:xfrm>
              <a:off x="8822788" y="4234358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</p:grpSp>
      <p:grpSp>
        <p:nvGrpSpPr>
          <p:cNvPr id="889" name="Group 888"/>
          <p:cNvGrpSpPr/>
          <p:nvPr/>
        </p:nvGrpSpPr>
        <p:grpSpPr>
          <a:xfrm>
            <a:off x="14760113" y="7183598"/>
            <a:ext cx="665541" cy="356736"/>
            <a:chOff x="8305800" y="3870882"/>
            <a:chExt cx="675858" cy="453898"/>
          </a:xfrm>
        </p:grpSpPr>
        <p:sp>
          <p:nvSpPr>
            <p:cNvPr id="890" name="Flowchart: Connector 889"/>
            <p:cNvSpPr/>
            <p:nvPr/>
          </p:nvSpPr>
          <p:spPr>
            <a:xfrm>
              <a:off x="8547830" y="4056664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891" name="Flowchart: Connector 890"/>
            <p:cNvSpPr/>
            <p:nvPr/>
          </p:nvSpPr>
          <p:spPr>
            <a:xfrm>
              <a:off x="8556845" y="3870882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892" name="Flowchart: Connector 891"/>
            <p:cNvSpPr/>
            <p:nvPr/>
          </p:nvSpPr>
          <p:spPr>
            <a:xfrm>
              <a:off x="8676078" y="4208297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893" name="Flowchart: Connector 892"/>
            <p:cNvSpPr/>
            <p:nvPr/>
          </p:nvSpPr>
          <p:spPr>
            <a:xfrm>
              <a:off x="8896111" y="4143936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894" name="Flowchart: Connector 893"/>
            <p:cNvSpPr/>
            <p:nvPr/>
          </p:nvSpPr>
          <p:spPr>
            <a:xfrm>
              <a:off x="8305800" y="4101875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895" name="Flowchart: Connector 894"/>
            <p:cNvSpPr/>
            <p:nvPr/>
          </p:nvSpPr>
          <p:spPr>
            <a:xfrm>
              <a:off x="8685165" y="3951946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896" name="Flowchart: Connector 895"/>
            <p:cNvSpPr/>
            <p:nvPr/>
          </p:nvSpPr>
          <p:spPr>
            <a:xfrm>
              <a:off x="8863249" y="3958299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897" name="Flowchart: Connector 896"/>
            <p:cNvSpPr/>
            <p:nvPr/>
          </p:nvSpPr>
          <p:spPr>
            <a:xfrm>
              <a:off x="8507082" y="4229621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898" name="Flowchart: Connector 897"/>
            <p:cNvSpPr/>
            <p:nvPr/>
          </p:nvSpPr>
          <p:spPr>
            <a:xfrm>
              <a:off x="8761625" y="4098725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899" name="Flowchart: Connector 898"/>
            <p:cNvSpPr/>
            <p:nvPr/>
          </p:nvSpPr>
          <p:spPr>
            <a:xfrm>
              <a:off x="8421535" y="4005360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900" name="Flowchart: Connector 899"/>
            <p:cNvSpPr/>
            <p:nvPr/>
          </p:nvSpPr>
          <p:spPr>
            <a:xfrm>
              <a:off x="8432095" y="4139198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901" name="Flowchart: Connector 900"/>
            <p:cNvSpPr/>
            <p:nvPr/>
          </p:nvSpPr>
          <p:spPr>
            <a:xfrm>
              <a:off x="8822788" y="4234358"/>
              <a:ext cx="85547" cy="90422"/>
            </a:xfrm>
            <a:prstGeom prst="flowChartConnector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</p:grpSp>
      <p:sp>
        <p:nvSpPr>
          <p:cNvPr id="32" name="Oval 31"/>
          <p:cNvSpPr/>
          <p:nvPr/>
        </p:nvSpPr>
        <p:spPr>
          <a:xfrm>
            <a:off x="7959852" y="8024171"/>
            <a:ext cx="5943600" cy="8040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2700" dirty="0" err="1">
                <a:solidFill>
                  <a:prstClr val="white"/>
                </a:solidFill>
                <a:latin typeface="Calibri"/>
                <a:sym typeface="Arial"/>
              </a:rPr>
              <a:t>Mub</a:t>
            </a:r>
            <a:r>
              <a:rPr lang="en-US" sz="2700" dirty="0">
                <a:solidFill>
                  <a:prstClr val="white"/>
                </a:solidFill>
                <a:latin typeface="Calibri"/>
                <a:sym typeface="Arial"/>
              </a:rPr>
              <a:t>-crab larval tank</a:t>
            </a:r>
          </a:p>
        </p:txBody>
      </p:sp>
      <p:sp>
        <p:nvSpPr>
          <p:cNvPr id="902" name="Right Arrow 901"/>
          <p:cNvSpPr/>
          <p:nvPr/>
        </p:nvSpPr>
        <p:spPr>
          <a:xfrm rot="8966122">
            <a:off x="13224875" y="7583493"/>
            <a:ext cx="1426794" cy="719028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/>
              <a:sym typeface="Arial"/>
            </a:endParaRPr>
          </a:p>
        </p:txBody>
      </p:sp>
      <p:pic>
        <p:nvPicPr>
          <p:cNvPr id="903" name="hatchedout 1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23830" end="10189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467939" y="7640376"/>
            <a:ext cx="3843648" cy="2624805"/>
          </a:xfrm>
          <a:prstGeom prst="rect">
            <a:avLst/>
          </a:prstGeom>
        </p:spPr>
      </p:pic>
      <p:pic>
        <p:nvPicPr>
          <p:cNvPr id="509" name="Picture 6"/>
          <p:cNvPicPr>
            <a:picLocks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077" y="7662266"/>
            <a:ext cx="2072682" cy="257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0" name="Straight Arrow Connector 29"/>
          <p:cNvCxnSpPr/>
          <p:nvPr/>
        </p:nvCxnSpPr>
        <p:spPr>
          <a:xfrm flipH="1">
            <a:off x="1059212" y="8215525"/>
            <a:ext cx="225588" cy="951503"/>
          </a:xfrm>
          <a:prstGeom prst="straightConnector1">
            <a:avLst/>
          </a:prstGeom>
          <a:ln>
            <a:solidFill>
              <a:srgbClr val="FFFF00"/>
            </a:solidFill>
            <a:prstDash val="dash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0" name="Straight Arrow Connector 509"/>
          <p:cNvCxnSpPr/>
          <p:nvPr/>
        </p:nvCxnSpPr>
        <p:spPr>
          <a:xfrm flipH="1">
            <a:off x="1339421" y="9001239"/>
            <a:ext cx="569061" cy="1287219"/>
          </a:xfrm>
          <a:prstGeom prst="straightConnector1">
            <a:avLst/>
          </a:prstGeom>
          <a:ln>
            <a:solidFill>
              <a:srgbClr val="FFFF00"/>
            </a:solidFill>
            <a:prstDash val="dash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1138601" y="8229610"/>
            <a:ext cx="948080" cy="3462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371600">
              <a:defRPr/>
            </a:pPr>
            <a:r>
              <a:rPr lang="en-US" sz="1650" dirty="0">
                <a:solidFill>
                  <a:prstClr val="white"/>
                </a:solidFill>
                <a:latin typeface="Calibri"/>
                <a:cs typeface="Arial"/>
                <a:sym typeface="Arial"/>
              </a:rPr>
              <a:t>umbrella</a:t>
            </a:r>
          </a:p>
        </p:txBody>
      </p:sp>
      <p:sp>
        <p:nvSpPr>
          <p:cNvPr id="511" name="Rectangle 510"/>
          <p:cNvSpPr/>
          <p:nvPr/>
        </p:nvSpPr>
        <p:spPr>
          <a:xfrm>
            <a:off x="1703721" y="9218782"/>
            <a:ext cx="1092483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71600">
              <a:defRPr/>
            </a:pPr>
            <a:r>
              <a:rPr lang="en-US" sz="1650" dirty="0">
                <a:solidFill>
                  <a:prstClr val="white"/>
                </a:solidFill>
                <a:latin typeface="Calibri"/>
                <a:cs typeface="Arial"/>
                <a:sym typeface="Arial"/>
              </a:rPr>
              <a:t>Newly hatched </a:t>
            </a:r>
            <a:r>
              <a:rPr lang="en-US" sz="1650" dirty="0" err="1">
                <a:solidFill>
                  <a:prstClr val="white"/>
                </a:solidFill>
                <a:latin typeface="Calibri"/>
                <a:cs typeface="Arial"/>
                <a:sym typeface="Arial"/>
              </a:rPr>
              <a:t>nauplii</a:t>
            </a:r>
            <a:endParaRPr lang="en-US" sz="1650" dirty="0">
              <a:solidFill>
                <a:prstClr val="white"/>
              </a:solidFill>
              <a:latin typeface="Calibri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3A3100-2B56-4042-411B-3FDB3B167EF7}"/>
              </a:ext>
            </a:extLst>
          </p:cNvPr>
          <p:cNvSpPr txBox="1"/>
          <p:nvPr/>
        </p:nvSpPr>
        <p:spPr>
          <a:xfrm>
            <a:off x="1534042" y="2094851"/>
            <a:ext cx="66466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371600">
              <a:defRPr/>
            </a:pPr>
            <a:r>
              <a:rPr lang="en-US" sz="2100" dirty="0">
                <a:solidFill>
                  <a:prstClr val="black"/>
                </a:solidFill>
                <a:latin typeface="Calibri"/>
                <a:cs typeface="Arial"/>
                <a:sym typeface="Arial"/>
              </a:rPr>
              <a:t>light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40F6520-F970-0DC7-DC57-1E8E9D9598DD}"/>
              </a:ext>
            </a:extLst>
          </p:cNvPr>
          <p:cNvSpPr txBox="1"/>
          <p:nvPr/>
        </p:nvSpPr>
        <p:spPr>
          <a:xfrm>
            <a:off x="5858432" y="2252763"/>
            <a:ext cx="66466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371600">
              <a:defRPr/>
            </a:pPr>
            <a:r>
              <a:rPr lang="en-US" sz="2100" dirty="0">
                <a:solidFill>
                  <a:prstClr val="black"/>
                </a:solidFill>
                <a:latin typeface="Calibri"/>
                <a:cs typeface="Arial"/>
                <a:sym typeface="Arial"/>
              </a:rPr>
              <a:t>light</a:t>
            </a:r>
          </a:p>
        </p:txBody>
      </p:sp>
    </p:spTree>
    <p:extLst>
      <p:ext uri="{BB962C8B-B14F-4D97-AF65-F5344CB8AC3E}">
        <p14:creationId xmlns:p14="http://schemas.microsoft.com/office/powerpoint/2010/main" val="2482527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0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03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TU_PowerPoint2_Template 2025_Englis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180</Words>
  <Application>Microsoft Office PowerPoint</Application>
  <PresentationFormat>Custom</PresentationFormat>
  <Paragraphs>25</Paragraphs>
  <Slides>20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2" baseType="lpstr">
      <vt:lpstr>Aptos Bold</vt:lpstr>
      <vt:lpstr>Calibri (MS) Bold</vt:lpstr>
      <vt:lpstr>Calibri (MS)</vt:lpstr>
      <vt:lpstr>Calibri</vt:lpstr>
      <vt:lpstr>Barlow</vt:lpstr>
      <vt:lpstr>Arial</vt:lpstr>
      <vt:lpstr>K2D</vt:lpstr>
      <vt:lpstr>Montserrat Bold</vt:lpstr>
      <vt:lpstr>Aptos Bold Italics</vt:lpstr>
      <vt:lpstr>Readex Pro</vt:lpstr>
      <vt:lpstr>1_Office Theme</vt:lpstr>
      <vt:lpstr>CTU_PowerPoint2_Template 2025_English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Mud-crab Singapore.pptx</dc:title>
  <cp:lastModifiedBy>Simon Wilkinson</cp:lastModifiedBy>
  <cp:revision>25</cp:revision>
  <cp:lastPrinted>2026-05-27T07:34:26Z</cp:lastPrinted>
  <dcterms:created xsi:type="dcterms:W3CDTF">2006-08-16T00:00:00Z</dcterms:created>
  <dcterms:modified xsi:type="dcterms:W3CDTF">2026-08-13T13:05:39Z</dcterms:modified>
  <dc:identifier>DAHJh0mWlxs</dc:identifier>
</cp:coreProperties>
</file>