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90" r:id="rId2"/>
  </p:sldMasterIdLst>
  <p:notesMasterIdLst>
    <p:notesMasterId r:id="rId24"/>
  </p:notesMasterIdLst>
  <p:sldIdLst>
    <p:sldId id="256" r:id="rId3"/>
    <p:sldId id="2867" r:id="rId4"/>
    <p:sldId id="2857" r:id="rId5"/>
    <p:sldId id="10869" r:id="rId6"/>
    <p:sldId id="2868" r:id="rId7"/>
    <p:sldId id="2871" r:id="rId8"/>
    <p:sldId id="2870" r:id="rId9"/>
    <p:sldId id="2872" r:id="rId10"/>
    <p:sldId id="2877" r:id="rId11"/>
    <p:sldId id="10862" r:id="rId12"/>
    <p:sldId id="10867" r:id="rId13"/>
    <p:sldId id="2874" r:id="rId14"/>
    <p:sldId id="259" r:id="rId15"/>
    <p:sldId id="449" r:id="rId16"/>
    <p:sldId id="933" r:id="rId17"/>
    <p:sldId id="935" r:id="rId18"/>
    <p:sldId id="625" r:id="rId19"/>
    <p:sldId id="443" r:id="rId20"/>
    <p:sldId id="454" r:id="rId21"/>
    <p:sldId id="2869" r:id="rId22"/>
    <p:sldId id="1086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rick Sorgeloos" userId="ed855f77-8e9a-4fb8-a5f2-097a4a28067c" providerId="ADAL" clId="{5FF3D6C9-3265-4DC6-B4FC-A67D7FE9202F}"/>
    <pc:docChg chg="modShowInfo">
      <pc:chgData name="Patrick Sorgeloos" userId="ed855f77-8e9a-4fb8-a5f2-097a4a28067c" providerId="ADAL" clId="{5FF3D6C9-3265-4DC6-B4FC-A67D7FE9202F}" dt="2026-06-04T12:23:04.496" v="1" actId="2744"/>
      <pc:docMkLst>
        <pc:docMk/>
      </pc:docMkLst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2FE2B9-DBBA-4BA5-A5BF-2C426318BBA7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B4508BF-A0EA-4B3A-872E-A95FF48AAB8C}">
      <dgm:prSet/>
      <dgm:spPr/>
      <dgm:t>
        <a:bodyPr/>
        <a:lstStyle/>
        <a:p>
          <a:r>
            <a:rPr lang="en-US"/>
            <a:t>16. The Sub-Committee appreciated the work on Artemia and supported FAO efforts to explore development of technologies and sustainable management of Artemia resources.</a:t>
          </a:r>
        </a:p>
      </dgm:t>
    </dgm:pt>
    <dgm:pt modelId="{82A8AD74-1A5A-4E9A-9F98-B5D44B448665}" type="parTrans" cxnId="{01A0B4B0-5139-46D6-A3B1-C370B58BF0DF}">
      <dgm:prSet/>
      <dgm:spPr/>
      <dgm:t>
        <a:bodyPr/>
        <a:lstStyle/>
        <a:p>
          <a:endParaRPr lang="en-US"/>
        </a:p>
      </dgm:t>
    </dgm:pt>
    <dgm:pt modelId="{FEB5B01E-BE88-45CB-864B-5816FF4075DA}" type="sibTrans" cxnId="{01A0B4B0-5139-46D6-A3B1-C370B58BF0DF}">
      <dgm:prSet/>
      <dgm:spPr/>
      <dgm:t>
        <a:bodyPr/>
        <a:lstStyle/>
        <a:p>
          <a:endParaRPr lang="en-US"/>
        </a:p>
      </dgm:t>
    </dgm:pt>
    <dgm:pt modelId="{76EC8B62-30BF-48B5-8695-452C004776D0}">
      <dgm:prSet/>
      <dgm:spPr/>
      <dgm:t>
        <a:bodyPr/>
        <a:lstStyle/>
        <a:p>
          <a:r>
            <a:rPr lang="en-US"/>
            <a:t>63. The Sub-Committee noted with appreciation new examples of international cooperation such as the International Artemia Aquaculture Consortium and the Center for Ecological Aquaculture. In this regard, the Sub-Committee encouraged FAO to work in partnership with national, regional and international initiatives to promote sustainable aquaculture, such as the Global Sustainable Aquaculture Advancement Partnership (GSAAP).</a:t>
          </a:r>
        </a:p>
      </dgm:t>
    </dgm:pt>
    <dgm:pt modelId="{D62FA83F-3F4C-415C-A70D-507BE80DF5ED}" type="parTrans" cxnId="{CFA4A4E0-F026-49B8-91C4-13278E2890A5}">
      <dgm:prSet/>
      <dgm:spPr/>
      <dgm:t>
        <a:bodyPr/>
        <a:lstStyle/>
        <a:p>
          <a:endParaRPr lang="en-US"/>
        </a:p>
      </dgm:t>
    </dgm:pt>
    <dgm:pt modelId="{02545AEC-353E-4B8E-A9C0-CC4D5BE07EB5}" type="sibTrans" cxnId="{CFA4A4E0-F026-49B8-91C4-13278E2890A5}">
      <dgm:prSet/>
      <dgm:spPr/>
      <dgm:t>
        <a:bodyPr/>
        <a:lstStyle/>
        <a:p>
          <a:endParaRPr lang="en-US"/>
        </a:p>
      </dgm:t>
    </dgm:pt>
    <dgm:pt modelId="{199B5A61-7A06-42FB-A27E-F02441A90A2D}">
      <dgm:prSet/>
      <dgm:spPr/>
      <dgm:t>
        <a:bodyPr/>
        <a:lstStyle/>
        <a:p>
          <a:r>
            <a:rPr lang="en-US"/>
            <a:t>66. The Sub-Committee welcomed the Artemia workshop held in association with GCA +20 and stressed the value of Artemia as an important aquaculture species and noted concern over the dependence on wild resources. The Sub-Committee further supported proposals for future workshops and recommended development of related guidelines on sustainable development of Artemia aquaculture, including capacity building. </a:t>
          </a:r>
        </a:p>
      </dgm:t>
    </dgm:pt>
    <dgm:pt modelId="{269B41C5-86B1-4B05-A8B3-CD894159908B}" type="parTrans" cxnId="{9465D37B-17BA-40E9-8D52-FDE57200DFDE}">
      <dgm:prSet/>
      <dgm:spPr/>
      <dgm:t>
        <a:bodyPr/>
        <a:lstStyle/>
        <a:p>
          <a:endParaRPr lang="en-US"/>
        </a:p>
      </dgm:t>
    </dgm:pt>
    <dgm:pt modelId="{CFA80AA1-E677-405C-910A-8D657321E809}" type="sibTrans" cxnId="{9465D37B-17BA-40E9-8D52-FDE57200DFDE}">
      <dgm:prSet/>
      <dgm:spPr/>
      <dgm:t>
        <a:bodyPr/>
        <a:lstStyle/>
        <a:p>
          <a:endParaRPr lang="en-US"/>
        </a:p>
      </dgm:t>
    </dgm:pt>
    <dgm:pt modelId="{25B7B388-E7E6-6944-9B53-E58F080B1EB0}" type="pres">
      <dgm:prSet presAssocID="{152FE2B9-DBBA-4BA5-A5BF-2C426318BBA7}" presName="vert0" presStyleCnt="0">
        <dgm:presLayoutVars>
          <dgm:dir/>
          <dgm:animOne val="branch"/>
          <dgm:animLvl val="lvl"/>
        </dgm:presLayoutVars>
      </dgm:prSet>
      <dgm:spPr/>
    </dgm:pt>
    <dgm:pt modelId="{89602F8E-2962-8D44-B074-0E6C56679D02}" type="pres">
      <dgm:prSet presAssocID="{1B4508BF-A0EA-4B3A-872E-A95FF48AAB8C}" presName="thickLine" presStyleLbl="alignNode1" presStyleIdx="0" presStyleCnt="3"/>
      <dgm:spPr/>
    </dgm:pt>
    <dgm:pt modelId="{676DBDDB-ED61-DE4E-8D64-DC8062402F72}" type="pres">
      <dgm:prSet presAssocID="{1B4508BF-A0EA-4B3A-872E-A95FF48AAB8C}" presName="horz1" presStyleCnt="0"/>
      <dgm:spPr/>
    </dgm:pt>
    <dgm:pt modelId="{64D2B1C2-B892-7543-9FFE-D417669AB119}" type="pres">
      <dgm:prSet presAssocID="{1B4508BF-A0EA-4B3A-872E-A95FF48AAB8C}" presName="tx1" presStyleLbl="revTx" presStyleIdx="0" presStyleCnt="3"/>
      <dgm:spPr/>
    </dgm:pt>
    <dgm:pt modelId="{36F95B52-EF10-9C4F-A47D-2E7379401403}" type="pres">
      <dgm:prSet presAssocID="{1B4508BF-A0EA-4B3A-872E-A95FF48AAB8C}" presName="vert1" presStyleCnt="0"/>
      <dgm:spPr/>
    </dgm:pt>
    <dgm:pt modelId="{8A3C5750-9651-BD40-8DA3-56BE22FF6AE1}" type="pres">
      <dgm:prSet presAssocID="{76EC8B62-30BF-48B5-8695-452C004776D0}" presName="thickLine" presStyleLbl="alignNode1" presStyleIdx="1" presStyleCnt="3"/>
      <dgm:spPr/>
    </dgm:pt>
    <dgm:pt modelId="{16FD690E-6B38-664C-A991-4FAC352DC72B}" type="pres">
      <dgm:prSet presAssocID="{76EC8B62-30BF-48B5-8695-452C004776D0}" presName="horz1" presStyleCnt="0"/>
      <dgm:spPr/>
    </dgm:pt>
    <dgm:pt modelId="{92ECBCE6-FEAD-2647-9F85-1B1F64A02AF8}" type="pres">
      <dgm:prSet presAssocID="{76EC8B62-30BF-48B5-8695-452C004776D0}" presName="tx1" presStyleLbl="revTx" presStyleIdx="1" presStyleCnt="3"/>
      <dgm:spPr/>
    </dgm:pt>
    <dgm:pt modelId="{9F790589-7C89-4648-85B8-14AFD1F82D17}" type="pres">
      <dgm:prSet presAssocID="{76EC8B62-30BF-48B5-8695-452C004776D0}" presName="vert1" presStyleCnt="0"/>
      <dgm:spPr/>
    </dgm:pt>
    <dgm:pt modelId="{B0C57048-F87E-6442-BA65-377FD1C5CEE1}" type="pres">
      <dgm:prSet presAssocID="{199B5A61-7A06-42FB-A27E-F02441A90A2D}" presName="thickLine" presStyleLbl="alignNode1" presStyleIdx="2" presStyleCnt="3"/>
      <dgm:spPr/>
    </dgm:pt>
    <dgm:pt modelId="{790C31E0-FAB7-2941-8B8E-422610AAAF75}" type="pres">
      <dgm:prSet presAssocID="{199B5A61-7A06-42FB-A27E-F02441A90A2D}" presName="horz1" presStyleCnt="0"/>
      <dgm:spPr/>
    </dgm:pt>
    <dgm:pt modelId="{4063FF41-35B0-EC48-A6BD-6514B046CCE8}" type="pres">
      <dgm:prSet presAssocID="{199B5A61-7A06-42FB-A27E-F02441A90A2D}" presName="tx1" presStyleLbl="revTx" presStyleIdx="2" presStyleCnt="3"/>
      <dgm:spPr/>
    </dgm:pt>
    <dgm:pt modelId="{4BE5C795-B9A7-724E-B08D-A79E19814DCB}" type="pres">
      <dgm:prSet presAssocID="{199B5A61-7A06-42FB-A27E-F02441A90A2D}" presName="vert1" presStyleCnt="0"/>
      <dgm:spPr/>
    </dgm:pt>
  </dgm:ptLst>
  <dgm:cxnLst>
    <dgm:cxn modelId="{39578030-C431-4145-935C-081B3D366DA7}" type="presOf" srcId="{199B5A61-7A06-42FB-A27E-F02441A90A2D}" destId="{4063FF41-35B0-EC48-A6BD-6514B046CCE8}" srcOrd="0" destOrd="0" presId="urn:microsoft.com/office/officeart/2008/layout/LinedList"/>
    <dgm:cxn modelId="{9465D37B-17BA-40E9-8D52-FDE57200DFDE}" srcId="{152FE2B9-DBBA-4BA5-A5BF-2C426318BBA7}" destId="{199B5A61-7A06-42FB-A27E-F02441A90A2D}" srcOrd="2" destOrd="0" parTransId="{269B41C5-86B1-4B05-A8B3-CD894159908B}" sibTransId="{CFA80AA1-E677-405C-910A-8D657321E809}"/>
    <dgm:cxn modelId="{B81C7190-3453-6545-9C1D-BB34F4F9D936}" type="presOf" srcId="{1B4508BF-A0EA-4B3A-872E-A95FF48AAB8C}" destId="{64D2B1C2-B892-7543-9FFE-D417669AB119}" srcOrd="0" destOrd="0" presId="urn:microsoft.com/office/officeart/2008/layout/LinedList"/>
    <dgm:cxn modelId="{01A0B4B0-5139-46D6-A3B1-C370B58BF0DF}" srcId="{152FE2B9-DBBA-4BA5-A5BF-2C426318BBA7}" destId="{1B4508BF-A0EA-4B3A-872E-A95FF48AAB8C}" srcOrd="0" destOrd="0" parTransId="{82A8AD74-1A5A-4E9A-9F98-B5D44B448665}" sibTransId="{FEB5B01E-BE88-45CB-864B-5816FF4075DA}"/>
    <dgm:cxn modelId="{E084A8BD-2C9A-DF45-AC31-78437A1AA337}" type="presOf" srcId="{152FE2B9-DBBA-4BA5-A5BF-2C426318BBA7}" destId="{25B7B388-E7E6-6944-9B53-E58F080B1EB0}" srcOrd="0" destOrd="0" presId="urn:microsoft.com/office/officeart/2008/layout/LinedList"/>
    <dgm:cxn modelId="{CFA4A4E0-F026-49B8-91C4-13278E2890A5}" srcId="{152FE2B9-DBBA-4BA5-A5BF-2C426318BBA7}" destId="{76EC8B62-30BF-48B5-8695-452C004776D0}" srcOrd="1" destOrd="0" parTransId="{D62FA83F-3F4C-415C-A70D-507BE80DF5ED}" sibTransId="{02545AEC-353E-4B8E-A9C0-CC4D5BE07EB5}"/>
    <dgm:cxn modelId="{EAC369E8-B200-C34E-BEDD-12D3FC5EDDCE}" type="presOf" srcId="{76EC8B62-30BF-48B5-8695-452C004776D0}" destId="{92ECBCE6-FEAD-2647-9F85-1B1F64A02AF8}" srcOrd="0" destOrd="0" presId="urn:microsoft.com/office/officeart/2008/layout/LinedList"/>
    <dgm:cxn modelId="{04410DDC-A03A-7240-A0C2-C2D44FEAD038}" type="presParOf" srcId="{25B7B388-E7E6-6944-9B53-E58F080B1EB0}" destId="{89602F8E-2962-8D44-B074-0E6C56679D02}" srcOrd="0" destOrd="0" presId="urn:microsoft.com/office/officeart/2008/layout/LinedList"/>
    <dgm:cxn modelId="{F843D6B4-02C1-1141-8CDA-1B26D0313868}" type="presParOf" srcId="{25B7B388-E7E6-6944-9B53-E58F080B1EB0}" destId="{676DBDDB-ED61-DE4E-8D64-DC8062402F72}" srcOrd="1" destOrd="0" presId="urn:microsoft.com/office/officeart/2008/layout/LinedList"/>
    <dgm:cxn modelId="{DD7904D8-D1C0-224E-9A5B-B4E16CA322D1}" type="presParOf" srcId="{676DBDDB-ED61-DE4E-8D64-DC8062402F72}" destId="{64D2B1C2-B892-7543-9FFE-D417669AB119}" srcOrd="0" destOrd="0" presId="urn:microsoft.com/office/officeart/2008/layout/LinedList"/>
    <dgm:cxn modelId="{B8302627-02AE-B64B-BAB9-6C7E895ED699}" type="presParOf" srcId="{676DBDDB-ED61-DE4E-8D64-DC8062402F72}" destId="{36F95B52-EF10-9C4F-A47D-2E7379401403}" srcOrd="1" destOrd="0" presId="urn:microsoft.com/office/officeart/2008/layout/LinedList"/>
    <dgm:cxn modelId="{6BA8185E-10A7-1246-ABFD-EA47ECE389B8}" type="presParOf" srcId="{25B7B388-E7E6-6944-9B53-E58F080B1EB0}" destId="{8A3C5750-9651-BD40-8DA3-56BE22FF6AE1}" srcOrd="2" destOrd="0" presId="urn:microsoft.com/office/officeart/2008/layout/LinedList"/>
    <dgm:cxn modelId="{A9085BC2-BE79-F948-9734-FF45116E58F1}" type="presParOf" srcId="{25B7B388-E7E6-6944-9B53-E58F080B1EB0}" destId="{16FD690E-6B38-664C-A991-4FAC352DC72B}" srcOrd="3" destOrd="0" presId="urn:microsoft.com/office/officeart/2008/layout/LinedList"/>
    <dgm:cxn modelId="{CCD6DC96-427D-6D4D-A25E-3D5C22C27BB2}" type="presParOf" srcId="{16FD690E-6B38-664C-A991-4FAC352DC72B}" destId="{92ECBCE6-FEAD-2647-9F85-1B1F64A02AF8}" srcOrd="0" destOrd="0" presId="urn:microsoft.com/office/officeart/2008/layout/LinedList"/>
    <dgm:cxn modelId="{2A29A454-8080-A143-BABA-D0FE52EFD4CC}" type="presParOf" srcId="{16FD690E-6B38-664C-A991-4FAC352DC72B}" destId="{9F790589-7C89-4648-85B8-14AFD1F82D17}" srcOrd="1" destOrd="0" presId="urn:microsoft.com/office/officeart/2008/layout/LinedList"/>
    <dgm:cxn modelId="{CD5D54C0-E9A8-5648-8479-B7993EEE9FBC}" type="presParOf" srcId="{25B7B388-E7E6-6944-9B53-E58F080B1EB0}" destId="{B0C57048-F87E-6442-BA65-377FD1C5CEE1}" srcOrd="4" destOrd="0" presId="urn:microsoft.com/office/officeart/2008/layout/LinedList"/>
    <dgm:cxn modelId="{AFEDF8B8-2C3C-264E-ADD5-7BBC7C19D5D0}" type="presParOf" srcId="{25B7B388-E7E6-6944-9B53-E58F080B1EB0}" destId="{790C31E0-FAB7-2941-8B8E-422610AAAF75}" srcOrd="5" destOrd="0" presId="urn:microsoft.com/office/officeart/2008/layout/LinedList"/>
    <dgm:cxn modelId="{FEF4FFA9-82DB-CD43-8299-2347343A67D9}" type="presParOf" srcId="{790C31E0-FAB7-2941-8B8E-422610AAAF75}" destId="{4063FF41-35B0-EC48-A6BD-6514B046CCE8}" srcOrd="0" destOrd="0" presId="urn:microsoft.com/office/officeart/2008/layout/LinedList"/>
    <dgm:cxn modelId="{206973C1-25F9-5543-93E7-E7089A3AA03E}" type="presParOf" srcId="{790C31E0-FAB7-2941-8B8E-422610AAAF75}" destId="{4BE5C795-B9A7-724E-B08D-A79E19814DC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602F8E-2962-8D44-B074-0E6C56679D02}">
      <dsp:nvSpPr>
        <dsp:cNvPr id="0" name=""/>
        <dsp:cNvSpPr/>
      </dsp:nvSpPr>
      <dsp:spPr>
        <a:xfrm>
          <a:off x="0" y="1197"/>
          <a:ext cx="944625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D2B1C2-B892-7543-9FFE-D417669AB119}">
      <dsp:nvSpPr>
        <dsp:cNvPr id="0" name=""/>
        <dsp:cNvSpPr/>
      </dsp:nvSpPr>
      <dsp:spPr>
        <a:xfrm>
          <a:off x="0" y="1197"/>
          <a:ext cx="9446255" cy="8167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16. The Sub-Committee appreciated the work on Artemia and supported FAO efforts to explore development of technologies and sustainable management of Artemia resources.</a:t>
          </a:r>
        </a:p>
      </dsp:txBody>
      <dsp:txXfrm>
        <a:off x="0" y="1197"/>
        <a:ext cx="9446255" cy="816763"/>
      </dsp:txXfrm>
    </dsp:sp>
    <dsp:sp modelId="{8A3C5750-9651-BD40-8DA3-56BE22FF6AE1}">
      <dsp:nvSpPr>
        <dsp:cNvPr id="0" name=""/>
        <dsp:cNvSpPr/>
      </dsp:nvSpPr>
      <dsp:spPr>
        <a:xfrm>
          <a:off x="0" y="817961"/>
          <a:ext cx="944625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ECBCE6-FEAD-2647-9F85-1B1F64A02AF8}">
      <dsp:nvSpPr>
        <dsp:cNvPr id="0" name=""/>
        <dsp:cNvSpPr/>
      </dsp:nvSpPr>
      <dsp:spPr>
        <a:xfrm>
          <a:off x="0" y="817961"/>
          <a:ext cx="9446255" cy="8167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63. The Sub-Committee noted with appreciation new examples of international cooperation such as the International Artemia Aquaculture Consortium and the Center for Ecological Aquaculture. In this regard, the Sub-Committee encouraged FAO to work in partnership with national, regional and international initiatives to promote sustainable aquaculture, such as the Global Sustainable Aquaculture Advancement Partnership (GSAAP).</a:t>
          </a:r>
        </a:p>
      </dsp:txBody>
      <dsp:txXfrm>
        <a:off x="0" y="817961"/>
        <a:ext cx="9446255" cy="816763"/>
      </dsp:txXfrm>
    </dsp:sp>
    <dsp:sp modelId="{B0C57048-F87E-6442-BA65-377FD1C5CEE1}">
      <dsp:nvSpPr>
        <dsp:cNvPr id="0" name=""/>
        <dsp:cNvSpPr/>
      </dsp:nvSpPr>
      <dsp:spPr>
        <a:xfrm>
          <a:off x="0" y="1634725"/>
          <a:ext cx="944625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63FF41-35B0-EC48-A6BD-6514B046CCE8}">
      <dsp:nvSpPr>
        <dsp:cNvPr id="0" name=""/>
        <dsp:cNvSpPr/>
      </dsp:nvSpPr>
      <dsp:spPr>
        <a:xfrm>
          <a:off x="0" y="1634725"/>
          <a:ext cx="9446255" cy="8167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66. The Sub-Committee welcomed the Artemia workshop held in association with GCA +20 and stressed the value of Artemia as an important aquaculture species and noted concern over the dependence on wild resources. The Sub-Committee further supported proposals for future workshops and recommended development of related guidelines on sustainable development of Artemia aquaculture, including capacity building. </a:t>
          </a:r>
        </a:p>
      </dsp:txBody>
      <dsp:txXfrm>
        <a:off x="0" y="1634725"/>
        <a:ext cx="9446255" cy="8167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A937E6-D8D3-4801-A94E-699C38CEAB12}" type="datetimeFigureOut">
              <a:rPr lang="nl-BE" smtClean="0"/>
              <a:t>3/06/2026</a:t>
            </a:fld>
            <a:endParaRPr 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2BFC0F-016D-4987-B2C2-E0EFB8CB84FA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65411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4865D-FC1D-D7BC-E650-6FA4C9C898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B33ED4-CB69-23BC-A289-F8990922F9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1050D5-B81C-FD1A-EAA9-1AA7A2B66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BE9FE-4A13-43C4-BE9F-1273CCDD4D20}" type="datetimeFigureOut">
              <a:rPr lang="en-AU" smtClean="0"/>
              <a:t>3/06/2026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492D45-9467-101A-1B8A-7F718EF03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B5586E-2DB9-C0F6-EFCC-4AB02DC40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E6580-29BE-4F28-94E1-C5827424DC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48294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B74D8-00D6-2F90-50B3-1D1872848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1BD3DE-64A7-A938-6920-2B3E60C017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EE0EAF-F844-9FB9-5C27-6F423231A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BE9FE-4A13-43C4-BE9F-1273CCDD4D20}" type="datetimeFigureOut">
              <a:rPr lang="en-AU" smtClean="0"/>
              <a:t>3/06/2026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7F31B3-C646-663E-6821-29A79D4D4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828A6-64E4-DEE3-0086-D1082ABD2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E6580-29BE-4F28-94E1-C5827424DC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31165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467FC8-B657-E7B6-B7F3-0A3AAAD061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E52A58-DC8B-C351-846F-50B80611E4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619B40-5F46-46CE-13B0-44EF0F08A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BE9FE-4A13-43C4-BE9F-1273CCDD4D20}" type="datetimeFigureOut">
              <a:rPr lang="en-AU" smtClean="0"/>
              <a:t>3/06/2026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A36D8B-5FCA-0418-6898-B76E3229A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33AD42-0898-E8BD-79E8-9841DB434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E6580-29BE-4F28-94E1-C5827424DC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803075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9262456" y="5963632"/>
            <a:ext cx="2937107" cy="894393"/>
            <a:chOff x="5575242" y="4472723"/>
            <a:chExt cx="2202830" cy="670795"/>
          </a:xfrm>
        </p:grpSpPr>
        <p:sp>
          <p:nvSpPr>
            <p:cNvPr id="63" name="Google Shape;63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-6" y="54"/>
            <a:ext cx="9429907" cy="1769753"/>
            <a:chOff x="-4" y="40"/>
            <a:chExt cx="7072430" cy="1327315"/>
          </a:xfrm>
        </p:grpSpPr>
        <p:sp>
          <p:nvSpPr>
            <p:cNvPr id="71" name="Google Shape;71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507987">
              <a:spcBef>
                <a:spcPts val="800"/>
              </a:spcBef>
              <a:spcAft>
                <a:spcPts val="0"/>
              </a:spcAft>
              <a:buSzPts val="2400"/>
              <a:buChar char="▰"/>
              <a:defRPr/>
            </a:lvl1pPr>
            <a:lvl2pPr marL="1219170" lvl="1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2pPr>
            <a:lvl3pPr marL="1828754" lvl="2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3pPr>
            <a:lvl4pPr marL="2438339" lvl="3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4pPr>
            <a:lvl5pPr marL="3047924" lvl="4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5pPr>
            <a:lvl6pPr marL="3657509" lvl="5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6pPr>
            <a:lvl7pPr marL="4267093" lvl="6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7pPr>
            <a:lvl8pPr marL="4876678" lvl="7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8pPr>
            <a:lvl9pPr marL="5486263" lvl="8" indent="-507987">
              <a:spcBef>
                <a:spcPts val="1333"/>
              </a:spcBef>
              <a:spcAft>
                <a:spcPts val="1333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553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BD1BFEBD-567E-4F4D-B18B-CF5F0048D6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780443"/>
            <a:ext cx="1346662" cy="1077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4257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out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37E0B25-E811-7540-849A-193A391A58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17517" y="549282"/>
            <a:ext cx="8786995" cy="115093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ts val="2025"/>
              </a:lnSpc>
              <a:defRPr sz="2025" b="1" i="0" cap="all" spc="169" baseline="0">
                <a:solidFill>
                  <a:srgbClr val="23556F"/>
                </a:solidFill>
                <a:latin typeface="Impact" panose="020B0806030902050204" pitchFamily="34" charset="0"/>
                <a:ea typeface="Impact" panose="020B0806030902050204" pitchFamily="34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E0CB70AE-E6D6-EB4B-B962-C1CC695B293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136312" y="6308731"/>
            <a:ext cx="720725" cy="549275"/>
          </a:xfrm>
          <a:prstGeom prst="rect">
            <a:avLst/>
          </a:prstGeom>
        </p:spPr>
        <p:txBody>
          <a:bodyPr lIns="0" tIns="0" rIns="0" bIns="0" anchor="t"/>
          <a:lstStyle>
            <a:lvl1pPr algn="r">
              <a:defRPr>
                <a:solidFill>
                  <a:srgbClr val="23556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1429209B-F90E-D440-8C51-626F9D2EF2B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6608AB30-97A0-5249-BD71-D358B5855E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17519" y="2276480"/>
            <a:ext cx="8786996" cy="40322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1575"/>
              </a:lnSpc>
              <a:buNone/>
              <a:defRPr lang="en-US" sz="1575" b="0" i="0" kern="1200" dirty="0">
                <a:solidFill>
                  <a:schemeClr val="tx1"/>
                </a:solidFill>
                <a:latin typeface="BetonEF-DemiBold" charset="0"/>
                <a:ea typeface="BetonEF-DemiBold" charset="0"/>
                <a:cs typeface="BetonEF-DemiBold" charset="0"/>
              </a:defRPr>
            </a:lvl1pPr>
            <a:lvl2pPr marL="257169" indent="0" algn="ctr">
              <a:buNone/>
              <a:defRPr sz="1125"/>
            </a:lvl2pPr>
            <a:lvl3pPr marL="514337" indent="0" algn="ctr">
              <a:buNone/>
              <a:defRPr sz="1013"/>
            </a:lvl3pPr>
            <a:lvl4pPr marL="771506" indent="0" algn="ctr">
              <a:buNone/>
              <a:defRPr sz="900"/>
            </a:lvl4pPr>
            <a:lvl5pPr marL="1028675" indent="0" algn="ctr">
              <a:buNone/>
              <a:defRPr sz="900"/>
            </a:lvl5pPr>
            <a:lvl6pPr marL="1285843" indent="0" algn="ctr">
              <a:buNone/>
              <a:defRPr sz="900"/>
            </a:lvl6pPr>
            <a:lvl7pPr marL="1543011" indent="0" algn="ctr">
              <a:buNone/>
              <a:defRPr sz="900"/>
            </a:lvl7pPr>
            <a:lvl8pPr marL="1800180" indent="0" algn="ctr">
              <a:buNone/>
              <a:defRPr sz="900"/>
            </a:lvl8pPr>
            <a:lvl9pPr marL="2057349" indent="0" algn="ctr">
              <a:buNone/>
              <a:defRPr sz="9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84207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137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00B90-30F0-50EC-0A68-A51E75D1E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7EEF2F-6362-C2F9-3116-1012E14CF2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D7232-B66A-065B-2229-AADE08AF3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BE9FE-4A13-43C4-BE9F-1273CCDD4D20}" type="datetimeFigureOut">
              <a:rPr lang="en-AU" smtClean="0"/>
              <a:t>3/06/2026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523D74-C869-0283-9A10-1821752A6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82AD8-0F2E-2046-E8B6-0819D754A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E6580-29BE-4F28-94E1-C5827424DC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76297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BEEE7-14E4-2D87-BE7D-673E392C6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4859AC-014A-822D-05E6-169920D29B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0F581-8177-486C-63E1-73C06D912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BE9FE-4A13-43C4-BE9F-1273CCDD4D20}" type="datetimeFigureOut">
              <a:rPr lang="en-AU" smtClean="0"/>
              <a:t>3/06/2026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5B99B4-9B2A-8CA9-F750-2158E1EC8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740CC5-D43E-691A-C11C-98137C72D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E6580-29BE-4F28-94E1-C5827424DC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38650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E6D8F-5D18-DE70-B81D-B2A659048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3E550C-E3AC-6F60-7CF9-8C8F78D70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82D8B6-837A-CFE0-7440-7E56ED5F15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925159-210C-5C7F-05DC-FC918D04E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BE9FE-4A13-43C4-BE9F-1273CCDD4D20}" type="datetimeFigureOut">
              <a:rPr lang="en-AU" smtClean="0"/>
              <a:t>3/06/2026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10A5B8-B395-808F-A69E-5A4F05B00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86A0A0-C5E8-F71A-D84E-F86FE4F89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E6580-29BE-4F28-94E1-C5827424DC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21199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38EE3-16BC-998F-7630-C879D0BD1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9B1584-8913-18D2-BCE5-ABC740A93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ACF36E-6761-CA45-A3A8-A378656C21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CF9CB2-840A-A3C4-A736-7C8ACE3F62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E76945-E286-12C7-23E9-6FDF8B508E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10E986-6852-FA6B-C980-8108E23B9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BE9FE-4A13-43C4-BE9F-1273CCDD4D20}" type="datetimeFigureOut">
              <a:rPr lang="en-AU" smtClean="0"/>
              <a:t>3/06/2026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3A0D-0B35-CCFD-840E-9B7973A69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801C81-11FD-64C0-8467-F7B6D7ED1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E6580-29BE-4F28-94E1-C5827424DC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37467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D20FD-F88B-74F1-0DDE-8A1322456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69459A-0FBF-1970-3D19-DE44F8494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BE9FE-4A13-43C4-BE9F-1273CCDD4D20}" type="datetimeFigureOut">
              <a:rPr lang="en-AU" smtClean="0"/>
              <a:t>3/06/2026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132EEE-67AA-95EE-3B31-D6056F699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F10926-91B7-658B-E63C-06535D801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E6580-29BE-4F28-94E1-C5827424DC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99078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70AE0F-15F0-25E8-E440-24FAAAE6C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BE9FE-4A13-43C4-BE9F-1273CCDD4D20}" type="datetimeFigureOut">
              <a:rPr lang="en-AU" smtClean="0"/>
              <a:t>3/06/2026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941041-F876-CFD3-535F-0EC6EC248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391561-8E5D-84DD-7985-C893439A7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E6580-29BE-4F28-94E1-C5827424DC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9401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E99B1-0086-BEA6-3EE5-5C3FEE522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755D5-AC14-D5F9-0764-0BFD20F34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2D7BAF-937E-8718-A05B-7EF5007470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6E2B09-7AC2-EC50-5D83-61460CF19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BE9FE-4A13-43C4-BE9F-1273CCDD4D20}" type="datetimeFigureOut">
              <a:rPr lang="en-AU" smtClean="0"/>
              <a:t>3/06/2026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F511DD-727E-DF7E-E979-18FFDB799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6FCC0C-2F10-8071-055F-375D8DF54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E6580-29BE-4F28-94E1-C5827424DC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03547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5635B-424C-0794-246C-3D6316DEC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5E091C-E88E-D61C-6D15-B9DEBEF5B8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01972F-AE5A-E89D-92F7-B7BF7372CD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FBBB5F-797B-ED28-84FE-7D5CC5548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BE9FE-4A13-43C4-BE9F-1273CCDD4D20}" type="datetimeFigureOut">
              <a:rPr lang="en-AU" smtClean="0"/>
              <a:t>3/06/2026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033A74-AB6E-2A2D-7D18-AD0742B5D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0BBCF5-F129-22C5-84C5-50D25F277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E6580-29BE-4F28-94E1-C5827424DC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67474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087948-A3F1-575A-9CD0-BFB2F3512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8A8CF5-3C6F-51E6-1267-D1A2B5771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38B278-2B82-9379-28D6-D8E35B591A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BE9FE-4A13-43C4-BE9F-1273CCDD4D20}" type="datetimeFigureOut">
              <a:rPr lang="en-AU" smtClean="0"/>
              <a:t>3/06/2026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E3CAAB-ED46-0CA7-2EEE-F98C03606E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A818DF-8C77-6D33-AF0E-4AC3432016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E6580-29BE-4F28-94E1-C5827424DC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67220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8E27192D-E587-49C1-A8E1-3E31CE73AA9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780443"/>
            <a:ext cx="1346662" cy="1077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461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microsoft.com/office/2007/relationships/media" Target="../media/media2.mp4"/><Relationship Id="rId7" Type="http://schemas.microsoft.com/office/2007/relationships/hdphoto" Target="../media/hdphoto1.wdp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3.png"/><Relationship Id="rId11" Type="http://schemas.openxmlformats.org/officeDocument/2006/relationships/image" Target="../media/image47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6.png"/><Relationship Id="rId4" Type="http://schemas.openxmlformats.org/officeDocument/2006/relationships/video" Target="../media/media2.mp4"/><Relationship Id="rId9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artemia.info/" TargetMode="External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mailto:ggajardo@ulagos.cl" TargetMode="External"/><Relationship Id="rId13" Type="http://schemas.openxmlformats.org/officeDocument/2006/relationships/hyperlink" Target="mailto:matthias.halwart@fao.org" TargetMode="External"/><Relationship Id="rId3" Type="http://schemas.openxmlformats.org/officeDocument/2006/relationships/hyperlink" Target="mailto:suily@tust.edu.cn" TargetMode="External"/><Relationship Id="rId7" Type="http://schemas.openxmlformats.org/officeDocument/2006/relationships/hyperlink" Target="mailto:bnyonje@hotmail.com" TargetMode="External"/><Relationship Id="rId12" Type="http://schemas.openxmlformats.org/officeDocument/2006/relationships/hyperlink" Target="mailto:Patrick.Sorgeloos@ugent.be" TargetMode="External"/><Relationship Id="rId2" Type="http://schemas.openxmlformats.org/officeDocument/2006/relationships/hyperlink" Target="mailto:yeong@umt.edu.my" TargetMode="External"/><Relationship Id="rId16" Type="http://schemas.openxmlformats.org/officeDocument/2006/relationships/hyperlink" Target="mailto:philippelgr@gmail.co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uhammad.Rahman@cgiar.org" TargetMode="External"/><Relationship Id="rId11" Type="http://schemas.openxmlformats.org/officeDocument/2006/relationships/hyperlink" Target="mailto:agh1960@gmail.com" TargetMode="External"/><Relationship Id="rId5" Type="http://schemas.openxmlformats.org/officeDocument/2006/relationships/hyperlink" Target="mailto:nvhoa@ctu.edu.vn" TargetMode="External"/><Relationship Id="rId15" Type="http://schemas.openxmlformats.org/officeDocument/2006/relationships/hyperlink" Target="mailto:abatzop@bio.auth.gr" TargetMode="External"/><Relationship Id="rId10" Type="http://schemas.openxmlformats.org/officeDocument/2006/relationships/hyperlink" Target="mailto:parisa.norouzitallab@slu.se" TargetMode="External"/><Relationship Id="rId4" Type="http://schemas.openxmlformats.org/officeDocument/2006/relationships/hyperlink" Target="mailto:simon@enaca.org" TargetMode="External"/><Relationship Id="rId9" Type="http://schemas.openxmlformats.org/officeDocument/2006/relationships/hyperlink" Target="mailto:andclerc.Declercq@UGent.be" TargetMode="External"/><Relationship Id="rId14" Type="http://schemas.openxmlformats.org/officeDocument/2006/relationships/hyperlink" Target="mailto:j.a.beardmore@swansea.ac.uk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1B729CB9-F95B-9E5E-6739-23CD6B1858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717609" y="413685"/>
            <a:ext cx="2127796" cy="952560"/>
          </a:xfrm>
          <a:prstGeom prst="rect">
            <a:avLst/>
          </a:prstGeom>
        </p:spPr>
      </p:pic>
      <p:pic>
        <p:nvPicPr>
          <p:cNvPr id="11" name="Picture 10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FE4793A-A0BE-8D83-CF57-4AE6C27111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6280" y="5588945"/>
            <a:ext cx="1511499" cy="102286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6CFBF9C-13A4-FFBD-CABF-EE6B1751195E}"/>
              </a:ext>
            </a:extLst>
          </p:cNvPr>
          <p:cNvSpPr txBox="1"/>
          <p:nvPr/>
        </p:nvSpPr>
        <p:spPr>
          <a:xfrm>
            <a:off x="2785404" y="4968535"/>
            <a:ext cx="6836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Yeong Yik Sung, Sui Liying &amp; Patrick </a:t>
            </a:r>
            <a:r>
              <a:rPr lang="en-US" sz="2800" dirty="0" err="1"/>
              <a:t>Sorgeloos</a:t>
            </a:r>
            <a:endParaRPr lang="en-US" sz="2800" dirty="0"/>
          </a:p>
        </p:txBody>
      </p:sp>
      <p:pic>
        <p:nvPicPr>
          <p:cNvPr id="1026" name="Picture 2" descr="Universiti Malaysia Terengganu - Wikipedia">
            <a:extLst>
              <a:ext uri="{FF2B5EF4-FFF2-40B4-BE49-F238E27FC236}">
                <a16:creationId xmlns:a16="http://schemas.microsoft.com/office/drawing/2014/main" id="{189DD03F-861B-3B9B-5540-115D6BD54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183" y="258817"/>
            <a:ext cx="1622935" cy="1192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06E523-2525-A4FD-F4BF-B178611A0F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703070"/>
            <a:ext cx="12192000" cy="3265465"/>
          </a:xfrm>
          <a:prstGeom prst="rect">
            <a:avLst/>
          </a:prstGeom>
        </p:spPr>
      </p:pic>
      <p:pic>
        <p:nvPicPr>
          <p:cNvPr id="5" name="Picture 3" descr="D:\卤虫中心\中心logo\卤虫－05名片oo.png">
            <a:extLst>
              <a:ext uri="{FF2B5EF4-FFF2-40B4-BE49-F238E27FC236}">
                <a16:creationId xmlns:a16="http://schemas.microsoft.com/office/drawing/2014/main" id="{427F3A95-3EAD-EA00-295A-84F32700B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80088" y="5429309"/>
            <a:ext cx="1423070" cy="769546"/>
          </a:xfrm>
          <a:prstGeom prst="rect">
            <a:avLst/>
          </a:prstGeom>
          <a:noFill/>
        </p:spPr>
      </p:pic>
      <p:sp>
        <p:nvSpPr>
          <p:cNvPr id="6" name="TextBox 9">
            <a:extLst>
              <a:ext uri="{FF2B5EF4-FFF2-40B4-BE49-F238E27FC236}">
                <a16:creationId xmlns:a16="http://schemas.microsoft.com/office/drawing/2014/main" id="{7EBB4486-3260-4F16-AED2-92BE098C59AD}"/>
              </a:ext>
            </a:extLst>
          </p:cNvPr>
          <p:cNvSpPr txBox="1"/>
          <p:nvPr/>
        </p:nvSpPr>
        <p:spPr>
          <a:xfrm>
            <a:off x="4800947" y="6137643"/>
            <a:ext cx="2805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rgbClr val="304371"/>
                </a:solidFill>
                <a:latin typeface="+mn-ea"/>
              </a:rPr>
              <a:t>亚洲区域卤虫参考中心</a:t>
            </a:r>
            <a:endParaRPr lang="en-US" altLang="zh-CN" sz="1200" b="1" dirty="0">
              <a:solidFill>
                <a:srgbClr val="304371"/>
              </a:solidFill>
              <a:latin typeface="+mn-ea"/>
            </a:endParaRPr>
          </a:p>
          <a:p>
            <a:r>
              <a:rPr lang="en-US" altLang="zh-CN" sz="1200" b="1" dirty="0">
                <a:solidFill>
                  <a:srgbClr val="3043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Asian Regional Artemia Reference Center  </a:t>
            </a:r>
            <a:endParaRPr lang="zh-CN" altLang="en-US" sz="1200" b="1" dirty="0">
              <a:solidFill>
                <a:srgbClr val="3043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B7FFEDDC-C870-E87A-34AF-2F9CA99883C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82"/>
          <a:stretch/>
        </p:blipFill>
        <p:spPr>
          <a:xfrm>
            <a:off x="2960181" y="5429308"/>
            <a:ext cx="1175722" cy="1354665"/>
          </a:xfrm>
          <a:prstGeom prst="rect">
            <a:avLst/>
          </a:prstGeom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8A70D6F0-73A1-6E06-90C1-60183EDE92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590"/>
          <a:stretch>
            <a:fillRect/>
          </a:stretch>
        </p:blipFill>
        <p:spPr bwMode="auto">
          <a:xfrm>
            <a:off x="693876" y="258817"/>
            <a:ext cx="1252025" cy="1192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990131E-20AC-3D6A-C4A0-C81DD70756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75368" y="85816"/>
            <a:ext cx="1857657" cy="16172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A3A9C53-1D6A-2C8F-A9EA-6FEA59DF5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88" y="0"/>
            <a:ext cx="1622935" cy="1622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7459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914403" y="1923761"/>
            <a:ext cx="10597663" cy="45719"/>
          </a:xfrm>
          <a:prstGeom prst="rect">
            <a:avLst/>
          </a:prstGeom>
          <a:solidFill>
            <a:srgbClr val="7CCC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87492" y="180913"/>
            <a:ext cx="11109219" cy="1138067"/>
            <a:chOff x="787491" y="180914"/>
            <a:chExt cx="11109219" cy="1138066"/>
          </a:xfrm>
        </p:grpSpPr>
        <p:grpSp>
          <p:nvGrpSpPr>
            <p:cNvPr id="7" name="Group 6"/>
            <p:cNvGrpSpPr/>
            <p:nvPr/>
          </p:nvGrpSpPr>
          <p:grpSpPr>
            <a:xfrm>
              <a:off x="787491" y="314046"/>
              <a:ext cx="1555751" cy="914400"/>
              <a:chOff x="604149" y="373751"/>
              <a:chExt cx="1555751" cy="914400"/>
            </a:xfrm>
          </p:grpSpPr>
          <p:pic>
            <p:nvPicPr>
              <p:cNvPr id="8" name="Picture 2" descr="https://europa.eu/european-union/sites/europaeu/files/docs/body/flag_yellow_high.jpg"/>
              <p:cNvPicPr>
                <a:picLocks noChangeAspect="1" noChangeArrowheads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4149" y="373751"/>
                <a:ext cx="1371020" cy="9144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Rectangle 8"/>
              <p:cNvSpPr/>
              <p:nvPr userDrawn="1"/>
            </p:nvSpPr>
            <p:spPr>
              <a:xfrm>
                <a:off x="1975169" y="830951"/>
                <a:ext cx="18473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</p:grpSp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5829" r="3447"/>
            <a:stretch/>
          </p:blipFill>
          <p:spPr>
            <a:xfrm>
              <a:off x="3723151" y="223513"/>
              <a:ext cx="2328441" cy="1095467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49475" y="404580"/>
              <a:ext cx="1947235" cy="91440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31501" y="180914"/>
              <a:ext cx="1138066" cy="1138066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57A5A74-99BF-7A79-9FFD-E4CE434A67E3}"/>
              </a:ext>
            </a:extLst>
          </p:cNvPr>
          <p:cNvSpPr txBox="1"/>
          <p:nvPr/>
        </p:nvSpPr>
        <p:spPr>
          <a:xfrm>
            <a:off x="914403" y="1316335"/>
            <a:ext cx="7043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all" spc="100" normalizeH="0" baseline="0" noProof="0" dirty="0">
                <a:ln>
                  <a:noFill/>
                </a:ln>
                <a:solidFill>
                  <a:srgbClr val="0132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BANGLADESH &amp; GLOBAL PERSPECTIVE </a:t>
            </a:r>
            <a:endParaRPr kumimoji="0" lang="LID4096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956FD24B-66BE-7BF3-3309-54DB82377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677" y="2026026"/>
            <a:ext cx="8433831" cy="4698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6851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914403" y="1923761"/>
            <a:ext cx="10597663" cy="45719"/>
          </a:xfrm>
          <a:prstGeom prst="rect">
            <a:avLst/>
          </a:prstGeom>
          <a:solidFill>
            <a:srgbClr val="7CCC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87492" y="180913"/>
            <a:ext cx="11109219" cy="1138067"/>
            <a:chOff x="787491" y="180914"/>
            <a:chExt cx="11109219" cy="1138066"/>
          </a:xfrm>
        </p:grpSpPr>
        <p:grpSp>
          <p:nvGrpSpPr>
            <p:cNvPr id="7" name="Group 6"/>
            <p:cNvGrpSpPr/>
            <p:nvPr/>
          </p:nvGrpSpPr>
          <p:grpSpPr>
            <a:xfrm>
              <a:off x="787491" y="314046"/>
              <a:ext cx="1555751" cy="914400"/>
              <a:chOff x="604149" y="373751"/>
              <a:chExt cx="1555751" cy="914400"/>
            </a:xfrm>
          </p:grpSpPr>
          <p:pic>
            <p:nvPicPr>
              <p:cNvPr id="8" name="Picture 2" descr="https://europa.eu/european-union/sites/europaeu/files/docs/body/flag_yellow_high.jpg"/>
              <p:cNvPicPr>
                <a:picLocks noChangeAspect="1" noChangeArrowheads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4149" y="373751"/>
                <a:ext cx="1371020" cy="9144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Rectangle 8"/>
              <p:cNvSpPr/>
              <p:nvPr userDrawn="1"/>
            </p:nvSpPr>
            <p:spPr>
              <a:xfrm>
                <a:off x="1975169" y="830951"/>
                <a:ext cx="18473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</p:grpSp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5829" r="3447"/>
            <a:stretch/>
          </p:blipFill>
          <p:spPr>
            <a:xfrm>
              <a:off x="3723151" y="223513"/>
              <a:ext cx="2328441" cy="1095467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49475" y="404580"/>
              <a:ext cx="1947235" cy="91440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31501" y="180914"/>
              <a:ext cx="1138066" cy="1138066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57A5A74-99BF-7A79-9FFD-E4CE434A67E3}"/>
              </a:ext>
            </a:extLst>
          </p:cNvPr>
          <p:cNvSpPr txBox="1"/>
          <p:nvPr/>
        </p:nvSpPr>
        <p:spPr>
          <a:xfrm>
            <a:off x="914403" y="1316335"/>
            <a:ext cx="7043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all" spc="100" normalizeH="0" baseline="0" noProof="0" dirty="0">
                <a:ln>
                  <a:noFill/>
                </a:ln>
                <a:solidFill>
                  <a:srgbClr val="0132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BANGLADESH &amp; GLOBAL PERSPECTIVE </a:t>
            </a:r>
            <a:endParaRPr kumimoji="0" lang="LID4096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图片 6">
            <a:extLst>
              <a:ext uri="{FF2B5EF4-FFF2-40B4-BE49-F238E27FC236}">
                <a16:creationId xmlns:a16="http://schemas.microsoft.com/office/drawing/2014/main" id="{5E693892-35BF-B5AF-D057-B65451D6AD0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236421" y="2294616"/>
            <a:ext cx="2920038" cy="3479328"/>
          </a:xfrm>
          <a:prstGeom prst="rect">
            <a:avLst/>
          </a:prstGeom>
        </p:spPr>
      </p:pic>
      <p:sp>
        <p:nvSpPr>
          <p:cNvPr id="14" name="Rectangle 3">
            <a:extLst>
              <a:ext uri="{FF2B5EF4-FFF2-40B4-BE49-F238E27FC236}">
                <a16:creationId xmlns:a16="http://schemas.microsoft.com/office/drawing/2014/main" id="{B5F33190-9940-642A-0474-30E9AAA9DF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1115" y="2105319"/>
            <a:ext cx="646776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478756" indent="-1478756" defTabSz="51435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200" b="1" dirty="0">
                <a:solidFill>
                  <a:srgbClr val="C00000"/>
                </a:solidFill>
                <a:latin typeface="Calibri" panose="020F0502020204030204"/>
                <a:cs typeface="Arial" charset="0"/>
              </a:rPr>
              <a:t>  Artemia biomass as human food  </a:t>
            </a:r>
            <a:endParaRPr lang="en-GB" sz="3200" b="1" i="1" dirty="0">
              <a:solidFill>
                <a:srgbClr val="C00000"/>
              </a:solidFill>
              <a:latin typeface="Calibri" panose="020F0502020204030204"/>
              <a:cs typeface="Arial" charset="0"/>
            </a:endParaRPr>
          </a:p>
        </p:txBody>
      </p:sp>
      <p:pic>
        <p:nvPicPr>
          <p:cNvPr id="15" name="Graphic 1">
            <a:extLst>
              <a:ext uri="{FF2B5EF4-FFF2-40B4-BE49-F238E27FC236}">
                <a16:creationId xmlns:a16="http://schemas.microsoft.com/office/drawing/2014/main" id="{A9B03C92-2FBE-078A-78B8-F2AF870FBB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611" r="8066" b="-1"/>
          <a:stretch/>
        </p:blipFill>
        <p:spPr bwMode="auto">
          <a:xfrm>
            <a:off x="4874555" y="2811538"/>
            <a:ext cx="6166501" cy="2693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52620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3E2B75-57B6-A97E-F14C-6A6AF9D44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9D839162-A4D2-B7BD-FD7B-0C9EC9D04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3" r="6872"/>
          <a:stretch>
            <a:fillRect/>
          </a:stretch>
        </p:blipFill>
        <p:spPr>
          <a:xfrm>
            <a:off x="4110127" y="1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49" name="Freeform: Shape 48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51" name="Freeform: Shape 50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065737-594B-227E-39AE-0F5FC48DE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29" y="2254128"/>
            <a:ext cx="4023360" cy="183462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FAO Artemia Laos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1571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48D9584-D2FD-48CE-9E17-4E250B743B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Two people standing next to each other&#10;&#10;AI-generated content may be incorrect.">
            <a:extLst>
              <a:ext uri="{FF2B5EF4-FFF2-40B4-BE49-F238E27FC236}">
                <a16:creationId xmlns:a16="http://schemas.microsoft.com/office/drawing/2014/main" id="{C2C92898-F9CE-22F1-245D-5023E788BC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107" r="-2" b="3806"/>
          <a:stretch>
            <a:fillRect/>
          </a:stretch>
        </p:blipFill>
        <p:spPr>
          <a:xfrm>
            <a:off x="357721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11" name="Picture 10" descr="A group of people standing next to a green bucket&#10;&#10;AI-generated content may be incorrect.">
            <a:extLst>
              <a:ext uri="{FF2B5EF4-FFF2-40B4-BE49-F238E27FC236}">
                <a16:creationId xmlns:a16="http://schemas.microsoft.com/office/drawing/2014/main" id="{53AC4E0C-F6C2-50B0-7156-331396038D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183" r="1" b="27431"/>
          <a:stretch>
            <a:fillRect/>
          </a:stretch>
        </p:blipFill>
        <p:spPr>
          <a:xfrm>
            <a:off x="7822523" y="3456433"/>
            <a:ext cx="4369477" cy="3401568"/>
          </a:xfrm>
          <a:custGeom>
            <a:avLst/>
            <a:gdLst/>
            <a:ahLst/>
            <a:cxnLst/>
            <a:rect l="l" t="t" r="r" b="b"/>
            <a:pathLst>
              <a:path w="4369477" h="3401568">
                <a:moveTo>
                  <a:pt x="781270" y="0"/>
                </a:moveTo>
                <a:lnTo>
                  <a:pt x="4369477" y="0"/>
                </a:lnTo>
                <a:lnTo>
                  <a:pt x="4369477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</p:spPr>
      </p:pic>
      <p:pic>
        <p:nvPicPr>
          <p:cNvPr id="5" name="Picture 4" descr="A group of men standing outside&#10;&#10;AI-generated content may be incorrect.">
            <a:extLst>
              <a:ext uri="{FF2B5EF4-FFF2-40B4-BE49-F238E27FC236}">
                <a16:creationId xmlns:a16="http://schemas.microsoft.com/office/drawing/2014/main" id="{6DB5B5B6-B646-2EB9-9850-E502A2C35FC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" b="7921"/>
          <a:stretch>
            <a:fillRect/>
          </a:stretch>
        </p:blipFill>
        <p:spPr>
          <a:xfrm>
            <a:off x="3630260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CA17DEF4-6C5D-41C6-8D93-5C7CFD7ADA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97136" cy="6858000"/>
          </a:xfrm>
          <a:custGeom>
            <a:avLst/>
            <a:gdLst>
              <a:gd name="connsiteX0" fmla="*/ 0 w 4397136"/>
              <a:gd name="connsiteY0" fmla="*/ 0 h 6858000"/>
              <a:gd name="connsiteX1" fmla="*/ 3599069 w 4397136"/>
              <a:gd name="connsiteY1" fmla="*/ 0 h 6858000"/>
              <a:gd name="connsiteX2" fmla="*/ 3634072 w 4397136"/>
              <a:gd name="connsiteY2" fmla="*/ 58977 h 6858000"/>
              <a:gd name="connsiteX3" fmla="*/ 4397136 w 4397136"/>
              <a:gd name="connsiteY3" fmla="*/ 3474189 h 6858000"/>
              <a:gd name="connsiteX4" fmla="*/ 3802221 w 4397136"/>
              <a:gd name="connsiteY4" fmla="*/ 6546415 h 6858000"/>
              <a:gd name="connsiteX5" fmla="*/ 3649466 w 4397136"/>
              <a:gd name="connsiteY5" fmla="*/ 6858000 h 6858000"/>
              <a:gd name="connsiteX6" fmla="*/ 0 w 439713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7136" h="6858000">
                <a:moveTo>
                  <a:pt x="0" y="0"/>
                </a:moveTo>
                <a:lnTo>
                  <a:pt x="3599069" y="0"/>
                </a:lnTo>
                <a:lnTo>
                  <a:pt x="3634072" y="58977"/>
                </a:lnTo>
                <a:cubicBezTo>
                  <a:pt x="4105532" y="933006"/>
                  <a:pt x="4397136" y="2140466"/>
                  <a:pt x="4397136" y="3474189"/>
                </a:cubicBezTo>
                <a:cubicBezTo>
                  <a:pt x="4397136" y="4641197"/>
                  <a:pt x="4173877" y="5711534"/>
                  <a:pt x="3802221" y="6546415"/>
                </a:cubicBezTo>
                <a:lnTo>
                  <a:pt x="3649466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id="{22BBC5A3-5C8C-4FB9-AEFF-8778D2C98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86504" cy="6858000"/>
          </a:xfrm>
          <a:custGeom>
            <a:avLst/>
            <a:gdLst>
              <a:gd name="connsiteX0" fmla="*/ 0 w 4386504"/>
              <a:gd name="connsiteY0" fmla="*/ 0 h 6858000"/>
              <a:gd name="connsiteX1" fmla="*/ 3588437 w 4386504"/>
              <a:gd name="connsiteY1" fmla="*/ 0 h 6858000"/>
              <a:gd name="connsiteX2" fmla="*/ 3623440 w 4386504"/>
              <a:gd name="connsiteY2" fmla="*/ 58977 h 6858000"/>
              <a:gd name="connsiteX3" fmla="*/ 4386504 w 4386504"/>
              <a:gd name="connsiteY3" fmla="*/ 3474189 h 6858000"/>
              <a:gd name="connsiteX4" fmla="*/ 3791589 w 4386504"/>
              <a:gd name="connsiteY4" fmla="*/ 6546415 h 6858000"/>
              <a:gd name="connsiteX5" fmla="*/ 3638834 w 4386504"/>
              <a:gd name="connsiteY5" fmla="*/ 6858000 h 6858000"/>
              <a:gd name="connsiteX6" fmla="*/ 0 w 438650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6504" h="6858000">
                <a:moveTo>
                  <a:pt x="0" y="0"/>
                </a:moveTo>
                <a:lnTo>
                  <a:pt x="3588437" y="0"/>
                </a:lnTo>
                <a:lnTo>
                  <a:pt x="3623440" y="58977"/>
                </a:lnTo>
                <a:cubicBezTo>
                  <a:pt x="4094900" y="933006"/>
                  <a:pt x="4386504" y="2140466"/>
                  <a:pt x="4386504" y="3474189"/>
                </a:cubicBezTo>
                <a:cubicBezTo>
                  <a:pt x="4386504" y="4641197"/>
                  <a:pt x="4163245" y="5711534"/>
                  <a:pt x="3791589" y="6546415"/>
                </a:cubicBezTo>
                <a:lnTo>
                  <a:pt x="363883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391C30-C213-1839-FE85-660D3B85E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2" y="1508760"/>
            <a:ext cx="3429000" cy="28986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From backyard culture with water buckets….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BB917E8-D696-4787-96D6-521A9C42F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group of men standing around a blue trash can&#10;&#10;AI-generated content may be incorrect.">
            <a:extLst>
              <a:ext uri="{FF2B5EF4-FFF2-40B4-BE49-F238E27FC236}">
                <a16:creationId xmlns:a16="http://schemas.microsoft.com/office/drawing/2014/main" id="{05609B6E-28E5-0ECA-912F-386AC7D1D84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159" r="4" b="4"/>
          <a:stretch>
            <a:fillRect/>
          </a:stretch>
        </p:blipFill>
        <p:spPr>
          <a:xfrm>
            <a:off x="7845207" y="10"/>
            <a:ext cx="4346795" cy="3401558"/>
          </a:xfrm>
          <a:custGeom>
            <a:avLst/>
            <a:gdLst/>
            <a:ahLst/>
            <a:cxnLst/>
            <a:rect l="l" t="t" r="r" b="b"/>
            <a:pathLst>
              <a:path w="4346795" h="3401568">
                <a:moveTo>
                  <a:pt x="0" y="0"/>
                </a:moveTo>
                <a:lnTo>
                  <a:pt x="4346795" y="0"/>
                </a:lnTo>
                <a:lnTo>
                  <a:pt x="4346795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39F4C545-E278-42ED-9B78-2EBA464444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4544568"/>
            <a:ext cx="341496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8963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BBD5B30-C741-4E67-AFD8-17917090A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6" descr="A person drinking from a can&#10;&#10;AI-generated content may be incorrect.">
            <a:extLst>
              <a:ext uri="{FF2B5EF4-FFF2-40B4-BE49-F238E27FC236}">
                <a16:creationId xmlns:a16="http://schemas.microsoft.com/office/drawing/2014/main" id="{46D77D6E-442A-0EFE-F22D-0470B36310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67" r="11285"/>
          <a:stretch>
            <a:fillRect/>
          </a:stretch>
        </p:blipFill>
        <p:spPr>
          <a:xfrm>
            <a:off x="7817583" y="10"/>
            <a:ext cx="4374417" cy="6857990"/>
          </a:xfrm>
          <a:custGeom>
            <a:avLst/>
            <a:gdLst/>
            <a:ahLst/>
            <a:cxnLst/>
            <a:rect l="l" t="t" r="r" b="b"/>
            <a:pathLst>
              <a:path w="4374417" h="6858000">
                <a:moveTo>
                  <a:pt x="22719" y="0"/>
                </a:moveTo>
                <a:lnTo>
                  <a:pt x="4374417" y="0"/>
                </a:lnTo>
                <a:lnTo>
                  <a:pt x="4374417" y="6858000"/>
                </a:lnTo>
                <a:lnTo>
                  <a:pt x="0" y="6858000"/>
                </a:lnTo>
                <a:lnTo>
                  <a:pt x="6670" y="6845555"/>
                </a:lnTo>
                <a:cubicBezTo>
                  <a:pt x="495881" y="5886487"/>
                  <a:pt x="785588" y="4695963"/>
                  <a:pt x="785588" y="3406233"/>
                </a:cubicBezTo>
                <a:cubicBezTo>
                  <a:pt x="785588" y="2215714"/>
                  <a:pt x="538737" y="1109724"/>
                  <a:pt x="115983" y="192283"/>
                </a:cubicBezTo>
                <a:close/>
              </a:path>
            </a:pathLst>
          </a:custGeom>
        </p:spPr>
      </p:pic>
      <p:pic>
        <p:nvPicPr>
          <p:cNvPr id="8" name="Picture 7" descr="A person kneeling next to a large tub of water&#10;&#10;AI-generated content may be incorrect.">
            <a:extLst>
              <a:ext uri="{FF2B5EF4-FFF2-40B4-BE49-F238E27FC236}">
                <a16:creationId xmlns:a16="http://schemas.microsoft.com/office/drawing/2014/main" id="{F818D070-23B2-CD6D-FF08-B518C5DDF7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2" b="8913"/>
          <a:stretch>
            <a:fillRect/>
          </a:stretch>
        </p:blipFill>
        <p:spPr>
          <a:xfrm>
            <a:off x="357231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7" name="Picture 6" descr="A group of blue buckets on pallets&#10;&#10;AI-generated content may be incorrect.">
            <a:extLst>
              <a:ext uri="{FF2B5EF4-FFF2-40B4-BE49-F238E27FC236}">
                <a16:creationId xmlns:a16="http://schemas.microsoft.com/office/drawing/2014/main" id="{5F0F6CD7-AEED-0F00-A208-2939C1D6AD5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" b="16545"/>
          <a:stretch>
            <a:fillRect/>
          </a:stretch>
        </p:blipFill>
        <p:spPr>
          <a:xfrm>
            <a:off x="362535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189BBEAA-BB93-4878-8C95-3C8AADE2E0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97136" cy="6858000"/>
          </a:xfrm>
          <a:custGeom>
            <a:avLst/>
            <a:gdLst>
              <a:gd name="connsiteX0" fmla="*/ 0 w 4397136"/>
              <a:gd name="connsiteY0" fmla="*/ 0 h 6858000"/>
              <a:gd name="connsiteX1" fmla="*/ 3599069 w 4397136"/>
              <a:gd name="connsiteY1" fmla="*/ 0 h 6858000"/>
              <a:gd name="connsiteX2" fmla="*/ 3634072 w 4397136"/>
              <a:gd name="connsiteY2" fmla="*/ 58977 h 6858000"/>
              <a:gd name="connsiteX3" fmla="*/ 4397136 w 4397136"/>
              <a:gd name="connsiteY3" fmla="*/ 3474189 h 6858000"/>
              <a:gd name="connsiteX4" fmla="*/ 3802221 w 4397136"/>
              <a:gd name="connsiteY4" fmla="*/ 6546415 h 6858000"/>
              <a:gd name="connsiteX5" fmla="*/ 3649466 w 4397136"/>
              <a:gd name="connsiteY5" fmla="*/ 6858000 h 6858000"/>
              <a:gd name="connsiteX6" fmla="*/ 0 w 439713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7136" h="6858000">
                <a:moveTo>
                  <a:pt x="0" y="0"/>
                </a:moveTo>
                <a:lnTo>
                  <a:pt x="3599069" y="0"/>
                </a:lnTo>
                <a:lnTo>
                  <a:pt x="3634072" y="58977"/>
                </a:lnTo>
                <a:cubicBezTo>
                  <a:pt x="4105532" y="933006"/>
                  <a:pt x="4397136" y="2140466"/>
                  <a:pt x="4397136" y="3474189"/>
                </a:cubicBezTo>
                <a:cubicBezTo>
                  <a:pt x="4397136" y="4641197"/>
                  <a:pt x="4173877" y="5711534"/>
                  <a:pt x="3802221" y="6546415"/>
                </a:cubicBezTo>
                <a:lnTo>
                  <a:pt x="3649466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D529C0C6-AAEB-4982-A9E6-BC6A8B2AEF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86504" cy="6858000"/>
          </a:xfrm>
          <a:custGeom>
            <a:avLst/>
            <a:gdLst>
              <a:gd name="connsiteX0" fmla="*/ 0 w 4386504"/>
              <a:gd name="connsiteY0" fmla="*/ 0 h 6858000"/>
              <a:gd name="connsiteX1" fmla="*/ 3588437 w 4386504"/>
              <a:gd name="connsiteY1" fmla="*/ 0 h 6858000"/>
              <a:gd name="connsiteX2" fmla="*/ 3623440 w 4386504"/>
              <a:gd name="connsiteY2" fmla="*/ 58977 h 6858000"/>
              <a:gd name="connsiteX3" fmla="*/ 4386504 w 4386504"/>
              <a:gd name="connsiteY3" fmla="*/ 3474189 h 6858000"/>
              <a:gd name="connsiteX4" fmla="*/ 3791589 w 4386504"/>
              <a:gd name="connsiteY4" fmla="*/ 6546415 h 6858000"/>
              <a:gd name="connsiteX5" fmla="*/ 3638834 w 4386504"/>
              <a:gd name="connsiteY5" fmla="*/ 6858000 h 6858000"/>
              <a:gd name="connsiteX6" fmla="*/ 0 w 438650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6504" h="6858000">
                <a:moveTo>
                  <a:pt x="0" y="0"/>
                </a:moveTo>
                <a:lnTo>
                  <a:pt x="3588437" y="0"/>
                </a:lnTo>
                <a:lnTo>
                  <a:pt x="3623440" y="58977"/>
                </a:lnTo>
                <a:cubicBezTo>
                  <a:pt x="4094900" y="933006"/>
                  <a:pt x="4386504" y="2140466"/>
                  <a:pt x="4386504" y="3474189"/>
                </a:cubicBezTo>
                <a:cubicBezTo>
                  <a:pt x="4386504" y="4641197"/>
                  <a:pt x="4163245" y="5711534"/>
                  <a:pt x="3791589" y="6546415"/>
                </a:cubicBezTo>
                <a:lnTo>
                  <a:pt x="363883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3743DA-6C5A-FC0C-0BED-4A6A0DC37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2" y="1508760"/>
            <a:ext cx="3429000" cy="28986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To Artemia Hatchery @ Savannakhet University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0D36F24-5EC0-4A09-9836-6580E1D4B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C0B334E-66E0-442A-8306-19629EC2D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4544568"/>
            <a:ext cx="341496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939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48DDBDE-D38B-7224-86C0-81425D478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13BC-CF47-42BA-9381-3E349F1B6C30}" type="slidenum">
              <a:rPr lang="nl-BE" smtClean="0"/>
              <a:t>15</a:t>
            </a:fld>
            <a:endParaRPr lang="nl-BE"/>
          </a:p>
        </p:txBody>
      </p:sp>
      <p:pic>
        <p:nvPicPr>
          <p:cNvPr id="10" name="内容占位符 9">
            <a:extLst>
              <a:ext uri="{FF2B5EF4-FFF2-40B4-BE49-F238E27FC236}">
                <a16:creationId xmlns:a16="http://schemas.microsoft.com/office/drawing/2014/main" id="{62E23540-AF85-F3BB-8035-0B7EDA46F5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1" y="148747"/>
            <a:ext cx="10837984" cy="6709253"/>
          </a:xfrm>
        </p:spPr>
      </p:pic>
    </p:spTree>
    <p:extLst>
      <p:ext uri="{BB962C8B-B14F-4D97-AF65-F5344CB8AC3E}">
        <p14:creationId xmlns:p14="http://schemas.microsoft.com/office/powerpoint/2010/main" val="15214878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F3C63D4-CFCC-54E5-8E50-51C5BFAAA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13BC-CF47-42BA-9381-3E349F1B6C30}" type="slidenum">
              <a:rPr lang="nl-BE" smtClean="0"/>
              <a:t>16</a:t>
            </a:fld>
            <a:endParaRPr lang="nl-BE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4A8EA45-FA50-5CE3-5AF6-CE68C2A764BC}"/>
              </a:ext>
            </a:extLst>
          </p:cNvPr>
          <p:cNvSpPr txBox="1"/>
          <p:nvPr/>
        </p:nvSpPr>
        <p:spPr>
          <a:xfrm>
            <a:off x="2036093" y="1153286"/>
            <a:ext cx="8119814" cy="5568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spcBef>
                <a:spcPts val="450"/>
              </a:spcBef>
              <a:buFont typeface="Wingdings" panose="05000000000000000000" pitchFamily="2" charset="2"/>
              <a:buChar char="Ø"/>
            </a:pPr>
            <a:r>
              <a:rPr lang="en-US" sz="2000" dirty="0"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ea typeface="华文楷体" panose="02010600040101010101" pitchFamily="2" charset="-122"/>
                <a:cs typeface="Times New Roman" panose="02020603050405020304" pitchFamily="18" charset="0"/>
              </a:rPr>
              <a:t>11 genetic stocks/salt lakes with commercial harvest: </a:t>
            </a:r>
          </a:p>
          <a:p>
            <a:pPr>
              <a:spcBef>
                <a:spcPts val="450"/>
              </a:spcBef>
            </a:pPr>
            <a:r>
              <a:rPr lang="en-US" sz="2000" dirty="0">
                <a:solidFill>
                  <a:srgbClr val="C00000"/>
                </a:solidFill>
                <a:ea typeface="华文楷体" panose="02010600040101010101" pitchFamily="2" charset="-122"/>
                <a:cs typeface="Times New Roman" panose="02020603050405020304" pitchFamily="18" charset="0"/>
              </a:rPr>
              <a:t>     - 3 </a:t>
            </a:r>
            <a:r>
              <a:rPr lang="en-US" sz="2000" i="1" dirty="0">
                <a:solidFill>
                  <a:srgbClr val="C00000"/>
                </a:solidFill>
                <a:ea typeface="华文楷体" panose="02010600040101010101" pitchFamily="2" charset="-122"/>
                <a:cs typeface="Times New Roman" panose="02020603050405020304" pitchFamily="18" charset="0"/>
              </a:rPr>
              <a:t>Artemia</a:t>
            </a:r>
            <a:r>
              <a:rPr lang="en-US" sz="2000" dirty="0">
                <a:solidFill>
                  <a:srgbClr val="C00000"/>
                </a:solidFill>
                <a:ea typeface="华文楷体" panose="02010600040101010101" pitchFamily="2" charset="-122"/>
                <a:cs typeface="Times New Roman" panose="02020603050405020304" pitchFamily="18" charset="0"/>
              </a:rPr>
              <a:t> species</a:t>
            </a:r>
            <a:r>
              <a:rPr lang="zh-CN" altLang="en-US" sz="2000" dirty="0">
                <a:solidFill>
                  <a:srgbClr val="C00000"/>
                </a:solidFill>
                <a:ea typeface="华文楷体" panose="0201060004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2000" i="1" dirty="0">
                <a:solidFill>
                  <a:srgbClr val="C00000"/>
                </a:solidFill>
                <a:ea typeface="华文楷体" panose="02010600040101010101" pitchFamily="2" charset="-122"/>
                <a:cs typeface="Times New Roman" panose="02020603050405020304" pitchFamily="18" charset="0"/>
              </a:rPr>
              <a:t>A. </a:t>
            </a:r>
            <a:r>
              <a:rPr lang="en-US" altLang="zh-CN" sz="2000" i="1" dirty="0" err="1">
                <a:solidFill>
                  <a:srgbClr val="C00000"/>
                </a:solidFill>
                <a:ea typeface="华文楷体" panose="02010600040101010101" pitchFamily="2" charset="-122"/>
                <a:cs typeface="Times New Roman" panose="02020603050405020304" pitchFamily="18" charset="0"/>
              </a:rPr>
              <a:t>sinica</a:t>
            </a:r>
            <a:r>
              <a:rPr lang="en-US" altLang="zh-CN" sz="2000" i="1" dirty="0">
                <a:solidFill>
                  <a:srgbClr val="C00000"/>
                </a:solidFill>
                <a:ea typeface="华文楷体" panose="02010600040101010101" pitchFamily="2" charset="-122"/>
                <a:cs typeface="Times New Roman" panose="02020603050405020304" pitchFamily="18" charset="0"/>
              </a:rPr>
              <a:t>, A. </a:t>
            </a:r>
            <a:r>
              <a:rPr lang="en-US" altLang="zh-CN" sz="2000" i="1" dirty="0" err="1">
                <a:solidFill>
                  <a:srgbClr val="C00000"/>
                </a:solidFill>
                <a:ea typeface="华文楷体" panose="02010600040101010101" pitchFamily="2" charset="-122"/>
                <a:cs typeface="Times New Roman" panose="02020603050405020304" pitchFamily="18" charset="0"/>
              </a:rPr>
              <a:t>tibetiana</a:t>
            </a:r>
            <a:r>
              <a:rPr lang="en-US" altLang="zh-CN" sz="2000" i="1" dirty="0">
                <a:solidFill>
                  <a:srgbClr val="C00000"/>
                </a:solidFill>
                <a:ea typeface="华文楷体" panose="02010600040101010101" pitchFamily="2" charset="-122"/>
                <a:cs typeface="Times New Roman" panose="02020603050405020304" pitchFamily="18" charset="0"/>
              </a:rPr>
              <a:t>, A. franciscana</a:t>
            </a:r>
            <a:r>
              <a:rPr lang="en-US" altLang="zh-CN" sz="2000" dirty="0">
                <a:solidFill>
                  <a:srgbClr val="C00000"/>
                </a:solidFill>
                <a:ea typeface="华文楷体" panose="02010600040101010101" pitchFamily="2" charset="-122"/>
                <a:cs typeface="Times New Roman" panose="02020603050405020304" pitchFamily="18" charset="0"/>
              </a:rPr>
              <a:t>    </a:t>
            </a:r>
          </a:p>
          <a:p>
            <a:pPr>
              <a:spcBef>
                <a:spcPts val="450"/>
              </a:spcBef>
            </a:pPr>
            <a:r>
              <a:rPr lang="en-US" sz="2000" dirty="0">
                <a:solidFill>
                  <a:srgbClr val="C00000"/>
                </a:solidFill>
                <a:ea typeface="华文楷体" panose="02010600040101010101" pitchFamily="2" charset="-122"/>
                <a:cs typeface="Times New Roman" panose="02020603050405020304" pitchFamily="18" charset="0"/>
              </a:rPr>
              <a:t>     - several parthenogenetic linages</a:t>
            </a:r>
          </a:p>
          <a:p>
            <a:pPr marL="214313" indent="-214313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2000" dirty="0"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ea typeface="华文楷体" panose="02010600040101010101" pitchFamily="2" charset="-122"/>
                <a:cs typeface="Times New Roman" panose="02020603050405020304" pitchFamily="18" charset="0"/>
              </a:rPr>
              <a:t>Types of Information/data</a:t>
            </a:r>
            <a:r>
              <a:rPr lang="en-US" sz="2000" dirty="0">
                <a:ea typeface="华文楷体" panose="02010600040101010101" pitchFamily="2" charset="-122"/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ts val="450"/>
              </a:spcBef>
            </a:pPr>
            <a:r>
              <a:rPr lang="en-US" sz="2000" dirty="0">
                <a:ea typeface="华文楷体" panose="02010600040101010101" pitchFamily="2" charset="-122"/>
                <a:cs typeface="Times New Roman" panose="02020603050405020304" pitchFamily="18" charset="0"/>
              </a:rPr>
              <a:t>    -  </a:t>
            </a:r>
            <a:r>
              <a:rPr lang="en-US" altLang="zh-CN" sz="2000" dirty="0">
                <a:solidFill>
                  <a:srgbClr val="C00000"/>
                </a:solidFill>
              </a:rPr>
              <a:t>Species</a:t>
            </a:r>
            <a:r>
              <a:rPr lang="en-US" altLang="zh-CN" sz="2000" dirty="0"/>
              <a:t>: species name, impact of climate change, etc.</a:t>
            </a:r>
          </a:p>
          <a:p>
            <a:pPr>
              <a:spcBef>
                <a:spcPts val="450"/>
              </a:spcBef>
            </a:pPr>
            <a:r>
              <a:rPr lang="en-US" altLang="zh-CN" sz="2000" dirty="0"/>
              <a:t>    -  </a:t>
            </a:r>
            <a:r>
              <a:rPr lang="en-US" altLang="zh-CN" sz="2000" dirty="0">
                <a:solidFill>
                  <a:srgbClr val="C00000"/>
                </a:solidFill>
              </a:rPr>
              <a:t>Wild stocks/farmed species</a:t>
            </a:r>
            <a:r>
              <a:rPr lang="en-US" altLang="zh-CN" sz="2000" dirty="0"/>
              <a:t>: total wild catch production, trend of harvest,  </a:t>
            </a:r>
          </a:p>
          <a:p>
            <a:pPr>
              <a:spcBef>
                <a:spcPts val="450"/>
              </a:spcBef>
            </a:pPr>
            <a:r>
              <a:rPr lang="en-US" altLang="zh-CN" sz="2000" dirty="0"/>
              <a:t>        habitat status, management or assessment, etc. </a:t>
            </a:r>
            <a:endParaRPr lang="zh-CN" altLang="zh-CN" sz="2000" dirty="0"/>
          </a:p>
          <a:p>
            <a:pPr>
              <a:spcBef>
                <a:spcPts val="450"/>
              </a:spcBef>
            </a:pPr>
            <a:r>
              <a:rPr lang="en-US" altLang="zh-CN" sz="2000" dirty="0"/>
              <a:t>    - </a:t>
            </a:r>
            <a:r>
              <a:rPr lang="en-US" altLang="zh-CN" sz="2000" dirty="0">
                <a:solidFill>
                  <a:srgbClr val="C00000"/>
                </a:solidFill>
              </a:rPr>
              <a:t>Genetic stocks </a:t>
            </a:r>
          </a:p>
          <a:p>
            <a:pPr marL="557213" lvl="1" indent="-214313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0033CC"/>
                </a:solidFill>
              </a:rPr>
              <a:t>evidence and criteria for identification</a:t>
            </a:r>
            <a:r>
              <a:rPr lang="en-US" altLang="zh-CN" sz="2000" dirty="0"/>
              <a:t>: COI/ITS/SNP, genome, adult morphology</a:t>
            </a:r>
          </a:p>
          <a:p>
            <a:pPr marL="557213" lvl="1" indent="-214313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0033CC"/>
                </a:solidFill>
              </a:rPr>
              <a:t>biological characteristics and geological distribution</a:t>
            </a:r>
            <a:r>
              <a:rPr lang="en-US" altLang="zh-CN" sz="2000" dirty="0"/>
              <a:t>: nutritional profile, size of cysts and instar I nauplii, morphometrics of adults  </a:t>
            </a:r>
          </a:p>
          <a:p>
            <a:pPr marL="557213" lvl="1" indent="-214313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0033CC"/>
                </a:solidFill>
              </a:rPr>
              <a:t>taxonomic status</a:t>
            </a:r>
            <a:r>
              <a:rPr lang="en-US" altLang="zh-CN" sz="2000" dirty="0"/>
              <a:t>: description in literatures</a:t>
            </a:r>
          </a:p>
          <a:p>
            <a:pPr marL="557213" lvl="1" indent="-214313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0033CC"/>
                </a:solidFill>
              </a:rPr>
              <a:t>conservation measure</a:t>
            </a:r>
            <a:r>
              <a:rPr lang="en-US" altLang="zh-CN" sz="2000" dirty="0"/>
              <a:t>: ex-situ cryopreservation</a:t>
            </a:r>
          </a:p>
          <a:p>
            <a:pPr marL="557213" lvl="1" indent="-214313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n-US" altLang="zh-CN" sz="2000" dirty="0"/>
              <a:t>…..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7E8CD5C-4734-C5D5-A6F7-5753889F5B12}"/>
              </a:ext>
            </a:extLst>
          </p:cNvPr>
          <p:cNvSpPr txBox="1"/>
          <p:nvPr/>
        </p:nvSpPr>
        <p:spPr>
          <a:xfrm>
            <a:off x="2036094" y="420030"/>
            <a:ext cx="7876331" cy="461665"/>
          </a:xfrm>
          <a:prstGeom prst="rect">
            <a:avLst/>
          </a:prstGeom>
          <a:noFill/>
          <a:ln w="15875"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黑体" panose="02010609060101010101" pitchFamily="49" charset="-122"/>
                <a:cs typeface="+mj-cs"/>
              </a:rPr>
              <a:t>Information input</a:t>
            </a:r>
            <a:endParaRPr lang="zh-CN" alt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8947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1">
            <a:extLst>
              <a:ext uri="{FF2B5EF4-FFF2-40B4-BE49-F238E27FC236}">
                <a16:creationId xmlns:a16="http://schemas.microsoft.com/office/drawing/2014/main" id="{889EB156-5A58-45DB-BFCB-890988604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0271" y="365512"/>
            <a:ext cx="4131459" cy="535253"/>
          </a:xfrm>
        </p:spPr>
        <p:txBody>
          <a:bodyPr>
            <a:noAutofit/>
          </a:bodyPr>
          <a:lstStyle/>
          <a:p>
            <a:pPr algn="ctr"/>
            <a:r>
              <a:rPr lang="en-US" altLang="zh-CN" sz="24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49" charset="-122"/>
              </a:rPr>
              <a:t>ARARC Artemia Cysts Bank</a:t>
            </a:r>
            <a:endParaRPr lang="zh-CN" altLang="en-US" sz="2400" b="1" dirty="0">
              <a:solidFill>
                <a:schemeClr val="accent1">
                  <a:lumMod val="75000"/>
                </a:schemeClr>
              </a:solidFill>
              <a:ea typeface="黑体" panose="02010609060101010101" pitchFamily="49" charset="-122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7048333C-866E-116E-88AB-F39D8EA0EABA}"/>
              </a:ext>
            </a:extLst>
          </p:cNvPr>
          <p:cNvGrpSpPr/>
          <p:nvPr/>
        </p:nvGrpSpPr>
        <p:grpSpPr>
          <a:xfrm>
            <a:off x="1846216" y="1340769"/>
            <a:ext cx="4251839" cy="1855827"/>
            <a:chOff x="191344" y="1340768"/>
            <a:chExt cx="5284129" cy="2318271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-3680" r="-1183"/>
            <a:stretch>
              <a:fillRect/>
            </a:stretch>
          </p:blipFill>
          <p:spPr bwMode="auto">
            <a:xfrm>
              <a:off x="191344" y="1340768"/>
              <a:ext cx="5284129" cy="750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63107722-55B5-4A10-B253-76BF5F267F16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871" y="2091076"/>
              <a:ext cx="2368445" cy="15679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281908" y="1537483"/>
              <a:ext cx="1567962" cy="2675149"/>
            </a:xfrm>
            <a:prstGeom prst="rect">
              <a:avLst/>
            </a:prstGeom>
          </p:spPr>
        </p:pic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38DB0D30-D184-5A0A-1740-3E38BD198B47}"/>
              </a:ext>
            </a:extLst>
          </p:cNvPr>
          <p:cNvGrpSpPr/>
          <p:nvPr/>
        </p:nvGrpSpPr>
        <p:grpSpPr>
          <a:xfrm>
            <a:off x="1964541" y="3429000"/>
            <a:ext cx="4131459" cy="2470252"/>
            <a:chOff x="6204086" y="3911974"/>
            <a:chExt cx="4971514" cy="2713511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77EADFD3-D9F3-9348-A322-41B0306865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04086" y="3911974"/>
              <a:ext cx="4971513" cy="2713511"/>
            </a:xfrm>
            <a:prstGeom prst="rect">
              <a:avLst/>
            </a:prstGeom>
            <a:ln>
              <a:solidFill>
                <a:srgbClr val="0033CC"/>
              </a:solidFill>
            </a:ln>
          </p:spPr>
        </p:pic>
        <p:pic>
          <p:nvPicPr>
            <p:cNvPr id="18" name="Picture 2" descr="C:\Users\lenovo\Desktop\2016_11\IMG_4936 (2).JPG">
              <a:extLst>
                <a:ext uri="{FF2B5EF4-FFF2-40B4-BE49-F238E27FC236}">
                  <a16:creationId xmlns:a16="http://schemas.microsoft.com/office/drawing/2014/main" id="{AB4B5F0B-0B2F-46E5-0950-168BF8DD79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204088" y="3911974"/>
              <a:ext cx="4971512" cy="737528"/>
            </a:xfrm>
            <a:prstGeom prst="rect">
              <a:avLst/>
            </a:prstGeom>
            <a:noFill/>
            <a:ln>
              <a:solidFill>
                <a:srgbClr val="0033CC"/>
              </a:solidFill>
            </a:ln>
          </p:spPr>
        </p:pic>
      </p:grpSp>
      <p:pic>
        <p:nvPicPr>
          <p:cNvPr id="4" name="图片 3">
            <a:extLst>
              <a:ext uri="{FF2B5EF4-FFF2-40B4-BE49-F238E27FC236}">
                <a16:creationId xmlns:a16="http://schemas.microsoft.com/office/drawing/2014/main" id="{A24F2580-3870-AC80-1624-3C47190611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8722" y="1052737"/>
            <a:ext cx="3960440" cy="5690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2725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standing around a table with model planes on it&#10;&#10;Description automatically generated with low confidence">
            <a:extLst>
              <a:ext uri="{FF2B5EF4-FFF2-40B4-BE49-F238E27FC236}">
                <a16:creationId xmlns:a16="http://schemas.microsoft.com/office/drawing/2014/main" id="{1D6ADBD7-56CD-65A0-7100-A5EDCE1D9B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57" r="35599"/>
          <a:stretch/>
        </p:blipFill>
        <p:spPr>
          <a:xfrm>
            <a:off x="7381653" y="10"/>
            <a:ext cx="4810347" cy="6857990"/>
          </a:xfrm>
          <a:custGeom>
            <a:avLst/>
            <a:gdLst/>
            <a:ahLst/>
            <a:cxnLst/>
            <a:rect l="l" t="t" r="r" b="b"/>
            <a:pathLst>
              <a:path w="4817171" h="6858000">
                <a:moveTo>
                  <a:pt x="22751" y="0"/>
                </a:moveTo>
                <a:lnTo>
                  <a:pt x="4817171" y="0"/>
                </a:lnTo>
                <a:lnTo>
                  <a:pt x="4817171" y="6858000"/>
                </a:lnTo>
                <a:lnTo>
                  <a:pt x="0" y="6858000"/>
                </a:lnTo>
                <a:lnTo>
                  <a:pt x="6679" y="6845555"/>
                </a:lnTo>
                <a:cubicBezTo>
                  <a:pt x="496584" y="5886487"/>
                  <a:pt x="786702" y="4695963"/>
                  <a:pt x="786702" y="3406233"/>
                </a:cubicBezTo>
                <a:cubicBezTo>
                  <a:pt x="786702" y="2215714"/>
                  <a:pt x="539501" y="1109724"/>
                  <a:pt x="116147" y="192283"/>
                </a:cubicBezTo>
                <a:close/>
              </a:path>
            </a:pathLst>
          </a:custGeom>
        </p:spPr>
      </p:pic>
      <p:pic>
        <p:nvPicPr>
          <p:cNvPr id="2" name="Picture 1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FC944DD7-E866-3539-3F10-69C6A0B4E7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13" r="1444" b="1"/>
          <a:stretch/>
        </p:blipFill>
        <p:spPr>
          <a:xfrm>
            <a:off x="313638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3" name="Picture 2" descr="A group of men standing on a train track&#10;&#10;Description automatically generated with low confidence">
            <a:extLst>
              <a:ext uri="{FF2B5EF4-FFF2-40B4-BE49-F238E27FC236}">
                <a16:creationId xmlns:a16="http://schemas.microsoft.com/office/drawing/2014/main" id="{2338E256-6B1F-11A5-A206-D4FC0F70328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709" b="1"/>
          <a:stretch/>
        </p:blipFill>
        <p:spPr>
          <a:xfrm>
            <a:off x="318942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>
        <p:nvSpPr>
          <p:cNvPr id="11" name="Rectangle 10"/>
          <p:cNvSpPr/>
          <p:nvPr/>
        </p:nvSpPr>
        <p:spPr>
          <a:xfrm>
            <a:off x="329181" y="466509"/>
            <a:ext cx="2807208" cy="11154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i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Artemia </a:t>
            </a:r>
            <a:r>
              <a:rPr lang="en-US" sz="2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Production Facilities @ UMT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6DFF1C9-8921-6444-9366-94FF13349842}"/>
              </a:ext>
            </a:extLst>
          </p:cNvPr>
          <p:cNvSpPr txBox="1">
            <a:spLocks/>
          </p:cNvSpPr>
          <p:nvPr/>
        </p:nvSpPr>
        <p:spPr>
          <a:xfrm>
            <a:off x="-1" y="2048412"/>
            <a:ext cx="3136389" cy="4449924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507987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▰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1219170" marR="0" lvl="1" indent="-507987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828754" marR="0" lvl="2" indent="-507987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2438339" marR="0" lvl="3" indent="-507987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3047924" marR="0" lvl="4" indent="-507987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3657509" marR="0" lvl="5" indent="-507987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4267093" marR="0" lvl="6" indent="-507987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4876678" marR="0" lvl="7" indent="-507987" algn="l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5486263" marR="0" lvl="8" indent="-507987" algn="l" rtl="0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857250" indent="-228600">
              <a:lnSpc>
                <a:spcPct val="9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US" sz="18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Artemia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culture Facilities </a:t>
            </a:r>
          </a:p>
          <a:p>
            <a:pPr marL="857250" indent="-228600">
              <a:lnSpc>
                <a:spcPct val="9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US" sz="18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Artemia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Food Preparation Facilities</a:t>
            </a:r>
          </a:p>
          <a:p>
            <a:pPr marL="857250" indent="-228600">
              <a:lnSpc>
                <a:spcPct val="9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Artemia Depuration &amp; Sterilization Facilities</a:t>
            </a:r>
          </a:p>
          <a:p>
            <a:pPr marL="857250" indent="-228600">
              <a:lnSpc>
                <a:spcPct val="9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US" sz="18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Artemia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Packaging Facilities</a:t>
            </a:r>
          </a:p>
          <a:p>
            <a:pPr marL="857250" indent="-228600">
              <a:lnSpc>
                <a:spcPct val="9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US" sz="18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Artemia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QC Laboratory</a:t>
            </a:r>
          </a:p>
          <a:p>
            <a:pPr marL="857250" indent="-228600">
              <a:lnSpc>
                <a:spcPct val="9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US" sz="18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Artemia 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cysts production tank</a:t>
            </a:r>
          </a:p>
        </p:txBody>
      </p:sp>
    </p:spTree>
    <p:extLst>
      <p:ext uri="{BB962C8B-B14F-4D97-AF65-F5344CB8AC3E}">
        <p14:creationId xmlns:p14="http://schemas.microsoft.com/office/powerpoint/2010/main" val="9872219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FE2EF-D528-6764-6996-D6B13A28C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8368" y="4522156"/>
            <a:ext cx="4937937" cy="1363215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Live, freeze-dried and Frozen Artemia Biomass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182203-6347-F27E-AEBC-A8002C40D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6671" y="392350"/>
            <a:ext cx="548640" cy="548640"/>
          </a:xfrm>
          <a:prstGeom prst="ellipse">
            <a:avLst/>
          </a:prstGeom>
          <a:solidFill>
            <a:srgbClr val="7F7F7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  <a:defRPr/>
            </a:pPr>
            <a:fld id="{9FD4381E-BFF7-42F4-85C5-734B72225B2D}" type="slidenum">
              <a:rPr lang="en-US" altLang="en-US" sz="1500">
                <a:solidFill>
                  <a:srgbClr val="FFFFFF"/>
                </a:solidFill>
              </a:rPr>
              <a:pPr algn="ctr">
                <a:spcAft>
                  <a:spcPts val="600"/>
                </a:spcAft>
                <a:defRPr/>
              </a:pPr>
              <a:t>19</a:t>
            </a:fld>
            <a:endParaRPr lang="en-US" altLang="en-US" sz="1500">
              <a:solidFill>
                <a:srgbClr val="FFFFFF"/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E2D6188-24E5-426A-BB2A-3FA2D6B9C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88331"/>
            <a:ext cx="3564638" cy="4569668"/>
          </a:xfrm>
          <a:custGeom>
            <a:avLst/>
            <a:gdLst>
              <a:gd name="connsiteX0" fmla="*/ 640080 w 3564638"/>
              <a:gd name="connsiteY0" fmla="*/ 0 h 4569668"/>
              <a:gd name="connsiteX1" fmla="*/ 3564638 w 3564638"/>
              <a:gd name="connsiteY1" fmla="*/ 2924558 h 4569668"/>
              <a:gd name="connsiteX2" fmla="*/ 3065170 w 3564638"/>
              <a:gd name="connsiteY2" fmla="*/ 4559707 h 4569668"/>
              <a:gd name="connsiteX3" fmla="*/ 3057720 w 3564638"/>
              <a:gd name="connsiteY3" fmla="*/ 4569668 h 4569668"/>
              <a:gd name="connsiteX4" fmla="*/ 0 w 3564638"/>
              <a:gd name="connsiteY4" fmla="*/ 4569668 h 4569668"/>
              <a:gd name="connsiteX5" fmla="*/ 0 w 3564638"/>
              <a:gd name="connsiteY5" fmla="*/ 72448 h 4569668"/>
              <a:gd name="connsiteX6" fmla="*/ 50679 w 3564638"/>
              <a:gd name="connsiteY6" fmla="*/ 59417 h 4569668"/>
              <a:gd name="connsiteX7" fmla="*/ 640080 w 3564638"/>
              <a:gd name="connsiteY7" fmla="*/ 0 h 4569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6E384F5-137A-40B1-97F0-694CC6ECD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22218"/>
            <a:ext cx="3730752" cy="4735782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DBC4630-03DA-474F-BBCB-BA3AE6B31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1982" y="-4332"/>
            <a:ext cx="4242816" cy="2454158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208BC59-C84F-483F-80CD-FAEC74229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6573" y="0"/>
            <a:ext cx="3913632" cy="2285234"/>
          </a:xfrm>
          <a:custGeom>
            <a:avLst/>
            <a:gdLst>
              <a:gd name="connsiteX0" fmla="*/ 29691 w 3913632"/>
              <a:gd name="connsiteY0" fmla="*/ 0 h 2285234"/>
              <a:gd name="connsiteX1" fmla="*/ 3883942 w 3913632"/>
              <a:gd name="connsiteY1" fmla="*/ 0 h 2285234"/>
              <a:gd name="connsiteX2" fmla="*/ 3903529 w 3913632"/>
              <a:gd name="connsiteY2" fmla="*/ 128345 h 2285234"/>
              <a:gd name="connsiteX3" fmla="*/ 3913632 w 3913632"/>
              <a:gd name="connsiteY3" fmla="*/ 328418 h 2285234"/>
              <a:gd name="connsiteX4" fmla="*/ 1956816 w 3913632"/>
              <a:gd name="connsiteY4" fmla="*/ 2285234 h 2285234"/>
              <a:gd name="connsiteX5" fmla="*/ 0 w 3913632"/>
              <a:gd name="connsiteY5" fmla="*/ 328418 h 2285234"/>
              <a:gd name="connsiteX6" fmla="*/ 10103 w 3913632"/>
              <a:gd name="connsiteY6" fmla="*/ 128345 h 2285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 group of square objects on a wall&#10;&#10;AI-generated content may be incorrect.">
            <a:extLst>
              <a:ext uri="{FF2B5EF4-FFF2-40B4-BE49-F238E27FC236}">
                <a16:creationId xmlns:a16="http://schemas.microsoft.com/office/drawing/2014/main" id="{A1ABDF70-5D05-6245-98B8-EE5255768A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92086" y="430382"/>
            <a:ext cx="2410097" cy="1066468"/>
          </a:xfrm>
          <a:prstGeom prst="rect">
            <a:avLst/>
          </a:prstGeom>
        </p:spPr>
      </p:pic>
      <p:sp>
        <p:nvSpPr>
          <p:cNvPr id="28" name="Freeform: Shape 22">
            <a:extLst>
              <a:ext uri="{FF2B5EF4-FFF2-40B4-BE49-F238E27FC236}">
                <a16:creationId xmlns:a16="http://schemas.microsoft.com/office/drawing/2014/main" id="{A1DABD52-05DF-4F31-AFB9-B330D8BE46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25559" y="725908"/>
            <a:ext cx="2852928" cy="2852928"/>
          </a:xfrm>
          <a:custGeom>
            <a:avLst/>
            <a:gdLst>
              <a:gd name="connsiteX0" fmla="*/ 1426464 w 2852928"/>
              <a:gd name="connsiteY0" fmla="*/ 0 h 2852928"/>
              <a:gd name="connsiteX1" fmla="*/ 2852928 w 2852928"/>
              <a:gd name="connsiteY1" fmla="*/ 1426464 h 2852928"/>
              <a:gd name="connsiteX2" fmla="*/ 1426464 w 2852928"/>
              <a:gd name="connsiteY2" fmla="*/ 2852928 h 2852928"/>
              <a:gd name="connsiteX3" fmla="*/ 0 w 2852928"/>
              <a:gd name="connsiteY3" fmla="*/ 1426464 h 2852928"/>
              <a:gd name="connsiteX4" fmla="*/ 1426464 w 2852928"/>
              <a:gd name="connsiteY4" fmla="*/ 0 h 2852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78418A25-6EAC-4140-BFE6-284E1925B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60967" y="561316"/>
            <a:ext cx="3182112" cy="3182112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2" descr="A close-up of several containers&#10;&#10;AI-generated content may be incorrect.">
            <a:extLst>
              <a:ext uri="{FF2B5EF4-FFF2-40B4-BE49-F238E27FC236}">
                <a16:creationId xmlns:a16="http://schemas.microsoft.com/office/drawing/2014/main" id="{ACEEBE77-5545-D9DA-4A33-7457D399B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 rot="5400000">
            <a:off x="6037880" y="1503770"/>
            <a:ext cx="1829652" cy="1367665"/>
          </a:xfrm>
          <a:prstGeom prst="rect">
            <a:avLst/>
          </a:prstGeom>
        </p:spPr>
      </p:pic>
      <p:pic>
        <p:nvPicPr>
          <p:cNvPr id="7" name="IMG_2062_62BFFE22-179A-4436-AC42-9B6EC6878DAE.mp4" descr="A buckets with liquid in it&#10;&#10;AI-generated content may be incorrect.">
            <a:hlinkClick r:id="" action="ppaction://media"/>
            <a:extLst>
              <a:ext uri="{FF2B5EF4-FFF2-40B4-BE49-F238E27FC236}">
                <a16:creationId xmlns:a16="http://schemas.microsoft.com/office/drawing/2014/main" id="{280E971C-8EAD-3857-CF27-A710D2B88C9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15487" y="3316406"/>
            <a:ext cx="1771448" cy="3149244"/>
          </a:xfrm>
          <a:prstGeom prst="rect">
            <a:avLst/>
          </a:prstGeom>
        </p:spPr>
      </p:pic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B9D64DB-4D5C-4A91-B45F-F301E3174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2568" y="-4332"/>
            <a:ext cx="3439432" cy="3550083"/>
          </a:xfrm>
          <a:custGeom>
            <a:avLst/>
            <a:gdLst>
              <a:gd name="connsiteX0" fmla="*/ 115336 w 3439432"/>
              <a:gd name="connsiteY0" fmla="*/ 0 h 3550083"/>
              <a:gd name="connsiteX1" fmla="*/ 3439432 w 3439432"/>
              <a:gd name="connsiteY1" fmla="*/ 0 h 3550083"/>
              <a:gd name="connsiteX2" fmla="*/ 3439432 w 3439432"/>
              <a:gd name="connsiteY2" fmla="*/ 3462762 h 3550083"/>
              <a:gd name="connsiteX3" fmla="*/ 3318024 w 3439432"/>
              <a:gd name="connsiteY3" fmla="*/ 3493980 h 3550083"/>
              <a:gd name="connsiteX4" fmla="*/ 2761488 w 3439432"/>
              <a:gd name="connsiteY4" fmla="*/ 3550083 h 3550083"/>
              <a:gd name="connsiteX5" fmla="*/ 0 w 3439432"/>
              <a:gd name="connsiteY5" fmla="*/ 788595 h 3550083"/>
              <a:gd name="connsiteX6" fmla="*/ 70713 w 3439432"/>
              <a:gd name="connsiteY6" fmla="*/ 164949 h 3550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550083">
                <a:moveTo>
                  <a:pt x="115336" y="0"/>
                </a:moveTo>
                <a:lnTo>
                  <a:pt x="3439432" y="0"/>
                </a:lnTo>
                <a:lnTo>
                  <a:pt x="3439432" y="3462762"/>
                </a:lnTo>
                <a:lnTo>
                  <a:pt x="3318024" y="3493980"/>
                </a:lnTo>
                <a:cubicBezTo>
                  <a:pt x="3138258" y="3530765"/>
                  <a:pt x="2952129" y="3550083"/>
                  <a:pt x="2761488" y="3550083"/>
                </a:cubicBezTo>
                <a:cubicBezTo>
                  <a:pt x="1236360" y="3550083"/>
                  <a:pt x="0" y="2313723"/>
                  <a:pt x="0" y="788595"/>
                </a:cubicBezTo>
                <a:cubicBezTo>
                  <a:pt x="0" y="574124"/>
                  <a:pt x="24450" y="365364"/>
                  <a:pt x="70713" y="164949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E4F04B5-4D4A-4F70-8549-384AF5351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8761" y="-4330"/>
            <a:ext cx="3273238" cy="3383891"/>
          </a:xfrm>
          <a:custGeom>
            <a:avLst/>
            <a:gdLst>
              <a:gd name="connsiteX0" fmla="*/ 122841 w 3273238"/>
              <a:gd name="connsiteY0" fmla="*/ 0 h 3383891"/>
              <a:gd name="connsiteX1" fmla="*/ 3273238 w 3273238"/>
              <a:gd name="connsiteY1" fmla="*/ 0 h 3383891"/>
              <a:gd name="connsiteX2" fmla="*/ 3273238 w 3273238"/>
              <a:gd name="connsiteY2" fmla="*/ 3291335 h 3383891"/>
              <a:gd name="connsiteX3" fmla="*/ 3118338 w 3273238"/>
              <a:gd name="connsiteY3" fmla="*/ 3331164 h 3383891"/>
              <a:gd name="connsiteX4" fmla="*/ 2595295 w 3273238"/>
              <a:gd name="connsiteY4" fmla="*/ 3383891 h 3383891"/>
              <a:gd name="connsiteX5" fmla="*/ 0 w 3273238"/>
              <a:gd name="connsiteY5" fmla="*/ 788596 h 3383891"/>
              <a:gd name="connsiteX6" fmla="*/ 116679 w 3273238"/>
              <a:gd name="connsiteY6" fmla="*/ 16835 h 3383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73238" h="3383891">
                <a:moveTo>
                  <a:pt x="122841" y="0"/>
                </a:moveTo>
                <a:lnTo>
                  <a:pt x="3273238" y="0"/>
                </a:lnTo>
                <a:lnTo>
                  <a:pt x="3273238" y="3291335"/>
                </a:lnTo>
                <a:lnTo>
                  <a:pt x="3118338" y="3331164"/>
                </a:lnTo>
                <a:cubicBezTo>
                  <a:pt x="2949390" y="3365736"/>
                  <a:pt x="2774463" y="3383891"/>
                  <a:pt x="2595295" y="3383891"/>
                </a:cubicBezTo>
                <a:cubicBezTo>
                  <a:pt x="1161953" y="3383891"/>
                  <a:pt x="0" y="2221938"/>
                  <a:pt x="0" y="788596"/>
                </a:cubicBezTo>
                <a:cubicBezTo>
                  <a:pt x="0" y="519845"/>
                  <a:pt x="40850" y="260634"/>
                  <a:pt x="116679" y="1683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IMG_2064_41D068CE-7400-4ED7-87D4-0F1C3AA30848.mp4" descr="A group of people in a building&#10;&#10;AI-generated content may be incorrect.">
            <a:hlinkClick r:id="" action="ppaction://media"/>
            <a:extLst>
              <a:ext uri="{FF2B5EF4-FFF2-40B4-BE49-F238E27FC236}">
                <a16:creationId xmlns:a16="http://schemas.microsoft.com/office/drawing/2014/main" id="{BA4B08AF-2705-13C2-A30B-F58DDBAAE6A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184138" y="239189"/>
            <a:ext cx="1243483" cy="2210638"/>
          </a:xfrm>
          <a:prstGeom prst="rect">
            <a:avLst/>
          </a:prstGeom>
        </p:spPr>
      </p:pic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0D14DB62-3EB3-452E-89EE-30B0CDB0C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63236" y="4071322"/>
            <a:ext cx="2828765" cy="2786678"/>
          </a:xfrm>
          <a:custGeom>
            <a:avLst/>
            <a:gdLst>
              <a:gd name="connsiteX0" fmla="*/ 1888236 w 2828765"/>
              <a:gd name="connsiteY0" fmla="*/ 0 h 2786678"/>
              <a:gd name="connsiteX1" fmla="*/ 2788281 w 2828765"/>
              <a:gd name="connsiteY1" fmla="*/ 227900 h 2786678"/>
              <a:gd name="connsiteX2" fmla="*/ 2828765 w 2828765"/>
              <a:gd name="connsiteY2" fmla="*/ 252495 h 2786678"/>
              <a:gd name="connsiteX3" fmla="*/ 2828765 w 2828765"/>
              <a:gd name="connsiteY3" fmla="*/ 2786678 h 2786678"/>
              <a:gd name="connsiteX4" fmla="*/ 227128 w 2828765"/>
              <a:gd name="connsiteY4" fmla="*/ 2786678 h 2786678"/>
              <a:gd name="connsiteX5" fmla="*/ 148387 w 2828765"/>
              <a:gd name="connsiteY5" fmla="*/ 2623223 h 2786678"/>
              <a:gd name="connsiteX6" fmla="*/ 0 w 2828765"/>
              <a:gd name="connsiteY6" fmla="*/ 1888236 h 2786678"/>
              <a:gd name="connsiteX7" fmla="*/ 1888236 w 2828765"/>
              <a:gd name="connsiteY7" fmla="*/ 0 h 278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8765" h="2786678">
                <a:moveTo>
                  <a:pt x="1888236" y="0"/>
                </a:moveTo>
                <a:cubicBezTo>
                  <a:pt x="2214125" y="0"/>
                  <a:pt x="2520731" y="82558"/>
                  <a:pt x="2788281" y="227900"/>
                </a:cubicBezTo>
                <a:lnTo>
                  <a:pt x="2828765" y="252495"/>
                </a:lnTo>
                <a:lnTo>
                  <a:pt x="2828765" y="2786678"/>
                </a:lnTo>
                <a:lnTo>
                  <a:pt x="227128" y="2786678"/>
                </a:lnTo>
                <a:lnTo>
                  <a:pt x="148387" y="2623223"/>
                </a:lnTo>
                <a:cubicBezTo>
                  <a:pt x="52837" y="2397318"/>
                  <a:pt x="0" y="2148947"/>
                  <a:pt x="0" y="1888236"/>
                </a:cubicBezTo>
                <a:cubicBezTo>
                  <a:pt x="0" y="845392"/>
                  <a:pt x="845392" y="0"/>
                  <a:pt x="1888236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CB14CE1B-4BC5-4EF2-BE3D-05E4F580B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99331" y="3907418"/>
            <a:ext cx="2992669" cy="2950582"/>
          </a:xfrm>
          <a:custGeom>
            <a:avLst/>
            <a:gdLst>
              <a:gd name="connsiteX0" fmla="*/ 2052140 w 2992669"/>
              <a:gd name="connsiteY0" fmla="*/ 0 h 2950582"/>
              <a:gd name="connsiteX1" fmla="*/ 2850926 w 2992669"/>
              <a:gd name="connsiteY1" fmla="*/ 161267 h 2950582"/>
              <a:gd name="connsiteX2" fmla="*/ 2992669 w 2992669"/>
              <a:gd name="connsiteY2" fmla="*/ 229549 h 2950582"/>
              <a:gd name="connsiteX3" fmla="*/ 2992669 w 2992669"/>
              <a:gd name="connsiteY3" fmla="*/ 2950582 h 2950582"/>
              <a:gd name="connsiteX4" fmla="*/ 209274 w 2992669"/>
              <a:gd name="connsiteY4" fmla="*/ 2950582 h 2950582"/>
              <a:gd name="connsiteX5" fmla="*/ 161267 w 2992669"/>
              <a:gd name="connsiteY5" fmla="*/ 2850926 h 2950582"/>
              <a:gd name="connsiteX6" fmla="*/ 0 w 2992669"/>
              <a:gd name="connsiteY6" fmla="*/ 2052140 h 2950582"/>
              <a:gd name="connsiteX7" fmla="*/ 2052140 w 2992669"/>
              <a:gd name="connsiteY7" fmla="*/ 0 h 2950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92669" h="2950582">
                <a:moveTo>
                  <a:pt x="2052140" y="0"/>
                </a:moveTo>
                <a:cubicBezTo>
                  <a:pt x="2335482" y="0"/>
                  <a:pt x="2605411" y="57424"/>
                  <a:pt x="2850926" y="161267"/>
                </a:cubicBezTo>
                <a:lnTo>
                  <a:pt x="2992669" y="229549"/>
                </a:lnTo>
                <a:lnTo>
                  <a:pt x="2992669" y="2950582"/>
                </a:lnTo>
                <a:lnTo>
                  <a:pt x="209274" y="2950582"/>
                </a:lnTo>
                <a:lnTo>
                  <a:pt x="161267" y="2850926"/>
                </a:lnTo>
                <a:cubicBezTo>
                  <a:pt x="57423" y="2605411"/>
                  <a:pt x="0" y="2335482"/>
                  <a:pt x="0" y="2052140"/>
                </a:cubicBezTo>
                <a:cubicBezTo>
                  <a:pt x="0" y="918774"/>
                  <a:pt x="918774" y="0"/>
                  <a:pt x="205214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A hand holding two packs of ice cubes&#10;&#10;AI-generated content may be incorrect.">
            <a:extLst>
              <a:ext uri="{FF2B5EF4-FFF2-40B4-BE49-F238E27FC236}">
                <a16:creationId xmlns:a16="http://schemas.microsoft.com/office/drawing/2014/main" id="{7EF8C46C-9EA7-DC27-CD51-AFC4CE02834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15945" y="4872446"/>
            <a:ext cx="1881051" cy="1692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6144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1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013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451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 mute="1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" name="Rectangle 55">
            <a:extLst>
              <a:ext uri="{FF2B5EF4-FFF2-40B4-BE49-F238E27FC236}">
                <a16:creationId xmlns:a16="http://schemas.microsoft.com/office/drawing/2014/main" id="{F0DCC097-1DB8-4B6D-85D0-6FBA0E1CA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E0B58608-23C8-4441-994D-C6823EEE1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2083506"/>
          </a:xfrm>
          <a:custGeom>
            <a:avLst/>
            <a:gdLst>
              <a:gd name="connsiteX0" fmla="*/ 0 w 12191999"/>
              <a:gd name="connsiteY0" fmla="*/ 0 h 2083506"/>
              <a:gd name="connsiteX1" fmla="*/ 9429748 w 12191999"/>
              <a:gd name="connsiteY1" fmla="*/ 0 h 2083506"/>
              <a:gd name="connsiteX2" fmla="*/ 9429748 w 12191999"/>
              <a:gd name="connsiteY2" fmla="*/ 1 h 2083506"/>
              <a:gd name="connsiteX3" fmla="*/ 12191999 w 12191999"/>
              <a:gd name="connsiteY3" fmla="*/ 1 h 2083506"/>
              <a:gd name="connsiteX4" fmla="*/ 12191999 w 12191999"/>
              <a:gd name="connsiteY4" fmla="*/ 1164372 h 2083506"/>
              <a:gd name="connsiteX5" fmla="*/ 12147852 w 12191999"/>
              <a:gd name="connsiteY5" fmla="*/ 1163783 h 2083506"/>
              <a:gd name="connsiteX6" fmla="*/ 11993604 w 12191999"/>
              <a:gd name="connsiteY6" fmla="*/ 1153496 h 2083506"/>
              <a:gd name="connsiteX7" fmla="*/ 11865319 w 12191999"/>
              <a:gd name="connsiteY7" fmla="*/ 1176624 h 2083506"/>
              <a:gd name="connsiteX8" fmla="*/ 11718353 w 12191999"/>
              <a:gd name="connsiteY8" fmla="*/ 1209136 h 2083506"/>
              <a:gd name="connsiteX9" fmla="*/ 11609067 w 12191999"/>
              <a:gd name="connsiteY9" fmla="*/ 1218512 h 2083506"/>
              <a:gd name="connsiteX10" fmla="*/ 11545958 w 12191999"/>
              <a:gd name="connsiteY10" fmla="*/ 1240430 h 2083506"/>
              <a:gd name="connsiteX11" fmla="*/ 11445770 w 12191999"/>
              <a:gd name="connsiteY11" fmla="*/ 1225780 h 2083506"/>
              <a:gd name="connsiteX12" fmla="*/ 11398842 w 12191999"/>
              <a:gd name="connsiteY12" fmla="*/ 1227250 h 2083506"/>
              <a:gd name="connsiteX13" fmla="*/ 11240093 w 12191999"/>
              <a:gd name="connsiteY13" fmla="*/ 1266797 h 2083506"/>
              <a:gd name="connsiteX14" fmla="*/ 11141364 w 12191999"/>
              <a:gd name="connsiteY14" fmla="*/ 1288059 h 2083506"/>
              <a:gd name="connsiteX15" fmla="*/ 11015396 w 12191999"/>
              <a:gd name="connsiteY15" fmla="*/ 1353104 h 2083506"/>
              <a:gd name="connsiteX16" fmla="*/ 10973905 w 12191999"/>
              <a:gd name="connsiteY16" fmla="*/ 1365109 h 2083506"/>
              <a:gd name="connsiteX17" fmla="*/ 10904858 w 12191999"/>
              <a:gd name="connsiteY17" fmla="*/ 1371966 h 2083506"/>
              <a:gd name="connsiteX18" fmla="*/ 10827883 w 12191999"/>
              <a:gd name="connsiteY18" fmla="*/ 1410270 h 2083506"/>
              <a:gd name="connsiteX19" fmla="*/ 10690996 w 12191999"/>
              <a:gd name="connsiteY19" fmla="*/ 1426394 h 2083506"/>
              <a:gd name="connsiteX20" fmla="*/ 10624461 w 12191999"/>
              <a:gd name="connsiteY20" fmla="*/ 1444283 h 2083506"/>
              <a:gd name="connsiteX21" fmla="*/ 10517208 w 12191999"/>
              <a:gd name="connsiteY21" fmla="*/ 1478947 h 2083506"/>
              <a:gd name="connsiteX22" fmla="*/ 10497937 w 12191999"/>
              <a:gd name="connsiteY22" fmla="*/ 1469831 h 2083506"/>
              <a:gd name="connsiteX23" fmla="*/ 10471201 w 12191999"/>
              <a:gd name="connsiteY23" fmla="*/ 1486037 h 2083506"/>
              <a:gd name="connsiteX24" fmla="*/ 10448263 w 12191999"/>
              <a:gd name="connsiteY24" fmla="*/ 1478223 h 2083506"/>
              <a:gd name="connsiteX25" fmla="*/ 10388089 w 12191999"/>
              <a:gd name="connsiteY25" fmla="*/ 1507175 h 2083506"/>
              <a:gd name="connsiteX26" fmla="*/ 10333720 w 12191999"/>
              <a:gd name="connsiteY26" fmla="*/ 1515848 h 2083506"/>
              <a:gd name="connsiteX27" fmla="*/ 10104338 w 12191999"/>
              <a:gd name="connsiteY27" fmla="*/ 1569424 h 2083506"/>
              <a:gd name="connsiteX28" fmla="*/ 9910445 w 12191999"/>
              <a:gd name="connsiteY28" fmla="*/ 1632275 h 2083506"/>
              <a:gd name="connsiteX29" fmla="*/ 9770872 w 12191999"/>
              <a:gd name="connsiteY29" fmla="*/ 1688088 h 2083506"/>
              <a:gd name="connsiteX30" fmla="*/ 9733849 w 12191999"/>
              <a:gd name="connsiteY30" fmla="*/ 1700034 h 2083506"/>
              <a:gd name="connsiteX31" fmla="*/ 9703714 w 12191999"/>
              <a:gd name="connsiteY31" fmla="*/ 1730093 h 2083506"/>
              <a:gd name="connsiteX32" fmla="*/ 9698351 w 12191999"/>
              <a:gd name="connsiteY32" fmla="*/ 1730377 h 2083506"/>
              <a:gd name="connsiteX33" fmla="*/ 9632895 w 12191999"/>
              <a:gd name="connsiteY33" fmla="*/ 1736363 h 2083506"/>
              <a:gd name="connsiteX34" fmla="*/ 9569107 w 12191999"/>
              <a:gd name="connsiteY34" fmla="*/ 1741010 h 2083506"/>
              <a:gd name="connsiteX35" fmla="*/ 9536451 w 12191999"/>
              <a:gd name="connsiteY35" fmla="*/ 1755120 h 2083506"/>
              <a:gd name="connsiteX36" fmla="*/ 9529385 w 12191999"/>
              <a:gd name="connsiteY36" fmla="*/ 1757515 h 2083506"/>
              <a:gd name="connsiteX37" fmla="*/ 9498527 w 12191999"/>
              <a:gd name="connsiteY37" fmla="*/ 1753117 h 2083506"/>
              <a:gd name="connsiteX38" fmla="*/ 9436642 w 12191999"/>
              <a:gd name="connsiteY38" fmla="*/ 1755478 h 2083506"/>
              <a:gd name="connsiteX39" fmla="*/ 9429748 w 12191999"/>
              <a:gd name="connsiteY39" fmla="*/ 1756317 h 2083506"/>
              <a:gd name="connsiteX40" fmla="*/ 9429748 w 12191999"/>
              <a:gd name="connsiteY40" fmla="*/ 1768745 h 2083506"/>
              <a:gd name="connsiteX41" fmla="*/ 9425802 w 12191999"/>
              <a:gd name="connsiteY41" fmla="*/ 1769273 h 2083506"/>
              <a:gd name="connsiteX42" fmla="*/ 9349763 w 12191999"/>
              <a:gd name="connsiteY42" fmla="*/ 1776107 h 2083506"/>
              <a:gd name="connsiteX43" fmla="*/ 9256503 w 12191999"/>
              <a:gd name="connsiteY43" fmla="*/ 1800699 h 2083506"/>
              <a:gd name="connsiteX44" fmla="*/ 9222873 w 12191999"/>
              <a:gd name="connsiteY44" fmla="*/ 1803003 h 2083506"/>
              <a:gd name="connsiteX45" fmla="*/ 9224095 w 12191999"/>
              <a:gd name="connsiteY45" fmla="*/ 1807355 h 2083506"/>
              <a:gd name="connsiteX46" fmla="*/ 9211603 w 12191999"/>
              <a:gd name="connsiteY46" fmla="*/ 1807675 h 2083506"/>
              <a:gd name="connsiteX47" fmla="*/ 9183719 w 12191999"/>
              <a:gd name="connsiteY47" fmla="*/ 1807781 h 2083506"/>
              <a:gd name="connsiteX48" fmla="*/ 9100221 w 12191999"/>
              <a:gd name="connsiteY48" fmla="*/ 1808989 h 2083506"/>
              <a:gd name="connsiteX49" fmla="*/ 9077439 w 12191999"/>
              <a:gd name="connsiteY49" fmla="*/ 1817333 h 2083506"/>
              <a:gd name="connsiteX50" fmla="*/ 9055889 w 12191999"/>
              <a:gd name="connsiteY50" fmla="*/ 1817464 h 2083506"/>
              <a:gd name="connsiteX51" fmla="*/ 8930912 w 12191999"/>
              <a:gd name="connsiteY51" fmla="*/ 1828648 h 2083506"/>
              <a:gd name="connsiteX52" fmla="*/ 8913729 w 12191999"/>
              <a:gd name="connsiteY52" fmla="*/ 1829483 h 2083506"/>
              <a:gd name="connsiteX53" fmla="*/ 8904423 w 12191999"/>
              <a:gd name="connsiteY53" fmla="*/ 1833234 h 2083506"/>
              <a:gd name="connsiteX54" fmla="*/ 8871099 w 12191999"/>
              <a:gd name="connsiteY54" fmla="*/ 1833979 h 2083506"/>
              <a:gd name="connsiteX55" fmla="*/ 8869557 w 12191999"/>
              <a:gd name="connsiteY55" fmla="*/ 1836113 h 2083506"/>
              <a:gd name="connsiteX56" fmla="*/ 8760021 w 12191999"/>
              <a:gd name="connsiteY56" fmla="*/ 1854442 h 2083506"/>
              <a:gd name="connsiteX57" fmla="*/ 8741254 w 12191999"/>
              <a:gd name="connsiteY57" fmla="*/ 1857469 h 2083506"/>
              <a:gd name="connsiteX58" fmla="*/ 8725039 w 12191999"/>
              <a:gd name="connsiteY58" fmla="*/ 1856552 h 2083506"/>
              <a:gd name="connsiteX59" fmla="*/ 8635265 w 12191999"/>
              <a:gd name="connsiteY59" fmla="*/ 1859168 h 2083506"/>
              <a:gd name="connsiteX60" fmla="*/ 8613911 w 12191999"/>
              <a:gd name="connsiteY60" fmla="*/ 1857561 h 2083506"/>
              <a:gd name="connsiteX61" fmla="*/ 8604931 w 12191999"/>
              <a:gd name="connsiteY61" fmla="*/ 1854170 h 2083506"/>
              <a:gd name="connsiteX62" fmla="*/ 8570171 w 12191999"/>
              <a:gd name="connsiteY62" fmla="*/ 1860579 h 2083506"/>
              <a:gd name="connsiteX63" fmla="*/ 8516537 w 12191999"/>
              <a:gd name="connsiteY63" fmla="*/ 1864971 h 2083506"/>
              <a:gd name="connsiteX64" fmla="*/ 8491046 w 12191999"/>
              <a:gd name="connsiteY64" fmla="*/ 1868141 h 2083506"/>
              <a:gd name="connsiteX65" fmla="*/ 8470478 w 12191999"/>
              <a:gd name="connsiteY65" fmla="*/ 1866216 h 2083506"/>
              <a:gd name="connsiteX66" fmla="*/ 8353433 w 12191999"/>
              <a:gd name="connsiteY66" fmla="*/ 1865729 h 2083506"/>
              <a:gd name="connsiteX67" fmla="*/ 8347675 w 12191999"/>
              <a:gd name="connsiteY67" fmla="*/ 1865075 h 2083506"/>
              <a:gd name="connsiteX68" fmla="*/ 8343939 w 12191999"/>
              <a:gd name="connsiteY68" fmla="*/ 1865677 h 2083506"/>
              <a:gd name="connsiteX69" fmla="*/ 8221566 w 12191999"/>
              <a:gd name="connsiteY69" fmla="*/ 1881148 h 2083506"/>
              <a:gd name="connsiteX70" fmla="*/ 8066095 w 12191999"/>
              <a:gd name="connsiteY70" fmla="*/ 1919902 h 2083506"/>
              <a:gd name="connsiteX71" fmla="*/ 8044849 w 12191999"/>
              <a:gd name="connsiteY71" fmla="*/ 1916308 h 2083506"/>
              <a:gd name="connsiteX72" fmla="*/ 8041142 w 12191999"/>
              <a:gd name="connsiteY72" fmla="*/ 1915506 h 2083506"/>
              <a:gd name="connsiteX73" fmla="*/ 8022159 w 12191999"/>
              <a:gd name="connsiteY73" fmla="*/ 1911521 h 2083506"/>
              <a:gd name="connsiteX74" fmla="*/ 7944932 w 12191999"/>
              <a:gd name="connsiteY74" fmla="*/ 1917265 h 2083506"/>
              <a:gd name="connsiteX75" fmla="*/ 7879011 w 12191999"/>
              <a:gd name="connsiteY75" fmla="*/ 1928570 h 2083506"/>
              <a:gd name="connsiteX76" fmla="*/ 7865529 w 12191999"/>
              <a:gd name="connsiteY76" fmla="*/ 1934399 h 2083506"/>
              <a:gd name="connsiteX77" fmla="*/ 7774801 w 12191999"/>
              <a:gd name="connsiteY77" fmla="*/ 1947969 h 2083506"/>
              <a:gd name="connsiteX78" fmla="*/ 7748398 w 12191999"/>
              <a:gd name="connsiteY78" fmla="*/ 1955982 h 2083506"/>
              <a:gd name="connsiteX79" fmla="*/ 7740684 w 12191999"/>
              <a:gd name="connsiteY79" fmla="*/ 1955717 h 2083506"/>
              <a:gd name="connsiteX80" fmla="*/ 7712976 w 12191999"/>
              <a:gd name="connsiteY80" fmla="*/ 1960442 h 2083506"/>
              <a:gd name="connsiteX81" fmla="*/ 7699956 w 12191999"/>
              <a:gd name="connsiteY81" fmla="*/ 1966104 h 2083506"/>
              <a:gd name="connsiteX82" fmla="*/ 7684158 w 12191999"/>
              <a:gd name="connsiteY82" fmla="*/ 1962927 h 2083506"/>
              <a:gd name="connsiteX83" fmla="*/ 7643109 w 12191999"/>
              <a:gd name="connsiteY83" fmla="*/ 1964400 h 2083506"/>
              <a:gd name="connsiteX84" fmla="*/ 7630180 w 12191999"/>
              <a:gd name="connsiteY84" fmla="*/ 1970266 h 2083506"/>
              <a:gd name="connsiteX85" fmla="*/ 7609131 w 12191999"/>
              <a:gd name="connsiteY85" fmla="*/ 1971774 h 2083506"/>
              <a:gd name="connsiteX86" fmla="*/ 7555555 w 12191999"/>
              <a:gd name="connsiteY86" fmla="*/ 1969491 h 2083506"/>
              <a:gd name="connsiteX87" fmla="*/ 7520919 w 12191999"/>
              <a:gd name="connsiteY87" fmla="*/ 1970177 h 2083506"/>
              <a:gd name="connsiteX88" fmla="*/ 7456258 w 12191999"/>
              <a:gd name="connsiteY88" fmla="*/ 1960468 h 2083506"/>
              <a:gd name="connsiteX89" fmla="*/ 7393047 w 12191999"/>
              <a:gd name="connsiteY89" fmla="*/ 1952408 h 2083506"/>
              <a:gd name="connsiteX90" fmla="*/ 7199912 w 12191999"/>
              <a:gd name="connsiteY90" fmla="*/ 1959913 h 2083506"/>
              <a:gd name="connsiteX91" fmla="*/ 7146774 w 12191999"/>
              <a:gd name="connsiteY91" fmla="*/ 1956641 h 2083506"/>
              <a:gd name="connsiteX92" fmla="*/ 7122244 w 12191999"/>
              <a:gd name="connsiteY92" fmla="*/ 1953891 h 2083506"/>
              <a:gd name="connsiteX93" fmla="*/ 7032241 w 12191999"/>
              <a:gd name="connsiteY93" fmla="*/ 1962723 h 2083506"/>
              <a:gd name="connsiteX94" fmla="*/ 6941492 w 12191999"/>
              <a:gd name="connsiteY94" fmla="*/ 1976868 h 2083506"/>
              <a:gd name="connsiteX95" fmla="*/ 6906514 w 12191999"/>
              <a:gd name="connsiteY95" fmla="*/ 1968589 h 2083506"/>
              <a:gd name="connsiteX96" fmla="*/ 6826395 w 12191999"/>
              <a:gd name="connsiteY96" fmla="*/ 1974141 h 2083506"/>
              <a:gd name="connsiteX97" fmla="*/ 6716431 w 12191999"/>
              <a:gd name="connsiteY97" fmla="*/ 2004297 h 2083506"/>
              <a:gd name="connsiteX98" fmla="*/ 6569607 w 12191999"/>
              <a:gd name="connsiteY98" fmla="*/ 2015496 h 2083506"/>
              <a:gd name="connsiteX99" fmla="*/ 6561430 w 12191999"/>
              <a:gd name="connsiteY99" fmla="*/ 2020996 h 2083506"/>
              <a:gd name="connsiteX100" fmla="*/ 6549371 w 12191999"/>
              <a:gd name="connsiteY100" fmla="*/ 2024747 h 2083506"/>
              <a:gd name="connsiteX101" fmla="*/ 6547040 w 12191999"/>
              <a:gd name="connsiteY101" fmla="*/ 2024474 h 2083506"/>
              <a:gd name="connsiteX102" fmla="*/ 6530482 w 12191999"/>
              <a:gd name="connsiteY102" fmla="*/ 2026659 h 2083506"/>
              <a:gd name="connsiteX103" fmla="*/ 6528565 w 12191999"/>
              <a:gd name="connsiteY103" fmla="*/ 2028600 h 2083506"/>
              <a:gd name="connsiteX104" fmla="*/ 6517741 w 12191999"/>
              <a:gd name="connsiteY104" fmla="*/ 2030558 h 2083506"/>
              <a:gd name="connsiteX105" fmla="*/ 6497855 w 12191999"/>
              <a:gd name="connsiteY105" fmla="*/ 2035650 h 2083506"/>
              <a:gd name="connsiteX106" fmla="*/ 6492785 w 12191999"/>
              <a:gd name="connsiteY106" fmla="*/ 2035444 h 2083506"/>
              <a:gd name="connsiteX107" fmla="*/ 6460692 w 12191999"/>
              <a:gd name="connsiteY107" fmla="*/ 2041321 h 2083506"/>
              <a:gd name="connsiteX108" fmla="*/ 6459609 w 12191999"/>
              <a:gd name="connsiteY108" fmla="*/ 2040851 h 2083506"/>
              <a:gd name="connsiteX109" fmla="*/ 6447765 w 12191999"/>
              <a:gd name="connsiteY109" fmla="*/ 2040102 h 2083506"/>
              <a:gd name="connsiteX110" fmla="*/ 6426590 w 12191999"/>
              <a:gd name="connsiteY110" fmla="*/ 2039928 h 2083506"/>
              <a:gd name="connsiteX111" fmla="*/ 6401693 w 12191999"/>
              <a:gd name="connsiteY111" fmla="*/ 2033537 h 2083506"/>
              <a:gd name="connsiteX112" fmla="*/ 6387141 w 12191999"/>
              <a:gd name="connsiteY112" fmla="*/ 2033161 h 2083506"/>
              <a:gd name="connsiteX113" fmla="*/ 6357846 w 12191999"/>
              <a:gd name="connsiteY113" fmla="*/ 2036782 h 2083506"/>
              <a:gd name="connsiteX114" fmla="*/ 6342914 w 12191999"/>
              <a:gd name="connsiteY114" fmla="*/ 2037585 h 2083506"/>
              <a:gd name="connsiteX115" fmla="*/ 6336300 w 12191999"/>
              <a:gd name="connsiteY115" fmla="*/ 2038781 h 2083506"/>
              <a:gd name="connsiteX116" fmla="*/ 6317178 w 12191999"/>
              <a:gd name="connsiteY116" fmla="*/ 2038968 h 2083506"/>
              <a:gd name="connsiteX117" fmla="*/ 6161427 w 12191999"/>
              <a:gd name="connsiteY117" fmla="*/ 2047338 h 2083506"/>
              <a:gd name="connsiteX118" fmla="*/ 6097339 w 12191999"/>
              <a:gd name="connsiteY118" fmla="*/ 2082438 h 2083506"/>
              <a:gd name="connsiteX119" fmla="*/ 6079059 w 12191999"/>
              <a:gd name="connsiteY119" fmla="*/ 2081299 h 2083506"/>
              <a:gd name="connsiteX120" fmla="*/ 5998439 w 12191999"/>
              <a:gd name="connsiteY120" fmla="*/ 2070958 h 2083506"/>
              <a:gd name="connsiteX121" fmla="*/ 5904290 w 12191999"/>
              <a:gd name="connsiteY121" fmla="*/ 2070255 h 2083506"/>
              <a:gd name="connsiteX122" fmla="*/ 5814867 w 12191999"/>
              <a:gd name="connsiteY122" fmla="*/ 2079032 h 2083506"/>
              <a:gd name="connsiteX123" fmla="*/ 5725743 w 12191999"/>
              <a:gd name="connsiteY123" fmla="*/ 2070558 h 2083506"/>
              <a:gd name="connsiteX124" fmla="*/ 5650546 w 12191999"/>
              <a:gd name="connsiteY124" fmla="*/ 2052412 h 2083506"/>
              <a:gd name="connsiteX125" fmla="*/ 5581284 w 12191999"/>
              <a:gd name="connsiteY125" fmla="*/ 2023175 h 2083506"/>
              <a:gd name="connsiteX126" fmla="*/ 5572593 w 12191999"/>
              <a:gd name="connsiteY126" fmla="*/ 2018391 h 2083506"/>
              <a:gd name="connsiteX127" fmla="*/ 5548580 w 12191999"/>
              <a:gd name="connsiteY127" fmla="*/ 2016951 h 2083506"/>
              <a:gd name="connsiteX128" fmla="*/ 5471173 w 12191999"/>
              <a:gd name="connsiteY128" fmla="*/ 2018786 h 2083506"/>
              <a:gd name="connsiteX129" fmla="*/ 5340320 w 12191999"/>
              <a:gd name="connsiteY129" fmla="*/ 2037611 h 2083506"/>
              <a:gd name="connsiteX130" fmla="*/ 5254376 w 12191999"/>
              <a:gd name="connsiteY130" fmla="*/ 2042928 h 2083506"/>
              <a:gd name="connsiteX131" fmla="*/ 5258035 w 12191999"/>
              <a:gd name="connsiteY131" fmla="*/ 2035649 h 2083506"/>
              <a:gd name="connsiteX132" fmla="*/ 5230622 w 12191999"/>
              <a:gd name="connsiteY132" fmla="*/ 2024576 h 2083506"/>
              <a:gd name="connsiteX133" fmla="*/ 5026203 w 12191999"/>
              <a:gd name="connsiteY133" fmla="*/ 2030162 h 2083506"/>
              <a:gd name="connsiteX134" fmla="*/ 4973988 w 12191999"/>
              <a:gd name="connsiteY134" fmla="*/ 2026668 h 2083506"/>
              <a:gd name="connsiteX135" fmla="*/ 4928030 w 12191999"/>
              <a:gd name="connsiteY135" fmla="*/ 2033642 h 2083506"/>
              <a:gd name="connsiteX136" fmla="*/ 4908970 w 12191999"/>
              <a:gd name="connsiteY136" fmla="*/ 2030033 h 2083506"/>
              <a:gd name="connsiteX137" fmla="*/ 4905679 w 12191999"/>
              <a:gd name="connsiteY137" fmla="*/ 2029300 h 2083506"/>
              <a:gd name="connsiteX138" fmla="*/ 4892525 w 12191999"/>
              <a:gd name="connsiteY138" fmla="*/ 2028768 h 2083506"/>
              <a:gd name="connsiteX139" fmla="*/ 4888818 w 12191999"/>
              <a:gd name="connsiteY139" fmla="*/ 2025619 h 2083506"/>
              <a:gd name="connsiteX140" fmla="*/ 4869018 w 12191999"/>
              <a:gd name="connsiteY140" fmla="*/ 2022668 h 2083506"/>
              <a:gd name="connsiteX141" fmla="*/ 4844804 w 12191999"/>
              <a:gd name="connsiteY141" fmla="*/ 2022527 h 2083506"/>
              <a:gd name="connsiteX142" fmla="*/ 4758778 w 12191999"/>
              <a:gd name="connsiteY142" fmla="*/ 2021694 h 2083506"/>
              <a:gd name="connsiteX143" fmla="*/ 4744748 w 12191999"/>
              <a:gd name="connsiteY143" fmla="*/ 2023396 h 2083506"/>
              <a:gd name="connsiteX144" fmla="*/ 4698956 w 12191999"/>
              <a:gd name="connsiteY144" fmla="*/ 2020558 h 2083506"/>
              <a:gd name="connsiteX145" fmla="*/ 4658147 w 12191999"/>
              <a:gd name="connsiteY145" fmla="*/ 2019920 h 2083506"/>
              <a:gd name="connsiteX146" fmla="*/ 4631706 w 12191999"/>
              <a:gd name="connsiteY146" fmla="*/ 2021274 h 2083506"/>
              <a:gd name="connsiteX147" fmla="*/ 4624776 w 12191999"/>
              <a:gd name="connsiteY147" fmla="*/ 2020152 h 2083506"/>
              <a:gd name="connsiteX148" fmla="*/ 4598150 w 12191999"/>
              <a:gd name="connsiteY148" fmla="*/ 2019429 h 2083506"/>
              <a:gd name="connsiteX149" fmla="*/ 4584588 w 12191999"/>
              <a:gd name="connsiteY149" fmla="*/ 2021092 h 2083506"/>
              <a:gd name="connsiteX150" fmla="*/ 4571203 w 12191999"/>
              <a:gd name="connsiteY150" fmla="*/ 2017263 h 2083506"/>
              <a:gd name="connsiteX151" fmla="*/ 4567930 w 12191999"/>
              <a:gd name="connsiteY151" fmla="*/ 2014458 h 2083506"/>
              <a:gd name="connsiteX152" fmla="*/ 4548984 w 12191999"/>
              <a:gd name="connsiteY152" fmla="*/ 2015717 h 2083506"/>
              <a:gd name="connsiteX153" fmla="*/ 4533451 w 12191999"/>
              <a:gd name="connsiteY153" fmla="*/ 2012976 h 2083506"/>
              <a:gd name="connsiteX154" fmla="*/ 4519910 w 12191999"/>
              <a:gd name="connsiteY154" fmla="*/ 2014768 h 2083506"/>
              <a:gd name="connsiteX155" fmla="*/ 4514290 w 12191999"/>
              <a:gd name="connsiteY155" fmla="*/ 2014364 h 2083506"/>
              <a:gd name="connsiteX156" fmla="*/ 4500320 w 12191999"/>
              <a:gd name="connsiteY156" fmla="*/ 2013007 h 2083506"/>
              <a:gd name="connsiteX157" fmla="*/ 4476219 w 12191999"/>
              <a:gd name="connsiteY157" fmla="*/ 2009993 h 2083506"/>
              <a:gd name="connsiteX158" fmla="*/ 4468701 w 12191999"/>
              <a:gd name="connsiteY158" fmla="*/ 2009574 h 2083506"/>
              <a:gd name="connsiteX159" fmla="*/ 4452333 w 12191999"/>
              <a:gd name="connsiteY159" fmla="*/ 2004964 h 2083506"/>
              <a:gd name="connsiteX160" fmla="*/ 4420644 w 12191999"/>
              <a:gd name="connsiteY160" fmla="*/ 2001021 h 2083506"/>
              <a:gd name="connsiteX161" fmla="*/ 4364856 w 12191999"/>
              <a:gd name="connsiteY161" fmla="*/ 1987267 h 2083506"/>
              <a:gd name="connsiteX162" fmla="*/ 4332062 w 12191999"/>
              <a:gd name="connsiteY162" fmla="*/ 1980703 h 2083506"/>
              <a:gd name="connsiteX163" fmla="*/ 4309876 w 12191999"/>
              <a:gd name="connsiteY163" fmla="*/ 1974653 h 2083506"/>
              <a:gd name="connsiteX164" fmla="*/ 4244391 w 12191999"/>
              <a:gd name="connsiteY164" fmla="*/ 1966109 h 2083506"/>
              <a:gd name="connsiteX165" fmla="*/ 4132071 w 12191999"/>
              <a:gd name="connsiteY165" fmla="*/ 1954813 h 2083506"/>
              <a:gd name="connsiteX166" fmla="*/ 4109069 w 12191999"/>
              <a:gd name="connsiteY166" fmla="*/ 1951778 h 2083506"/>
              <a:gd name="connsiteX167" fmla="*/ 4092908 w 12191999"/>
              <a:gd name="connsiteY167" fmla="*/ 1946662 h 2083506"/>
              <a:gd name="connsiteX168" fmla="*/ 4092306 w 12191999"/>
              <a:gd name="connsiteY168" fmla="*/ 1943291 h 2083506"/>
              <a:gd name="connsiteX169" fmla="*/ 4080234 w 12191999"/>
              <a:gd name="connsiteY169" fmla="*/ 1941219 h 2083506"/>
              <a:gd name="connsiteX170" fmla="*/ 4077778 w 12191999"/>
              <a:gd name="connsiteY170" fmla="*/ 1940145 h 2083506"/>
              <a:gd name="connsiteX171" fmla="*/ 4062936 w 12191999"/>
              <a:gd name="connsiteY171" fmla="*/ 1934506 h 2083506"/>
              <a:gd name="connsiteX172" fmla="*/ 4012506 w 12191999"/>
              <a:gd name="connsiteY172" fmla="*/ 1935475 h 2083506"/>
              <a:gd name="connsiteX173" fmla="*/ 3965880 w 12191999"/>
              <a:gd name="connsiteY173" fmla="*/ 1925968 h 2083506"/>
              <a:gd name="connsiteX174" fmla="*/ 3765338 w 12191999"/>
              <a:gd name="connsiteY174" fmla="*/ 1906649 h 2083506"/>
              <a:gd name="connsiteX175" fmla="*/ 3749493 w 12191999"/>
              <a:gd name="connsiteY175" fmla="*/ 1893071 h 2083506"/>
              <a:gd name="connsiteX176" fmla="*/ 3672704 w 12191999"/>
              <a:gd name="connsiteY176" fmla="*/ 1881383 h 2083506"/>
              <a:gd name="connsiteX177" fmla="*/ 3530082 w 12191999"/>
              <a:gd name="connsiteY177" fmla="*/ 1883187 h 2083506"/>
              <a:gd name="connsiteX178" fmla="*/ 3387664 w 12191999"/>
              <a:gd name="connsiteY178" fmla="*/ 1862579 h 2083506"/>
              <a:gd name="connsiteX179" fmla="*/ 3371681 w 12191999"/>
              <a:gd name="connsiteY179" fmla="*/ 1865293 h 2083506"/>
              <a:gd name="connsiteX180" fmla="*/ 3355305 w 12191999"/>
              <a:gd name="connsiteY180" fmla="*/ 1865842 h 2083506"/>
              <a:gd name="connsiteX181" fmla="*/ 3353790 w 12191999"/>
              <a:gd name="connsiteY181" fmla="*/ 1865158 h 2083506"/>
              <a:gd name="connsiteX182" fmla="*/ 3336210 w 12191999"/>
              <a:gd name="connsiteY182" fmla="*/ 1863564 h 2083506"/>
              <a:gd name="connsiteX183" fmla="*/ 3331381 w 12191999"/>
              <a:gd name="connsiteY183" fmla="*/ 1864716 h 2083506"/>
              <a:gd name="connsiteX184" fmla="*/ 3319012 w 12191999"/>
              <a:gd name="connsiteY184" fmla="*/ 1864093 h 2083506"/>
              <a:gd name="connsiteX185" fmla="*/ 3293818 w 12191999"/>
              <a:gd name="connsiteY185" fmla="*/ 1864135 h 2083506"/>
              <a:gd name="connsiteX186" fmla="*/ 3289881 w 12191999"/>
              <a:gd name="connsiteY186" fmla="*/ 1862954 h 2083506"/>
              <a:gd name="connsiteX187" fmla="*/ 3253090 w 12191999"/>
              <a:gd name="connsiteY187" fmla="*/ 1861164 h 2083506"/>
              <a:gd name="connsiteX188" fmla="*/ 3252949 w 12191999"/>
              <a:gd name="connsiteY188" fmla="*/ 1860574 h 2083506"/>
              <a:gd name="connsiteX189" fmla="*/ 3244187 w 12191999"/>
              <a:gd name="connsiteY189" fmla="*/ 1857604 h 2083506"/>
              <a:gd name="connsiteX190" fmla="*/ 3246570 w 12191999"/>
              <a:gd name="connsiteY190" fmla="*/ 1852946 h 2083506"/>
              <a:gd name="connsiteX191" fmla="*/ 3237810 w 12191999"/>
              <a:gd name="connsiteY191" fmla="*/ 1853064 h 2083506"/>
              <a:gd name="connsiteX192" fmla="*/ 3230822 w 12191999"/>
              <a:gd name="connsiteY192" fmla="*/ 1855474 h 2083506"/>
              <a:gd name="connsiteX193" fmla="*/ 3136549 w 12191999"/>
              <a:gd name="connsiteY193" fmla="*/ 1874037 h 2083506"/>
              <a:gd name="connsiteX194" fmla="*/ 2845754 w 12191999"/>
              <a:gd name="connsiteY194" fmla="*/ 1910932 h 2083506"/>
              <a:gd name="connsiteX195" fmla="*/ 2786878 w 12191999"/>
              <a:gd name="connsiteY195" fmla="*/ 1917162 h 2083506"/>
              <a:gd name="connsiteX196" fmla="*/ 2725298 w 12191999"/>
              <a:gd name="connsiteY196" fmla="*/ 1912340 h 2083506"/>
              <a:gd name="connsiteX197" fmla="*/ 2697754 w 12191999"/>
              <a:gd name="connsiteY197" fmla="*/ 1914863 h 2083506"/>
              <a:gd name="connsiteX198" fmla="*/ 2568063 w 12191999"/>
              <a:gd name="connsiteY198" fmla="*/ 1936283 h 2083506"/>
              <a:gd name="connsiteX199" fmla="*/ 2489784 w 12191999"/>
              <a:gd name="connsiteY199" fmla="*/ 1943720 h 2083506"/>
              <a:gd name="connsiteX200" fmla="*/ 2458978 w 12191999"/>
              <a:gd name="connsiteY200" fmla="*/ 1938095 h 2083506"/>
              <a:gd name="connsiteX201" fmla="*/ 2318712 w 12191999"/>
              <a:gd name="connsiteY201" fmla="*/ 1934474 h 2083506"/>
              <a:gd name="connsiteX202" fmla="*/ 2268709 w 12191999"/>
              <a:gd name="connsiteY202" fmla="*/ 1940521 h 2083506"/>
              <a:gd name="connsiteX203" fmla="*/ 2264080 w 12191999"/>
              <a:gd name="connsiteY203" fmla="*/ 1941232 h 2083506"/>
              <a:gd name="connsiteX204" fmla="*/ 2254684 w 12191999"/>
              <a:gd name="connsiteY204" fmla="*/ 1943524 h 2083506"/>
              <a:gd name="connsiteX205" fmla="*/ 2252523 w 12191999"/>
              <a:gd name="connsiteY205" fmla="*/ 1943004 h 2083506"/>
              <a:gd name="connsiteX206" fmla="*/ 2173350 w 12191999"/>
              <a:gd name="connsiteY206" fmla="*/ 1929202 h 2083506"/>
              <a:gd name="connsiteX207" fmla="*/ 2155266 w 12191999"/>
              <a:gd name="connsiteY207" fmla="*/ 1920267 h 2083506"/>
              <a:gd name="connsiteX208" fmla="*/ 2091013 w 12191999"/>
              <a:gd name="connsiteY208" fmla="*/ 1914631 h 2083506"/>
              <a:gd name="connsiteX209" fmla="*/ 2030712 w 12191999"/>
              <a:gd name="connsiteY209" fmla="*/ 1897690 h 2083506"/>
              <a:gd name="connsiteX210" fmla="*/ 1908838 w 12191999"/>
              <a:gd name="connsiteY210" fmla="*/ 1892222 h 2083506"/>
              <a:gd name="connsiteX211" fmla="*/ 1877796 w 12191999"/>
              <a:gd name="connsiteY211" fmla="*/ 1883887 h 2083506"/>
              <a:gd name="connsiteX212" fmla="*/ 1875824 w 12191999"/>
              <a:gd name="connsiteY212" fmla="*/ 1879265 h 2083506"/>
              <a:gd name="connsiteX213" fmla="*/ 1823048 w 12191999"/>
              <a:gd name="connsiteY213" fmla="*/ 1881064 h 2083506"/>
              <a:gd name="connsiteX214" fmla="*/ 1765736 w 12191999"/>
              <a:gd name="connsiteY214" fmla="*/ 1856578 h 2083506"/>
              <a:gd name="connsiteX215" fmla="*/ 1725669 w 12191999"/>
              <a:gd name="connsiteY215" fmla="*/ 1833744 h 2083506"/>
              <a:gd name="connsiteX216" fmla="*/ 1725216 w 12191999"/>
              <a:gd name="connsiteY216" fmla="*/ 1829447 h 2083506"/>
              <a:gd name="connsiteX217" fmla="*/ 1721485 w 12191999"/>
              <a:gd name="connsiteY217" fmla="*/ 1828960 h 2083506"/>
              <a:gd name="connsiteX218" fmla="*/ 1717786 w 12191999"/>
              <a:gd name="connsiteY218" fmla="*/ 1832224 h 2083506"/>
              <a:gd name="connsiteX219" fmla="*/ 1689907 w 12191999"/>
              <a:gd name="connsiteY219" fmla="*/ 1825425 h 2083506"/>
              <a:gd name="connsiteX220" fmla="*/ 1688093 w 12191999"/>
              <a:gd name="connsiteY220" fmla="*/ 1817391 h 2083506"/>
              <a:gd name="connsiteX221" fmla="*/ 1496789 w 12191999"/>
              <a:gd name="connsiteY221" fmla="*/ 1805297 h 2083506"/>
              <a:gd name="connsiteX222" fmla="*/ 1392839 w 12191999"/>
              <a:gd name="connsiteY222" fmla="*/ 1758649 h 2083506"/>
              <a:gd name="connsiteX223" fmla="*/ 1360872 w 12191999"/>
              <a:gd name="connsiteY223" fmla="*/ 1752441 h 2083506"/>
              <a:gd name="connsiteX224" fmla="*/ 1313885 w 12191999"/>
              <a:gd name="connsiteY224" fmla="*/ 1731785 h 2083506"/>
              <a:gd name="connsiteX225" fmla="*/ 1247665 w 12191999"/>
              <a:gd name="connsiteY225" fmla="*/ 1727765 h 2083506"/>
              <a:gd name="connsiteX226" fmla="*/ 1196850 w 12191999"/>
              <a:gd name="connsiteY226" fmla="*/ 1729622 h 2083506"/>
              <a:gd name="connsiteX227" fmla="*/ 1168728 w 12191999"/>
              <a:gd name="connsiteY227" fmla="*/ 1728550 h 2083506"/>
              <a:gd name="connsiteX228" fmla="*/ 1096918 w 12191999"/>
              <a:gd name="connsiteY228" fmla="*/ 1721485 h 2083506"/>
              <a:gd name="connsiteX229" fmla="*/ 1094082 w 12191999"/>
              <a:gd name="connsiteY229" fmla="*/ 1720113 h 2083506"/>
              <a:gd name="connsiteX230" fmla="*/ 1040782 w 12191999"/>
              <a:gd name="connsiteY230" fmla="*/ 1721762 h 2083506"/>
              <a:gd name="connsiteX231" fmla="*/ 955980 w 12191999"/>
              <a:gd name="connsiteY231" fmla="*/ 1719289 h 2083506"/>
              <a:gd name="connsiteX232" fmla="*/ 926108 w 12191999"/>
              <a:gd name="connsiteY232" fmla="*/ 1715917 h 2083506"/>
              <a:gd name="connsiteX233" fmla="*/ 876049 w 12191999"/>
              <a:gd name="connsiteY233" fmla="*/ 1710422 h 2083506"/>
              <a:gd name="connsiteX234" fmla="*/ 839194 w 12191999"/>
              <a:gd name="connsiteY234" fmla="*/ 1700176 h 2083506"/>
              <a:gd name="connsiteX235" fmla="*/ 797112 w 12191999"/>
              <a:gd name="connsiteY235" fmla="*/ 1698014 h 2083506"/>
              <a:gd name="connsiteX236" fmla="*/ 786610 w 12191999"/>
              <a:gd name="connsiteY236" fmla="*/ 1705455 h 2083506"/>
              <a:gd name="connsiteX237" fmla="*/ 741833 w 12191999"/>
              <a:gd name="connsiteY237" fmla="*/ 1700566 h 2083506"/>
              <a:gd name="connsiteX238" fmla="*/ 673985 w 12191999"/>
              <a:gd name="connsiteY238" fmla="*/ 1692278 h 2083506"/>
              <a:gd name="connsiteX239" fmla="*/ 634665 w 12191999"/>
              <a:gd name="connsiteY239" fmla="*/ 1689550 h 2083506"/>
              <a:gd name="connsiteX240" fmla="*/ 527471 w 12191999"/>
              <a:gd name="connsiteY240" fmla="*/ 1679869 h 2083506"/>
              <a:gd name="connsiteX241" fmla="*/ 420260 w 12191999"/>
              <a:gd name="connsiteY241" fmla="*/ 1668475 h 2083506"/>
              <a:gd name="connsiteX242" fmla="*/ 357630 w 12191999"/>
              <a:gd name="connsiteY242" fmla="*/ 1652142 h 2083506"/>
              <a:gd name="connsiteX243" fmla="*/ 269407 w 12191999"/>
              <a:gd name="connsiteY243" fmla="*/ 1643812 h 2083506"/>
              <a:gd name="connsiteX244" fmla="*/ 254769 w 12191999"/>
              <a:gd name="connsiteY244" fmla="*/ 1641013 h 2083506"/>
              <a:gd name="connsiteX245" fmla="*/ 150763 w 12191999"/>
              <a:gd name="connsiteY245" fmla="*/ 1628143 h 2083506"/>
              <a:gd name="connsiteX246" fmla="*/ 29133 w 12191999"/>
              <a:gd name="connsiteY246" fmla="*/ 1626172 h 2083506"/>
              <a:gd name="connsiteX247" fmla="*/ 0 w 12191999"/>
              <a:gd name="connsiteY247" fmla="*/ 1619589 h 208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</a:cxnLst>
            <a:rect l="l" t="t" r="r" b="b"/>
            <a:pathLst>
              <a:path w="12191999" h="2083506">
                <a:moveTo>
                  <a:pt x="0" y="0"/>
                </a:moveTo>
                <a:lnTo>
                  <a:pt x="9429748" y="0"/>
                </a:lnTo>
                <a:lnTo>
                  <a:pt x="9429748" y="1"/>
                </a:lnTo>
                <a:lnTo>
                  <a:pt x="12191999" y="1"/>
                </a:lnTo>
                <a:lnTo>
                  <a:pt x="12191999" y="1164372"/>
                </a:lnTo>
                <a:lnTo>
                  <a:pt x="12147852" y="1163783"/>
                </a:lnTo>
                <a:cubicBezTo>
                  <a:pt x="12063101" y="1189107"/>
                  <a:pt x="12045020" y="1156925"/>
                  <a:pt x="11993604" y="1153496"/>
                </a:cubicBezTo>
                <a:cubicBezTo>
                  <a:pt x="11954216" y="1165241"/>
                  <a:pt x="11911195" y="1167350"/>
                  <a:pt x="11865319" y="1176624"/>
                </a:cubicBezTo>
                <a:cubicBezTo>
                  <a:pt x="11822513" y="1184682"/>
                  <a:pt x="11766915" y="1201558"/>
                  <a:pt x="11718353" y="1209136"/>
                </a:cubicBezTo>
                <a:cubicBezTo>
                  <a:pt x="11675379" y="1217463"/>
                  <a:pt x="11638007" y="1216639"/>
                  <a:pt x="11609067" y="1218512"/>
                </a:cubicBezTo>
                <a:cubicBezTo>
                  <a:pt x="11597582" y="1221322"/>
                  <a:pt x="11554280" y="1243577"/>
                  <a:pt x="11545958" y="1240430"/>
                </a:cubicBezTo>
                <a:lnTo>
                  <a:pt x="11445770" y="1225780"/>
                </a:lnTo>
                <a:cubicBezTo>
                  <a:pt x="11425543" y="1230782"/>
                  <a:pt x="11413740" y="1222096"/>
                  <a:pt x="11398842" y="1227250"/>
                </a:cubicBezTo>
                <a:cubicBezTo>
                  <a:pt x="11367060" y="1233093"/>
                  <a:pt x="11269285" y="1263712"/>
                  <a:pt x="11240093" y="1266797"/>
                </a:cubicBezTo>
                <a:cubicBezTo>
                  <a:pt x="11197297" y="1273685"/>
                  <a:pt x="11181311" y="1272682"/>
                  <a:pt x="11141364" y="1288059"/>
                </a:cubicBezTo>
                <a:cubicBezTo>
                  <a:pt x="11099891" y="1305386"/>
                  <a:pt x="11051533" y="1319157"/>
                  <a:pt x="11015396" y="1353104"/>
                </a:cubicBezTo>
                <a:cubicBezTo>
                  <a:pt x="11009424" y="1362217"/>
                  <a:pt x="10992328" y="1361966"/>
                  <a:pt x="10973905" y="1365109"/>
                </a:cubicBezTo>
                <a:cubicBezTo>
                  <a:pt x="10955482" y="1368254"/>
                  <a:pt x="10907369" y="1372817"/>
                  <a:pt x="10904858" y="1371966"/>
                </a:cubicBezTo>
                <a:cubicBezTo>
                  <a:pt x="10880521" y="1379494"/>
                  <a:pt x="10873670" y="1399734"/>
                  <a:pt x="10827883" y="1410270"/>
                </a:cubicBezTo>
                <a:cubicBezTo>
                  <a:pt x="10790248" y="1415655"/>
                  <a:pt x="10724899" y="1420726"/>
                  <a:pt x="10690996" y="1426394"/>
                </a:cubicBezTo>
                <a:cubicBezTo>
                  <a:pt x="10676463" y="1423331"/>
                  <a:pt x="10634514" y="1436908"/>
                  <a:pt x="10624461" y="1444283"/>
                </a:cubicBezTo>
                <a:cubicBezTo>
                  <a:pt x="10601952" y="1468442"/>
                  <a:pt x="10536224" y="1460228"/>
                  <a:pt x="10517208" y="1478947"/>
                </a:cubicBezTo>
                <a:cubicBezTo>
                  <a:pt x="10509508" y="1482271"/>
                  <a:pt x="10505833" y="1468818"/>
                  <a:pt x="10497937" y="1469831"/>
                </a:cubicBezTo>
                <a:lnTo>
                  <a:pt x="10471201" y="1486037"/>
                </a:lnTo>
                <a:lnTo>
                  <a:pt x="10448263" y="1478223"/>
                </a:lnTo>
                <a:lnTo>
                  <a:pt x="10388089" y="1507175"/>
                </a:lnTo>
                <a:cubicBezTo>
                  <a:pt x="10350285" y="1513081"/>
                  <a:pt x="10383281" y="1526586"/>
                  <a:pt x="10333720" y="1515848"/>
                </a:cubicBezTo>
                <a:cubicBezTo>
                  <a:pt x="10286428" y="1526223"/>
                  <a:pt x="10174884" y="1550019"/>
                  <a:pt x="10104338" y="1569424"/>
                </a:cubicBezTo>
                <a:cubicBezTo>
                  <a:pt x="10066963" y="1581564"/>
                  <a:pt x="9967395" y="1605712"/>
                  <a:pt x="9910445" y="1632275"/>
                </a:cubicBezTo>
                <a:cubicBezTo>
                  <a:pt x="9856131" y="1644130"/>
                  <a:pt x="9831118" y="1689967"/>
                  <a:pt x="9770872" y="1688088"/>
                </a:cubicBezTo>
                <a:cubicBezTo>
                  <a:pt x="9769882" y="1691843"/>
                  <a:pt x="9737016" y="1697044"/>
                  <a:pt x="9733849" y="1700034"/>
                </a:cubicBezTo>
                <a:lnTo>
                  <a:pt x="9703714" y="1730093"/>
                </a:lnTo>
                <a:lnTo>
                  <a:pt x="9698351" y="1730377"/>
                </a:lnTo>
                <a:lnTo>
                  <a:pt x="9632895" y="1736363"/>
                </a:lnTo>
                <a:lnTo>
                  <a:pt x="9569107" y="1741010"/>
                </a:lnTo>
                <a:cubicBezTo>
                  <a:pt x="9558961" y="1745882"/>
                  <a:pt x="9548028" y="1750646"/>
                  <a:pt x="9536451" y="1755120"/>
                </a:cubicBezTo>
                <a:lnTo>
                  <a:pt x="9529385" y="1757515"/>
                </a:lnTo>
                <a:lnTo>
                  <a:pt x="9498527" y="1753117"/>
                </a:lnTo>
                <a:lnTo>
                  <a:pt x="9436642" y="1755478"/>
                </a:lnTo>
                <a:lnTo>
                  <a:pt x="9429748" y="1756317"/>
                </a:lnTo>
                <a:lnTo>
                  <a:pt x="9429748" y="1768745"/>
                </a:lnTo>
                <a:lnTo>
                  <a:pt x="9425802" y="1769273"/>
                </a:lnTo>
                <a:cubicBezTo>
                  <a:pt x="9390751" y="1773262"/>
                  <a:pt x="9371406" y="1773457"/>
                  <a:pt x="9349763" y="1776107"/>
                </a:cubicBezTo>
                <a:cubicBezTo>
                  <a:pt x="9314721" y="1782260"/>
                  <a:pt x="9277650" y="1796217"/>
                  <a:pt x="9256503" y="1800699"/>
                </a:cubicBezTo>
                <a:lnTo>
                  <a:pt x="9222873" y="1803003"/>
                </a:lnTo>
                <a:lnTo>
                  <a:pt x="9224095" y="1807355"/>
                </a:lnTo>
                <a:lnTo>
                  <a:pt x="9211603" y="1807675"/>
                </a:lnTo>
                <a:lnTo>
                  <a:pt x="9183719" y="1807781"/>
                </a:lnTo>
                <a:cubicBezTo>
                  <a:pt x="9166319" y="1808439"/>
                  <a:pt x="9117935" y="1807396"/>
                  <a:pt x="9100221" y="1808989"/>
                </a:cubicBezTo>
                <a:cubicBezTo>
                  <a:pt x="9095111" y="1813630"/>
                  <a:pt x="9087224" y="1816160"/>
                  <a:pt x="9077439" y="1817333"/>
                </a:cubicBezTo>
                <a:lnTo>
                  <a:pt x="9055889" y="1817464"/>
                </a:lnTo>
                <a:lnTo>
                  <a:pt x="8930912" y="1828648"/>
                </a:lnTo>
                <a:lnTo>
                  <a:pt x="8913729" y="1829483"/>
                </a:lnTo>
                <a:lnTo>
                  <a:pt x="8904423" y="1833234"/>
                </a:lnTo>
                <a:cubicBezTo>
                  <a:pt x="8897319" y="1833982"/>
                  <a:pt x="8876911" y="1833498"/>
                  <a:pt x="8871099" y="1833979"/>
                </a:cubicBezTo>
                <a:lnTo>
                  <a:pt x="8869557" y="1836113"/>
                </a:lnTo>
                <a:cubicBezTo>
                  <a:pt x="8851043" y="1839524"/>
                  <a:pt x="8781405" y="1850882"/>
                  <a:pt x="8760021" y="1854442"/>
                </a:cubicBezTo>
                <a:cubicBezTo>
                  <a:pt x="8755749" y="1851161"/>
                  <a:pt x="8746183" y="1856343"/>
                  <a:pt x="8741254" y="1857469"/>
                </a:cubicBezTo>
                <a:cubicBezTo>
                  <a:pt x="8740491" y="1855259"/>
                  <a:pt x="8728559" y="1854585"/>
                  <a:pt x="8725039" y="1856552"/>
                </a:cubicBezTo>
                <a:cubicBezTo>
                  <a:pt x="8641157" y="1867333"/>
                  <a:pt x="8683145" y="1845054"/>
                  <a:pt x="8635265" y="1859168"/>
                </a:cubicBezTo>
                <a:cubicBezTo>
                  <a:pt x="8626795" y="1860103"/>
                  <a:pt x="8619931" y="1859212"/>
                  <a:pt x="8613911" y="1857561"/>
                </a:cubicBezTo>
                <a:lnTo>
                  <a:pt x="8604931" y="1854170"/>
                </a:lnTo>
                <a:lnTo>
                  <a:pt x="8570171" y="1860579"/>
                </a:lnTo>
                <a:cubicBezTo>
                  <a:pt x="8553049" y="1862813"/>
                  <a:pt x="8535028" y="1864294"/>
                  <a:pt x="8516537" y="1864971"/>
                </a:cubicBezTo>
                <a:cubicBezTo>
                  <a:pt x="8512388" y="1860455"/>
                  <a:pt x="8497874" y="1866870"/>
                  <a:pt x="8491046" y="1868141"/>
                </a:cubicBezTo>
                <a:cubicBezTo>
                  <a:pt x="8490975" y="1865191"/>
                  <a:pt x="8475847" y="1863778"/>
                  <a:pt x="8470478" y="1866216"/>
                </a:cubicBezTo>
                <a:cubicBezTo>
                  <a:pt x="8357654" y="1876758"/>
                  <a:pt x="8421139" y="1849210"/>
                  <a:pt x="8353433" y="1865729"/>
                </a:cubicBezTo>
                <a:lnTo>
                  <a:pt x="8347675" y="1865075"/>
                </a:lnTo>
                <a:lnTo>
                  <a:pt x="8343939" y="1865677"/>
                </a:lnTo>
                <a:cubicBezTo>
                  <a:pt x="8309852" y="1870841"/>
                  <a:pt x="8272587" y="1875809"/>
                  <a:pt x="8221566" y="1881148"/>
                </a:cubicBezTo>
                <a:cubicBezTo>
                  <a:pt x="8158043" y="1892960"/>
                  <a:pt x="8095547" y="1914042"/>
                  <a:pt x="8066095" y="1919902"/>
                </a:cubicBezTo>
                <a:cubicBezTo>
                  <a:pt x="8058949" y="1919234"/>
                  <a:pt x="8051921" y="1917862"/>
                  <a:pt x="8044849" y="1916308"/>
                </a:cubicBezTo>
                <a:lnTo>
                  <a:pt x="8041142" y="1915506"/>
                </a:lnTo>
                <a:lnTo>
                  <a:pt x="8022159" y="1911521"/>
                </a:lnTo>
                <a:lnTo>
                  <a:pt x="7944932" y="1917265"/>
                </a:lnTo>
                <a:lnTo>
                  <a:pt x="7879011" y="1928570"/>
                </a:lnTo>
                <a:lnTo>
                  <a:pt x="7865529" y="1934399"/>
                </a:lnTo>
                <a:lnTo>
                  <a:pt x="7774801" y="1947969"/>
                </a:lnTo>
                <a:lnTo>
                  <a:pt x="7748398" y="1955982"/>
                </a:lnTo>
                <a:lnTo>
                  <a:pt x="7740684" y="1955717"/>
                </a:lnTo>
                <a:cubicBezTo>
                  <a:pt x="7728362" y="1958584"/>
                  <a:pt x="7714099" y="1968442"/>
                  <a:pt x="7712976" y="1960442"/>
                </a:cubicBezTo>
                <a:lnTo>
                  <a:pt x="7699956" y="1966104"/>
                </a:lnTo>
                <a:lnTo>
                  <a:pt x="7684158" y="1962927"/>
                </a:lnTo>
                <a:cubicBezTo>
                  <a:pt x="7674684" y="1962643"/>
                  <a:pt x="7652105" y="1963177"/>
                  <a:pt x="7643109" y="1964400"/>
                </a:cubicBezTo>
                <a:lnTo>
                  <a:pt x="7630180" y="1970266"/>
                </a:lnTo>
                <a:lnTo>
                  <a:pt x="7609131" y="1971774"/>
                </a:lnTo>
                <a:cubicBezTo>
                  <a:pt x="7596694" y="1971644"/>
                  <a:pt x="7570258" y="1969757"/>
                  <a:pt x="7555555" y="1969491"/>
                </a:cubicBezTo>
                <a:cubicBezTo>
                  <a:pt x="7541460" y="1966540"/>
                  <a:pt x="7530571" y="1964848"/>
                  <a:pt x="7520919" y="1970177"/>
                </a:cubicBezTo>
                <a:cubicBezTo>
                  <a:pt x="7500295" y="1966884"/>
                  <a:pt x="7480780" y="1949401"/>
                  <a:pt x="7456258" y="1960468"/>
                </a:cubicBezTo>
                <a:cubicBezTo>
                  <a:pt x="7434946" y="1957506"/>
                  <a:pt x="7435772" y="1952500"/>
                  <a:pt x="7393047" y="1952408"/>
                </a:cubicBezTo>
                <a:cubicBezTo>
                  <a:pt x="7356520" y="1952860"/>
                  <a:pt x="7236307" y="1958626"/>
                  <a:pt x="7199912" y="1959913"/>
                </a:cubicBezTo>
                <a:cubicBezTo>
                  <a:pt x="7176501" y="1959942"/>
                  <a:pt x="7160098" y="1958343"/>
                  <a:pt x="7146774" y="1956641"/>
                </a:cubicBezTo>
                <a:lnTo>
                  <a:pt x="7122244" y="1953891"/>
                </a:lnTo>
                <a:lnTo>
                  <a:pt x="7032241" y="1962723"/>
                </a:lnTo>
                <a:cubicBezTo>
                  <a:pt x="6997214" y="1965198"/>
                  <a:pt x="6963725" y="1968396"/>
                  <a:pt x="6941492" y="1976868"/>
                </a:cubicBezTo>
                <a:cubicBezTo>
                  <a:pt x="6947015" y="1970398"/>
                  <a:pt x="6923088" y="1965379"/>
                  <a:pt x="6906514" y="1968589"/>
                </a:cubicBezTo>
                <a:cubicBezTo>
                  <a:pt x="6925890" y="1943204"/>
                  <a:pt x="6840983" y="1991464"/>
                  <a:pt x="6826395" y="1974141"/>
                </a:cubicBezTo>
                <a:cubicBezTo>
                  <a:pt x="6825676" y="1990223"/>
                  <a:pt x="6751393" y="2017492"/>
                  <a:pt x="6716431" y="2004297"/>
                </a:cubicBezTo>
                <a:cubicBezTo>
                  <a:pt x="6663167" y="2007518"/>
                  <a:pt x="6625450" y="2020811"/>
                  <a:pt x="6569607" y="2015496"/>
                </a:cubicBezTo>
                <a:cubicBezTo>
                  <a:pt x="6567874" y="2017648"/>
                  <a:pt x="6565034" y="2019449"/>
                  <a:pt x="6561430" y="2020996"/>
                </a:cubicBezTo>
                <a:lnTo>
                  <a:pt x="6549371" y="2024747"/>
                </a:lnTo>
                <a:lnTo>
                  <a:pt x="6547040" y="2024474"/>
                </a:lnTo>
                <a:cubicBezTo>
                  <a:pt x="6537882" y="2024425"/>
                  <a:pt x="6533193" y="2025332"/>
                  <a:pt x="6530482" y="2026659"/>
                </a:cubicBezTo>
                <a:lnTo>
                  <a:pt x="6528565" y="2028600"/>
                </a:lnTo>
                <a:lnTo>
                  <a:pt x="6517741" y="2030558"/>
                </a:lnTo>
                <a:lnTo>
                  <a:pt x="6497855" y="2035650"/>
                </a:lnTo>
                <a:lnTo>
                  <a:pt x="6492785" y="2035444"/>
                </a:lnTo>
                <a:lnTo>
                  <a:pt x="6460692" y="2041321"/>
                </a:lnTo>
                <a:lnTo>
                  <a:pt x="6459609" y="2040851"/>
                </a:lnTo>
                <a:cubicBezTo>
                  <a:pt x="6456451" y="2039933"/>
                  <a:pt x="6452734" y="2039508"/>
                  <a:pt x="6447765" y="2040102"/>
                </a:cubicBezTo>
                <a:cubicBezTo>
                  <a:pt x="6446007" y="2031126"/>
                  <a:pt x="6441093" y="2037380"/>
                  <a:pt x="6426590" y="2039928"/>
                </a:cubicBezTo>
                <a:cubicBezTo>
                  <a:pt x="6423606" y="2033241"/>
                  <a:pt x="6413230" y="2032925"/>
                  <a:pt x="6401693" y="2033537"/>
                </a:cubicBezTo>
                <a:lnTo>
                  <a:pt x="6387141" y="2033161"/>
                </a:lnTo>
                <a:lnTo>
                  <a:pt x="6357846" y="2036782"/>
                </a:lnTo>
                <a:lnTo>
                  <a:pt x="6342914" y="2037585"/>
                </a:lnTo>
                <a:lnTo>
                  <a:pt x="6336300" y="2038781"/>
                </a:lnTo>
                <a:lnTo>
                  <a:pt x="6317178" y="2038968"/>
                </a:lnTo>
                <a:lnTo>
                  <a:pt x="6161427" y="2047338"/>
                </a:lnTo>
                <a:cubicBezTo>
                  <a:pt x="6147824" y="2057658"/>
                  <a:pt x="6118908" y="2077615"/>
                  <a:pt x="6097339" y="2082438"/>
                </a:cubicBezTo>
                <a:cubicBezTo>
                  <a:pt x="6090149" y="2084046"/>
                  <a:pt x="6083776" y="2083972"/>
                  <a:pt x="6079059" y="2081299"/>
                </a:cubicBezTo>
                <a:cubicBezTo>
                  <a:pt x="6063900" y="2082334"/>
                  <a:pt x="6011621" y="2084537"/>
                  <a:pt x="5998439" y="2070958"/>
                </a:cubicBezTo>
                <a:cubicBezTo>
                  <a:pt x="5976443" y="2071759"/>
                  <a:pt x="5925514" y="2069780"/>
                  <a:pt x="5904290" y="2070255"/>
                </a:cubicBezTo>
                <a:cubicBezTo>
                  <a:pt x="5871515" y="2066244"/>
                  <a:pt x="5843986" y="2088249"/>
                  <a:pt x="5814867" y="2079032"/>
                </a:cubicBezTo>
                <a:cubicBezTo>
                  <a:pt x="5792003" y="2070559"/>
                  <a:pt x="5750009" y="2076273"/>
                  <a:pt x="5725743" y="2070558"/>
                </a:cubicBezTo>
                <a:cubicBezTo>
                  <a:pt x="5716432" y="2058355"/>
                  <a:pt x="5667424" y="2047322"/>
                  <a:pt x="5650546" y="2052412"/>
                </a:cubicBezTo>
                <a:cubicBezTo>
                  <a:pt x="5614627" y="2046084"/>
                  <a:pt x="5608108" y="2028306"/>
                  <a:pt x="5581284" y="2023175"/>
                </a:cubicBezTo>
                <a:lnTo>
                  <a:pt x="5572593" y="2018391"/>
                </a:lnTo>
                <a:lnTo>
                  <a:pt x="5548580" y="2016951"/>
                </a:lnTo>
                <a:cubicBezTo>
                  <a:pt x="5523726" y="2017783"/>
                  <a:pt x="5498337" y="2019663"/>
                  <a:pt x="5471173" y="2018786"/>
                </a:cubicBezTo>
                <a:cubicBezTo>
                  <a:pt x="5447687" y="2003020"/>
                  <a:pt x="5353807" y="2022324"/>
                  <a:pt x="5340320" y="2037611"/>
                </a:cubicBezTo>
                <a:cubicBezTo>
                  <a:pt x="5340015" y="2024215"/>
                  <a:pt x="5271937" y="2042455"/>
                  <a:pt x="5254376" y="2042928"/>
                </a:cubicBezTo>
                <a:cubicBezTo>
                  <a:pt x="5248522" y="2043086"/>
                  <a:pt x="5248281" y="2041270"/>
                  <a:pt x="5258035" y="2035649"/>
                </a:cubicBezTo>
                <a:cubicBezTo>
                  <a:pt x="5239374" y="2037214"/>
                  <a:pt x="5220112" y="2030252"/>
                  <a:pt x="5230622" y="2024576"/>
                </a:cubicBezTo>
                <a:cubicBezTo>
                  <a:pt x="5173932" y="2036724"/>
                  <a:pt x="5090262" y="2024645"/>
                  <a:pt x="5026203" y="2030162"/>
                </a:cubicBezTo>
                <a:cubicBezTo>
                  <a:pt x="4991280" y="2016814"/>
                  <a:pt x="5010212" y="2029164"/>
                  <a:pt x="4973988" y="2026668"/>
                </a:cubicBezTo>
                <a:cubicBezTo>
                  <a:pt x="4983896" y="2038955"/>
                  <a:pt x="4930012" y="2019774"/>
                  <a:pt x="4928030" y="2033642"/>
                </a:cubicBezTo>
                <a:cubicBezTo>
                  <a:pt x="4921501" y="2032748"/>
                  <a:pt x="4915238" y="2031445"/>
                  <a:pt x="4908970" y="2030033"/>
                </a:cubicBezTo>
                <a:lnTo>
                  <a:pt x="4905679" y="2029300"/>
                </a:lnTo>
                <a:lnTo>
                  <a:pt x="4892525" y="2028768"/>
                </a:lnTo>
                <a:lnTo>
                  <a:pt x="4888818" y="2025619"/>
                </a:lnTo>
                <a:lnTo>
                  <a:pt x="4869018" y="2022668"/>
                </a:lnTo>
                <a:cubicBezTo>
                  <a:pt x="4861602" y="2022028"/>
                  <a:pt x="4853622" y="2021880"/>
                  <a:pt x="4844804" y="2022527"/>
                </a:cubicBezTo>
                <a:cubicBezTo>
                  <a:pt x="4823110" y="2028022"/>
                  <a:pt x="4789330" y="2021287"/>
                  <a:pt x="4758778" y="2021694"/>
                </a:cubicBezTo>
                <a:lnTo>
                  <a:pt x="4744748" y="2023396"/>
                </a:lnTo>
                <a:lnTo>
                  <a:pt x="4698956" y="2020558"/>
                </a:lnTo>
                <a:cubicBezTo>
                  <a:pt x="4685921" y="2020008"/>
                  <a:pt x="4672392" y="2019718"/>
                  <a:pt x="4658147" y="2019920"/>
                </a:cubicBezTo>
                <a:lnTo>
                  <a:pt x="4631706" y="2021274"/>
                </a:lnTo>
                <a:lnTo>
                  <a:pt x="4624776" y="2020152"/>
                </a:lnTo>
                <a:cubicBezTo>
                  <a:pt x="4612703" y="2020277"/>
                  <a:pt x="4596727" y="2024226"/>
                  <a:pt x="4598150" y="2019429"/>
                </a:cubicBezTo>
                <a:lnTo>
                  <a:pt x="4584588" y="2021092"/>
                </a:lnTo>
                <a:lnTo>
                  <a:pt x="4571203" y="2017263"/>
                </a:lnTo>
                <a:cubicBezTo>
                  <a:pt x="4569736" y="2016374"/>
                  <a:pt x="4568633" y="2015427"/>
                  <a:pt x="4567930" y="2014458"/>
                </a:cubicBezTo>
                <a:lnTo>
                  <a:pt x="4548984" y="2015717"/>
                </a:lnTo>
                <a:lnTo>
                  <a:pt x="4533451" y="2012976"/>
                </a:lnTo>
                <a:lnTo>
                  <a:pt x="4519910" y="2014768"/>
                </a:lnTo>
                <a:lnTo>
                  <a:pt x="4514290" y="2014364"/>
                </a:lnTo>
                <a:lnTo>
                  <a:pt x="4500320" y="2013007"/>
                </a:lnTo>
                <a:cubicBezTo>
                  <a:pt x="4493159" y="2012056"/>
                  <a:pt x="4485144" y="2010910"/>
                  <a:pt x="4476219" y="2009993"/>
                </a:cubicBezTo>
                <a:lnTo>
                  <a:pt x="4468701" y="2009574"/>
                </a:lnTo>
                <a:lnTo>
                  <a:pt x="4452333" y="2004964"/>
                </a:lnTo>
                <a:cubicBezTo>
                  <a:pt x="4440422" y="2001479"/>
                  <a:pt x="4431048" y="1999130"/>
                  <a:pt x="4420644" y="2001021"/>
                </a:cubicBezTo>
                <a:cubicBezTo>
                  <a:pt x="4402911" y="1996519"/>
                  <a:pt x="4390524" y="1983900"/>
                  <a:pt x="4364856" y="1987267"/>
                </a:cubicBezTo>
                <a:cubicBezTo>
                  <a:pt x="4372645" y="1981550"/>
                  <a:pt x="4336350" y="1986575"/>
                  <a:pt x="4332062" y="1980703"/>
                </a:cubicBezTo>
                <a:cubicBezTo>
                  <a:pt x="4330083" y="1975974"/>
                  <a:pt x="4318612" y="1976397"/>
                  <a:pt x="4309876" y="1974653"/>
                </a:cubicBezTo>
                <a:cubicBezTo>
                  <a:pt x="4303650" y="1969824"/>
                  <a:pt x="4259693" y="1965414"/>
                  <a:pt x="4244391" y="1966109"/>
                </a:cubicBezTo>
                <a:cubicBezTo>
                  <a:pt x="4201255" y="1970914"/>
                  <a:pt x="4166558" y="1951471"/>
                  <a:pt x="4132071" y="1954813"/>
                </a:cubicBezTo>
                <a:cubicBezTo>
                  <a:pt x="4123041" y="1954358"/>
                  <a:pt x="4115554" y="1953263"/>
                  <a:pt x="4109069" y="1951778"/>
                </a:cubicBezTo>
                <a:lnTo>
                  <a:pt x="4092908" y="1946662"/>
                </a:lnTo>
                <a:cubicBezTo>
                  <a:pt x="4092707" y="1945539"/>
                  <a:pt x="4092506" y="1944415"/>
                  <a:pt x="4092306" y="1943291"/>
                </a:cubicBezTo>
                <a:lnTo>
                  <a:pt x="4080234" y="1941219"/>
                </a:lnTo>
                <a:lnTo>
                  <a:pt x="4077778" y="1940145"/>
                </a:lnTo>
                <a:cubicBezTo>
                  <a:pt x="4073105" y="1938081"/>
                  <a:pt x="4068339" y="1936119"/>
                  <a:pt x="4062936" y="1934506"/>
                </a:cubicBezTo>
                <a:cubicBezTo>
                  <a:pt x="4048082" y="1947155"/>
                  <a:pt x="4014523" y="1922869"/>
                  <a:pt x="4012506" y="1935475"/>
                </a:cubicBezTo>
                <a:cubicBezTo>
                  <a:pt x="3980228" y="1928812"/>
                  <a:pt x="3986775" y="1942559"/>
                  <a:pt x="3965880" y="1925968"/>
                </a:cubicBezTo>
                <a:cubicBezTo>
                  <a:pt x="3899515" y="1923414"/>
                  <a:pt x="3830855" y="1902158"/>
                  <a:pt x="3765338" y="1906649"/>
                </a:cubicBezTo>
                <a:cubicBezTo>
                  <a:pt x="3780686" y="1902635"/>
                  <a:pt x="3768784" y="1893856"/>
                  <a:pt x="3749493" y="1893071"/>
                </a:cubicBezTo>
                <a:cubicBezTo>
                  <a:pt x="3807776" y="1876857"/>
                  <a:pt x="3656400" y="1898030"/>
                  <a:pt x="3672704" y="1881383"/>
                </a:cubicBezTo>
                <a:cubicBezTo>
                  <a:pt x="3645532" y="1893973"/>
                  <a:pt x="3537791" y="1900656"/>
                  <a:pt x="3530082" y="1883187"/>
                </a:cubicBezTo>
                <a:cubicBezTo>
                  <a:pt x="3479808" y="1875044"/>
                  <a:pt x="3426017" y="1877998"/>
                  <a:pt x="3387664" y="1862579"/>
                </a:cubicBezTo>
                <a:cubicBezTo>
                  <a:pt x="3382649" y="1863935"/>
                  <a:pt x="3377277" y="1864791"/>
                  <a:pt x="3371681" y="1865293"/>
                </a:cubicBezTo>
                <a:lnTo>
                  <a:pt x="3355305" y="1865842"/>
                </a:lnTo>
                <a:lnTo>
                  <a:pt x="3353790" y="1865158"/>
                </a:lnTo>
                <a:cubicBezTo>
                  <a:pt x="3346144" y="1863282"/>
                  <a:pt x="3340687" y="1863057"/>
                  <a:pt x="3336210" y="1863564"/>
                </a:cubicBezTo>
                <a:lnTo>
                  <a:pt x="3331381" y="1864716"/>
                </a:lnTo>
                <a:lnTo>
                  <a:pt x="3319012" y="1864093"/>
                </a:lnTo>
                <a:lnTo>
                  <a:pt x="3293818" y="1864135"/>
                </a:lnTo>
                <a:lnTo>
                  <a:pt x="3289881" y="1862954"/>
                </a:lnTo>
                <a:lnTo>
                  <a:pt x="3253090" y="1861164"/>
                </a:lnTo>
                <a:cubicBezTo>
                  <a:pt x="3253042" y="1860968"/>
                  <a:pt x="3252996" y="1860771"/>
                  <a:pt x="3252949" y="1860574"/>
                </a:cubicBezTo>
                <a:cubicBezTo>
                  <a:pt x="3251799" y="1859213"/>
                  <a:pt x="3249368" y="1858131"/>
                  <a:pt x="3244187" y="1857604"/>
                </a:cubicBezTo>
                <a:cubicBezTo>
                  <a:pt x="3250860" y="1853873"/>
                  <a:pt x="3250577" y="1852999"/>
                  <a:pt x="3246570" y="1852946"/>
                </a:cubicBezTo>
                <a:lnTo>
                  <a:pt x="3237810" y="1853064"/>
                </a:lnTo>
                <a:lnTo>
                  <a:pt x="3230822" y="1855474"/>
                </a:lnTo>
                <a:cubicBezTo>
                  <a:pt x="3206812" y="1862286"/>
                  <a:pt x="3176733" y="1868865"/>
                  <a:pt x="3136549" y="1874037"/>
                </a:cubicBezTo>
                <a:cubicBezTo>
                  <a:pt x="3081163" y="1880168"/>
                  <a:pt x="2902557" y="1900580"/>
                  <a:pt x="2845754" y="1910932"/>
                </a:cubicBezTo>
                <a:cubicBezTo>
                  <a:pt x="2860822" y="1944376"/>
                  <a:pt x="2813389" y="1905358"/>
                  <a:pt x="2786878" y="1917162"/>
                </a:cubicBezTo>
                <a:cubicBezTo>
                  <a:pt x="2766803" y="1917398"/>
                  <a:pt x="2741628" y="1915886"/>
                  <a:pt x="2725298" y="1912340"/>
                </a:cubicBezTo>
                <a:cubicBezTo>
                  <a:pt x="2716680" y="1911427"/>
                  <a:pt x="2707572" y="1911972"/>
                  <a:pt x="2697754" y="1914863"/>
                </a:cubicBezTo>
                <a:cubicBezTo>
                  <a:pt x="2667185" y="1939014"/>
                  <a:pt x="2622149" y="1926211"/>
                  <a:pt x="2568063" y="1936283"/>
                </a:cubicBezTo>
                <a:cubicBezTo>
                  <a:pt x="2552625" y="1932001"/>
                  <a:pt x="2502682" y="1953378"/>
                  <a:pt x="2489784" y="1943720"/>
                </a:cubicBezTo>
                <a:cubicBezTo>
                  <a:pt x="2478524" y="1943155"/>
                  <a:pt x="2467418" y="1949411"/>
                  <a:pt x="2458978" y="1938095"/>
                </a:cubicBezTo>
                <a:cubicBezTo>
                  <a:pt x="2417552" y="1934639"/>
                  <a:pt x="2366376" y="1931293"/>
                  <a:pt x="2318712" y="1934474"/>
                </a:cubicBezTo>
                <a:cubicBezTo>
                  <a:pt x="2296029" y="1936526"/>
                  <a:pt x="2282069" y="1938434"/>
                  <a:pt x="2268709" y="1940521"/>
                </a:cubicBezTo>
                <a:lnTo>
                  <a:pt x="2264080" y="1941232"/>
                </a:lnTo>
                <a:lnTo>
                  <a:pt x="2254684" y="1943524"/>
                </a:lnTo>
                <a:lnTo>
                  <a:pt x="2252523" y="1943004"/>
                </a:lnTo>
                <a:lnTo>
                  <a:pt x="2173350" y="1929202"/>
                </a:lnTo>
                <a:lnTo>
                  <a:pt x="2155266" y="1920267"/>
                </a:lnTo>
                <a:lnTo>
                  <a:pt x="2091013" y="1914631"/>
                </a:lnTo>
                <a:cubicBezTo>
                  <a:pt x="2033357" y="1920614"/>
                  <a:pt x="2070513" y="1905065"/>
                  <a:pt x="2030712" y="1897690"/>
                </a:cubicBezTo>
                <a:cubicBezTo>
                  <a:pt x="1994539" y="1893055"/>
                  <a:pt x="1958569" y="1883188"/>
                  <a:pt x="1908838" y="1892222"/>
                </a:cubicBezTo>
                <a:cubicBezTo>
                  <a:pt x="1897236" y="1896147"/>
                  <a:pt x="1883338" y="1892415"/>
                  <a:pt x="1877796" y="1883887"/>
                </a:cubicBezTo>
                <a:cubicBezTo>
                  <a:pt x="1876842" y="1882419"/>
                  <a:pt x="1876177" y="1880863"/>
                  <a:pt x="1875824" y="1879265"/>
                </a:cubicBezTo>
                <a:cubicBezTo>
                  <a:pt x="1843474" y="1887199"/>
                  <a:pt x="1841511" y="1873818"/>
                  <a:pt x="1823048" y="1881064"/>
                </a:cubicBezTo>
                <a:cubicBezTo>
                  <a:pt x="1792640" y="1872164"/>
                  <a:pt x="1782358" y="1850450"/>
                  <a:pt x="1765736" y="1856578"/>
                </a:cubicBezTo>
                <a:cubicBezTo>
                  <a:pt x="1753024" y="1849107"/>
                  <a:pt x="1745932" y="1828316"/>
                  <a:pt x="1725669" y="1833744"/>
                </a:cubicBezTo>
                <a:cubicBezTo>
                  <a:pt x="1727428" y="1831405"/>
                  <a:pt x="1726953" y="1830157"/>
                  <a:pt x="1725216" y="1829447"/>
                </a:cubicBezTo>
                <a:lnTo>
                  <a:pt x="1721485" y="1828960"/>
                </a:lnTo>
                <a:lnTo>
                  <a:pt x="1717786" y="1832224"/>
                </a:lnTo>
                <a:cubicBezTo>
                  <a:pt x="1703445" y="1843277"/>
                  <a:pt x="1706547" y="1827935"/>
                  <a:pt x="1689907" y="1825425"/>
                </a:cubicBezTo>
                <a:cubicBezTo>
                  <a:pt x="1682338" y="1823445"/>
                  <a:pt x="1685181" y="1820226"/>
                  <a:pt x="1688093" y="1817391"/>
                </a:cubicBezTo>
                <a:lnTo>
                  <a:pt x="1496789" y="1805297"/>
                </a:lnTo>
                <a:cubicBezTo>
                  <a:pt x="1463551" y="1793913"/>
                  <a:pt x="1426345" y="1786892"/>
                  <a:pt x="1392839" y="1758649"/>
                </a:cubicBezTo>
                <a:cubicBezTo>
                  <a:pt x="1386461" y="1750573"/>
                  <a:pt x="1374031" y="1756918"/>
                  <a:pt x="1360872" y="1752441"/>
                </a:cubicBezTo>
                <a:cubicBezTo>
                  <a:pt x="1347711" y="1747963"/>
                  <a:pt x="1332751" y="1735898"/>
                  <a:pt x="1313885" y="1731785"/>
                </a:cubicBezTo>
                <a:cubicBezTo>
                  <a:pt x="1281989" y="1726305"/>
                  <a:pt x="1256405" y="1739744"/>
                  <a:pt x="1247665" y="1727765"/>
                </a:cubicBezTo>
                <a:cubicBezTo>
                  <a:pt x="1231363" y="1728538"/>
                  <a:pt x="1209120" y="1742556"/>
                  <a:pt x="1196850" y="1729622"/>
                </a:cubicBezTo>
                <a:cubicBezTo>
                  <a:pt x="1195195" y="1740224"/>
                  <a:pt x="1178147" y="1721561"/>
                  <a:pt x="1168728" y="1728550"/>
                </a:cubicBezTo>
                <a:cubicBezTo>
                  <a:pt x="1152073" y="1727193"/>
                  <a:pt x="1122804" y="1725926"/>
                  <a:pt x="1096918" y="1721485"/>
                </a:cubicBezTo>
                <a:lnTo>
                  <a:pt x="1094082" y="1720113"/>
                </a:lnTo>
                <a:lnTo>
                  <a:pt x="1040782" y="1721762"/>
                </a:lnTo>
                <a:cubicBezTo>
                  <a:pt x="987172" y="1722352"/>
                  <a:pt x="1023272" y="1708707"/>
                  <a:pt x="955980" y="1719289"/>
                </a:cubicBezTo>
                <a:cubicBezTo>
                  <a:pt x="948995" y="1714208"/>
                  <a:pt x="940521" y="1713816"/>
                  <a:pt x="926108" y="1715917"/>
                </a:cubicBezTo>
                <a:cubicBezTo>
                  <a:pt x="900077" y="1715834"/>
                  <a:pt x="902688" y="1703436"/>
                  <a:pt x="876049" y="1710422"/>
                </a:cubicBezTo>
                <a:cubicBezTo>
                  <a:pt x="881084" y="1703830"/>
                  <a:pt x="826830" y="1706893"/>
                  <a:pt x="839194" y="1700176"/>
                </a:cubicBezTo>
                <a:cubicBezTo>
                  <a:pt x="822548" y="1693764"/>
                  <a:pt x="813674" y="1703628"/>
                  <a:pt x="797112" y="1698014"/>
                </a:cubicBezTo>
                <a:cubicBezTo>
                  <a:pt x="778195" y="1696418"/>
                  <a:pt x="807647" y="1705364"/>
                  <a:pt x="786610" y="1705455"/>
                </a:cubicBezTo>
                <a:cubicBezTo>
                  <a:pt x="761170" y="1704357"/>
                  <a:pt x="760599" y="1716610"/>
                  <a:pt x="741833" y="1700566"/>
                </a:cubicBezTo>
                <a:lnTo>
                  <a:pt x="673985" y="1692278"/>
                </a:lnTo>
                <a:cubicBezTo>
                  <a:pt x="658515" y="1695829"/>
                  <a:pt x="646395" y="1693620"/>
                  <a:pt x="634665" y="1689550"/>
                </a:cubicBezTo>
                <a:cubicBezTo>
                  <a:pt x="599149" y="1689690"/>
                  <a:pt x="567176" y="1683160"/>
                  <a:pt x="527471" y="1679869"/>
                </a:cubicBezTo>
                <a:cubicBezTo>
                  <a:pt x="484099" y="1683240"/>
                  <a:pt x="462693" y="1671949"/>
                  <a:pt x="420260" y="1668475"/>
                </a:cubicBezTo>
                <a:cubicBezTo>
                  <a:pt x="377482" y="1677390"/>
                  <a:pt x="393500" y="1652730"/>
                  <a:pt x="357630" y="1652142"/>
                </a:cubicBezTo>
                <a:cubicBezTo>
                  <a:pt x="298692" y="1659518"/>
                  <a:pt x="359631" y="1643849"/>
                  <a:pt x="269407" y="1643812"/>
                </a:cubicBezTo>
                <a:cubicBezTo>
                  <a:pt x="264204" y="1645215"/>
                  <a:pt x="253436" y="1643159"/>
                  <a:pt x="254769" y="1641013"/>
                </a:cubicBezTo>
                <a:cubicBezTo>
                  <a:pt x="234996" y="1641090"/>
                  <a:pt x="179093" y="1626583"/>
                  <a:pt x="150763" y="1628143"/>
                </a:cubicBezTo>
                <a:cubicBezTo>
                  <a:pt x="96232" y="1619954"/>
                  <a:pt x="68845" y="1629422"/>
                  <a:pt x="29133" y="1626172"/>
                </a:cubicBezTo>
                <a:lnTo>
                  <a:pt x="0" y="16195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02E36E6-F1E3-9B78-8184-2D71EFF3B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5" y="156782"/>
            <a:ext cx="10534650" cy="817403"/>
          </a:xfrm>
          <a:prstGeom prst="ellipse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3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Background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96A69B-8E2C-0526-9203-EA046F6A9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842" y="1166324"/>
            <a:ext cx="11544155" cy="548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1163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6" name="Rectangle 1030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8EFAFFC-1FC5-411F-BE37-C0EB19BF4A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117" r="-1" b="19603"/>
          <a:stretch/>
        </p:blipFill>
        <p:spPr bwMode="auto">
          <a:xfrm>
            <a:off x="320040" y="320040"/>
            <a:ext cx="11548872" cy="430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7" name="Rectangle 1032">
            <a:extLst>
              <a:ext uri="{FF2B5EF4-FFF2-40B4-BE49-F238E27FC236}">
                <a16:creationId xmlns:a16="http://schemas.microsoft.com/office/drawing/2014/main" id="{A27B6159-7734-4564-9E0F-C4BC43C36E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4782312"/>
            <a:ext cx="11548872" cy="1755648"/>
          </a:xfrm>
          <a:prstGeom prst="rect">
            <a:avLst/>
          </a:prstGeom>
          <a:solidFill>
            <a:schemeClr val="tx1">
              <a:alpha val="93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7E8759-C8E5-B667-057F-DFFC9FE5EE26}"/>
              </a:ext>
            </a:extLst>
          </p:cNvPr>
          <p:cNvSpPr txBox="1"/>
          <p:nvPr/>
        </p:nvSpPr>
        <p:spPr>
          <a:xfrm>
            <a:off x="841248" y="5009083"/>
            <a:ext cx="2889504" cy="13459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See website   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+mj-ea"/>
                <a:cs typeface="+mj-cs"/>
                <a:hlinkClick r:id="rId3"/>
              </a:rPr>
              <a:t>https://artemia.info/</a:t>
            </a:r>
            <a:r>
              <a:rPr lang="en-US" sz="2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cxnSp>
        <p:nvCxnSpPr>
          <p:cNvPr id="1035" name="Straight Connector 1034">
            <a:extLst>
              <a:ext uri="{FF2B5EF4-FFF2-40B4-BE49-F238E27FC236}">
                <a16:creationId xmlns:a16="http://schemas.microsoft.com/office/drawing/2014/main" id="{E2FFB46B-05BC-4950-B18A-9593FDAE6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059936" y="5237979"/>
            <a:ext cx="0" cy="9144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7DBE13-264D-782F-5DE4-BD023CE106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9976" y="5009083"/>
            <a:ext cx="6976872" cy="134599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just"/>
            <a:r>
              <a:rPr lang="en-US" sz="18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NACA is hosting the IAAC which is now managed by an international working committee and advisory council members.</a:t>
            </a:r>
            <a:endParaRPr lang="en-US" sz="17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9875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9AB72C-9514-613E-7120-347842EC3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b="1" dirty="0"/>
              <a:t>Thank you</a:t>
            </a:r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sX0" fmla="*/ 0 w 3291840"/>
              <a:gd name="csY0" fmla="*/ 0 h 18288"/>
              <a:gd name="csX1" fmla="*/ 658368 w 3291840"/>
              <a:gd name="csY1" fmla="*/ 0 h 18288"/>
              <a:gd name="csX2" fmla="*/ 1283818 w 3291840"/>
              <a:gd name="csY2" fmla="*/ 0 h 18288"/>
              <a:gd name="csX3" fmla="*/ 1909267 w 3291840"/>
              <a:gd name="csY3" fmla="*/ 0 h 18288"/>
              <a:gd name="csX4" fmla="*/ 2633472 w 3291840"/>
              <a:gd name="csY4" fmla="*/ 0 h 18288"/>
              <a:gd name="csX5" fmla="*/ 3291840 w 3291840"/>
              <a:gd name="csY5" fmla="*/ 0 h 18288"/>
              <a:gd name="csX6" fmla="*/ 3291840 w 3291840"/>
              <a:gd name="csY6" fmla="*/ 18288 h 18288"/>
              <a:gd name="csX7" fmla="*/ 2633472 w 3291840"/>
              <a:gd name="csY7" fmla="*/ 18288 h 18288"/>
              <a:gd name="csX8" fmla="*/ 2073859 w 3291840"/>
              <a:gd name="csY8" fmla="*/ 18288 h 18288"/>
              <a:gd name="csX9" fmla="*/ 1448410 w 3291840"/>
              <a:gd name="csY9" fmla="*/ 18288 h 18288"/>
              <a:gd name="csX10" fmla="*/ 822960 w 3291840"/>
              <a:gd name="csY10" fmla="*/ 18288 h 18288"/>
              <a:gd name="csX11" fmla="*/ 0 w 3291840"/>
              <a:gd name="csY11" fmla="*/ 18288 h 18288"/>
              <a:gd name="csX12" fmla="*/ 0 w 329184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PROBLUE: The World Bank's Blue Economy Program">
            <a:extLst>
              <a:ext uri="{FF2B5EF4-FFF2-40B4-BE49-F238E27FC236}">
                <a16:creationId xmlns:a16="http://schemas.microsoft.com/office/drawing/2014/main" id="{865B7B96-29CF-5296-41C6-C54E39732F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040" y="2741274"/>
            <a:ext cx="5614416" cy="3158108"/>
          </a:xfrm>
          <a:prstGeom prst="rect">
            <a:avLst/>
          </a:prstGeom>
          <a:noFill/>
        </p:spPr>
      </p:pic>
      <p:pic>
        <p:nvPicPr>
          <p:cNvPr id="6" name="Picture 5" descr="A close up of a logo&#10;&#10;AI-generated content may be incorrect.">
            <a:extLst>
              <a:ext uri="{FF2B5EF4-FFF2-40B4-BE49-F238E27FC236}">
                <a16:creationId xmlns:a16="http://schemas.microsoft.com/office/drawing/2014/main" id="{5DB78821-32D3-B0BB-664D-2FB3D125BF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496" y="3891084"/>
            <a:ext cx="5614416" cy="110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605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2">
            <a:extLst>
              <a:ext uri="{FF2B5EF4-FFF2-40B4-BE49-F238E27FC236}">
                <a16:creationId xmlns:a16="http://schemas.microsoft.com/office/drawing/2014/main" id="{D2E961F1-4A28-4A5F-BBD4-6E400E5E6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272357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14">
            <a:extLst>
              <a:ext uri="{FF2B5EF4-FFF2-40B4-BE49-F238E27FC236}">
                <a16:creationId xmlns:a16="http://schemas.microsoft.com/office/drawing/2014/main" id="{7F57BEA8-497D-4AA8-8A18-BDCD696B2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68596"/>
            <a:ext cx="12192000" cy="173555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02E36E6-F1E3-9B78-8184-2D71EFF3B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489439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IAAC</a:t>
            </a:r>
            <a:endParaRPr lang="en-US" sz="54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2" name="Straight Connector 16">
            <a:extLst>
              <a:ext uri="{FF2B5EF4-FFF2-40B4-BE49-F238E27FC236}">
                <a16:creationId xmlns:a16="http://schemas.microsoft.com/office/drawing/2014/main" id="{A82415D3-DDE5-4D63-8CB3-23A5EC581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1479733"/>
            <a:ext cx="2743200" cy="0"/>
          </a:xfrm>
          <a:prstGeom prst="line">
            <a:avLst/>
          </a:prstGeom>
          <a:ln w="19050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D7193FB-6AE6-4B3B-8F89-56B55DD63B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2201402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>
            <a:extLst>
              <a:ext uri="{FF2B5EF4-FFF2-40B4-BE49-F238E27FC236}">
                <a16:creationId xmlns:a16="http://schemas.microsoft.com/office/drawing/2014/main" id="{BE30D0F4-D65B-F06A-D477-F6F7DEEA4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546303" y="2427541"/>
            <a:ext cx="7044294" cy="399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679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1E8CA-BDDF-F827-B8CD-77EB556ED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25"/>
            <a:ext cx="10515600" cy="1325563"/>
          </a:xfrm>
        </p:spPr>
        <p:txBody>
          <a:bodyPr/>
          <a:lstStyle/>
          <a:p>
            <a:r>
              <a:rPr lang="en-US" dirty="0"/>
              <a:t>Steering and Advisory Committee Members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A9C356-E68D-FAC3-0330-A6BDA2AD40C8}"/>
              </a:ext>
            </a:extLst>
          </p:cNvPr>
          <p:cNvSpPr txBox="1"/>
          <p:nvPr/>
        </p:nvSpPr>
        <p:spPr>
          <a:xfrm>
            <a:off x="694373" y="1389988"/>
            <a:ext cx="5855017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MY" b="1" i="0" u="none" strike="noStrike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Steering Committee</a:t>
            </a:r>
          </a:p>
          <a:p>
            <a:pPr algn="l">
              <a:buNone/>
            </a:pPr>
            <a:endParaRPr lang="en-MY" b="1" i="0" u="none" strike="noStrike" dirty="0">
              <a:solidFill>
                <a:srgbClr val="212529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MY" b="0" i="0" u="none" strike="noStrike" dirty="0">
                <a:solidFill>
                  <a:srgbClr val="45B08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Yeong Yik Sung</a:t>
            </a:r>
            <a:r>
              <a:rPr lang="en-MY" b="0" i="0" u="none" strike="noStrike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MY" b="0" i="0" u="none" strike="noStrike" dirty="0" err="1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Universiti</a:t>
            </a:r>
            <a:r>
              <a:rPr lang="en-MY" b="0" i="0" u="none" strike="noStrike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Malaysia Terengganu, (Chair)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MY" b="0" i="0" u="none" strike="noStrike" dirty="0">
                <a:solidFill>
                  <a:srgbClr val="45B08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Sui Liying</a:t>
            </a:r>
            <a:r>
              <a:rPr lang="en-MY" b="0" i="0" u="none" strike="noStrike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Asia Regional Artemia Reference </a:t>
            </a:r>
            <a:r>
              <a:rPr lang="en-MY" b="0" i="0" u="none" strike="noStrike" dirty="0" err="1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Center</a:t>
            </a:r>
            <a:r>
              <a:rPr lang="en-MY" b="0" i="0" u="none" strike="noStrike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Tianjin University of Science &amp; Technology, China (Co-chair)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MY" b="0" i="0" u="none" strike="noStrike" dirty="0">
                <a:solidFill>
                  <a:srgbClr val="45B08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Simon Wilkinson</a:t>
            </a:r>
            <a:r>
              <a:rPr lang="en-MY" b="0" i="0" u="none" strike="noStrike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Network of Aquaculture Centres for Asia and Pacific (Secretariat / IAAC host institution)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MY" b="0" i="0" u="none" strike="noStrike" dirty="0">
                <a:solidFill>
                  <a:srgbClr val="45B08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Nguyen Van Hoa</a:t>
            </a:r>
            <a:r>
              <a:rPr lang="en-MY" b="0" i="0" u="none" strike="noStrike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Can Tho University, Vietnam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MY" b="0" i="0" u="none" strike="noStrike" dirty="0">
                <a:solidFill>
                  <a:srgbClr val="45B08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Meezanur Rahman</a:t>
            </a:r>
            <a:r>
              <a:rPr lang="en-MY" b="0" i="0" u="none" strike="noStrike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WorldFish, Bangladesh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MY" b="0" i="0" u="none" strike="noStrike" dirty="0">
                <a:solidFill>
                  <a:srgbClr val="45B08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Betty Nyonje</a:t>
            </a:r>
            <a:r>
              <a:rPr lang="en-MY" b="0" i="0" u="none" strike="noStrike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Kenya Marine Fisheries Research Institute, Kenya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MY" b="0" i="0" u="none" strike="noStrike" dirty="0">
                <a:solidFill>
                  <a:srgbClr val="45B08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Gonzalo Gajardo</a:t>
            </a:r>
            <a:r>
              <a:rPr lang="en-MY" b="0" i="0" u="none" strike="noStrike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Los Lagos University, Osorno, Chile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MY" b="0" i="0" u="none" strike="noStrike" dirty="0">
                <a:solidFill>
                  <a:srgbClr val="45B08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Annelies Declercq</a:t>
            </a:r>
            <a:r>
              <a:rPr lang="en-MY" b="0" i="0" u="none" strike="noStrike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Artemia Reference </a:t>
            </a:r>
            <a:r>
              <a:rPr lang="en-MY" b="0" i="0" u="none" strike="noStrike" dirty="0" err="1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Center</a:t>
            </a:r>
            <a:r>
              <a:rPr lang="en-MY" b="0" i="0" u="none" strike="noStrike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Ghent University, Belgium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MY" b="0" i="0" u="none" strike="noStrike" dirty="0">
                <a:solidFill>
                  <a:srgbClr val="45B08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Parisa Norouzitallab</a:t>
            </a:r>
            <a:r>
              <a:rPr lang="en-MY" b="0" i="0" u="none" strike="noStrike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SLU, Sweden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MY" b="0" i="0" u="none" strike="noStrike" dirty="0">
                <a:solidFill>
                  <a:srgbClr val="45B08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Naser Agh</a:t>
            </a:r>
            <a:r>
              <a:rPr lang="en-MY" b="0" i="0" u="none" strike="noStrike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Urmia University, Iran</a:t>
            </a:r>
          </a:p>
          <a:p>
            <a:pPr>
              <a:buNone/>
            </a:pPr>
            <a:br>
              <a:rPr lang="en-MY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20DA69-7338-1CBB-A4BB-3D35D51D1F21}"/>
              </a:ext>
            </a:extLst>
          </p:cNvPr>
          <p:cNvSpPr txBox="1"/>
          <p:nvPr/>
        </p:nvSpPr>
        <p:spPr>
          <a:xfrm>
            <a:off x="7118033" y="1331439"/>
            <a:ext cx="460914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MY" b="1" i="0" u="none" strike="noStrike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Advisory Committee</a:t>
            </a:r>
          </a:p>
          <a:p>
            <a:pPr algn="l">
              <a:buNone/>
            </a:pPr>
            <a:endParaRPr lang="en-MY" b="1" i="0" u="none" strike="noStrike" dirty="0">
              <a:solidFill>
                <a:srgbClr val="212529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MY" b="0" i="0" u="none" strike="noStrike" dirty="0">
                <a:solidFill>
                  <a:srgbClr val="45B08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Patrick Sorgeloos</a:t>
            </a:r>
            <a:r>
              <a:rPr lang="en-MY" b="0" i="0" u="none" strike="noStrike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(Chair)</a:t>
            </a:r>
          </a:p>
          <a:p>
            <a:pPr algn="l">
              <a:buNone/>
            </a:pPr>
            <a:endParaRPr lang="en-MY" b="0" i="1" u="none" strike="noStrike" dirty="0">
              <a:solidFill>
                <a:srgbClr val="212529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None/>
            </a:pPr>
            <a:r>
              <a:rPr lang="en-MY" b="0" i="1" u="none" strike="noStrike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Representing the FAO</a:t>
            </a:r>
            <a:endParaRPr lang="en-MY" b="0" i="0" u="none" strike="noStrike" dirty="0">
              <a:solidFill>
                <a:srgbClr val="212529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MY" b="0" i="0" u="none" strike="noStrike" dirty="0">
                <a:solidFill>
                  <a:srgbClr val="45B08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Matthias Halwart</a:t>
            </a:r>
            <a:endParaRPr lang="en-MY" b="0" i="0" u="none" strike="noStrike" dirty="0">
              <a:solidFill>
                <a:srgbClr val="212529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None/>
            </a:pPr>
            <a:endParaRPr lang="en-MY" b="0" i="1" u="none" strike="noStrike" dirty="0">
              <a:solidFill>
                <a:srgbClr val="212529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None/>
            </a:pPr>
            <a:r>
              <a:rPr lang="en-MY" b="0" i="1" u="none" strike="noStrike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Representing the academic sector</a:t>
            </a:r>
            <a:endParaRPr lang="en-MY" b="0" i="0" u="none" strike="noStrike" dirty="0">
              <a:solidFill>
                <a:srgbClr val="212529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MY" b="0" i="0" u="none" strike="noStrike" dirty="0">
                <a:solidFill>
                  <a:srgbClr val="45B08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John Beardmore</a:t>
            </a:r>
            <a:r>
              <a:rPr lang="en-MY" b="0" i="0" u="none" strike="noStrike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honorary member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MY" b="0" i="0" u="none" strike="noStrike" dirty="0">
                <a:solidFill>
                  <a:srgbClr val="45B08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15"/>
              </a:rPr>
              <a:t>Theodore Abatzopoulos</a:t>
            </a:r>
            <a:endParaRPr lang="en-MY" b="0" i="0" u="none" strike="noStrike" dirty="0">
              <a:solidFill>
                <a:srgbClr val="212529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None/>
            </a:pPr>
            <a:endParaRPr lang="en-MY" b="0" i="1" u="none" strike="noStrike" dirty="0">
              <a:solidFill>
                <a:srgbClr val="212529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None/>
            </a:pPr>
            <a:r>
              <a:rPr lang="en-MY" b="0" i="1" u="none" strike="noStrike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Representing the private sector</a:t>
            </a:r>
            <a:endParaRPr lang="en-MY" b="0" i="0" u="none" strike="noStrike" dirty="0">
              <a:solidFill>
                <a:srgbClr val="212529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MY" b="0" i="0" u="none" strike="noStrike" dirty="0">
                <a:solidFill>
                  <a:srgbClr val="45B08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Philippe Léger</a:t>
            </a:r>
            <a:endParaRPr lang="en-MY" dirty="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MY" b="0" i="0" u="none" strike="noStrike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David Christopher Garriques</a:t>
            </a:r>
          </a:p>
        </p:txBody>
      </p:sp>
    </p:spTree>
    <p:extLst>
      <p:ext uri="{BB962C8B-B14F-4D97-AF65-F5344CB8AC3E}">
        <p14:creationId xmlns:p14="http://schemas.microsoft.com/office/powerpoint/2010/main" val="2129706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hart&#10;&#10;Description automatically generated with medium confidence">
            <a:extLst>
              <a:ext uri="{FF2B5EF4-FFF2-40B4-BE49-F238E27FC236}">
                <a16:creationId xmlns:a16="http://schemas.microsoft.com/office/drawing/2014/main" id="{56615EB8-0336-6239-6DA8-B9126E35A0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644" b="1"/>
          <a:stretch/>
        </p:blipFill>
        <p:spPr bwMode="auto"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E4249F0D-0825-2FE5-ECA6-46119A561DA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405270" y="3561025"/>
          <a:ext cx="9446255" cy="2452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5E50CFB-3626-F102-2EEE-1069795CCB11}"/>
              </a:ext>
            </a:extLst>
          </p:cNvPr>
          <p:cNvSpPr txBox="1"/>
          <p:nvPr/>
        </p:nvSpPr>
        <p:spPr>
          <a:xfrm>
            <a:off x="2405270" y="6013712"/>
            <a:ext cx="79579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NACA to host and coordinate the International Artemia Aquaculture Consortium</a:t>
            </a:r>
          </a:p>
        </p:txBody>
      </p:sp>
    </p:spTree>
    <p:extLst>
      <p:ext uri="{BB962C8B-B14F-4D97-AF65-F5344CB8AC3E}">
        <p14:creationId xmlns:p14="http://schemas.microsoft.com/office/powerpoint/2010/main" val="4183287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0DCC097-1DB8-4B6D-85D0-6FBA0E1CA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0B58608-23C8-4441-994D-C6823EEE1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2083506"/>
          </a:xfrm>
          <a:custGeom>
            <a:avLst/>
            <a:gdLst>
              <a:gd name="connsiteX0" fmla="*/ 0 w 12191999"/>
              <a:gd name="connsiteY0" fmla="*/ 0 h 2083506"/>
              <a:gd name="connsiteX1" fmla="*/ 9429748 w 12191999"/>
              <a:gd name="connsiteY1" fmla="*/ 0 h 2083506"/>
              <a:gd name="connsiteX2" fmla="*/ 9429748 w 12191999"/>
              <a:gd name="connsiteY2" fmla="*/ 1 h 2083506"/>
              <a:gd name="connsiteX3" fmla="*/ 12191999 w 12191999"/>
              <a:gd name="connsiteY3" fmla="*/ 1 h 2083506"/>
              <a:gd name="connsiteX4" fmla="*/ 12191999 w 12191999"/>
              <a:gd name="connsiteY4" fmla="*/ 1164372 h 2083506"/>
              <a:gd name="connsiteX5" fmla="*/ 12147852 w 12191999"/>
              <a:gd name="connsiteY5" fmla="*/ 1163783 h 2083506"/>
              <a:gd name="connsiteX6" fmla="*/ 11993604 w 12191999"/>
              <a:gd name="connsiteY6" fmla="*/ 1153496 h 2083506"/>
              <a:gd name="connsiteX7" fmla="*/ 11865319 w 12191999"/>
              <a:gd name="connsiteY7" fmla="*/ 1176624 h 2083506"/>
              <a:gd name="connsiteX8" fmla="*/ 11718353 w 12191999"/>
              <a:gd name="connsiteY8" fmla="*/ 1209136 h 2083506"/>
              <a:gd name="connsiteX9" fmla="*/ 11609067 w 12191999"/>
              <a:gd name="connsiteY9" fmla="*/ 1218512 h 2083506"/>
              <a:gd name="connsiteX10" fmla="*/ 11545958 w 12191999"/>
              <a:gd name="connsiteY10" fmla="*/ 1240430 h 2083506"/>
              <a:gd name="connsiteX11" fmla="*/ 11445770 w 12191999"/>
              <a:gd name="connsiteY11" fmla="*/ 1225780 h 2083506"/>
              <a:gd name="connsiteX12" fmla="*/ 11398842 w 12191999"/>
              <a:gd name="connsiteY12" fmla="*/ 1227250 h 2083506"/>
              <a:gd name="connsiteX13" fmla="*/ 11240093 w 12191999"/>
              <a:gd name="connsiteY13" fmla="*/ 1266797 h 2083506"/>
              <a:gd name="connsiteX14" fmla="*/ 11141364 w 12191999"/>
              <a:gd name="connsiteY14" fmla="*/ 1288059 h 2083506"/>
              <a:gd name="connsiteX15" fmla="*/ 11015396 w 12191999"/>
              <a:gd name="connsiteY15" fmla="*/ 1353104 h 2083506"/>
              <a:gd name="connsiteX16" fmla="*/ 10973905 w 12191999"/>
              <a:gd name="connsiteY16" fmla="*/ 1365109 h 2083506"/>
              <a:gd name="connsiteX17" fmla="*/ 10904858 w 12191999"/>
              <a:gd name="connsiteY17" fmla="*/ 1371966 h 2083506"/>
              <a:gd name="connsiteX18" fmla="*/ 10827883 w 12191999"/>
              <a:gd name="connsiteY18" fmla="*/ 1410270 h 2083506"/>
              <a:gd name="connsiteX19" fmla="*/ 10690996 w 12191999"/>
              <a:gd name="connsiteY19" fmla="*/ 1426394 h 2083506"/>
              <a:gd name="connsiteX20" fmla="*/ 10624461 w 12191999"/>
              <a:gd name="connsiteY20" fmla="*/ 1444283 h 2083506"/>
              <a:gd name="connsiteX21" fmla="*/ 10517208 w 12191999"/>
              <a:gd name="connsiteY21" fmla="*/ 1478947 h 2083506"/>
              <a:gd name="connsiteX22" fmla="*/ 10497937 w 12191999"/>
              <a:gd name="connsiteY22" fmla="*/ 1469831 h 2083506"/>
              <a:gd name="connsiteX23" fmla="*/ 10471201 w 12191999"/>
              <a:gd name="connsiteY23" fmla="*/ 1486037 h 2083506"/>
              <a:gd name="connsiteX24" fmla="*/ 10448263 w 12191999"/>
              <a:gd name="connsiteY24" fmla="*/ 1478223 h 2083506"/>
              <a:gd name="connsiteX25" fmla="*/ 10388089 w 12191999"/>
              <a:gd name="connsiteY25" fmla="*/ 1507175 h 2083506"/>
              <a:gd name="connsiteX26" fmla="*/ 10333720 w 12191999"/>
              <a:gd name="connsiteY26" fmla="*/ 1515848 h 2083506"/>
              <a:gd name="connsiteX27" fmla="*/ 10104338 w 12191999"/>
              <a:gd name="connsiteY27" fmla="*/ 1569424 h 2083506"/>
              <a:gd name="connsiteX28" fmla="*/ 9910445 w 12191999"/>
              <a:gd name="connsiteY28" fmla="*/ 1632275 h 2083506"/>
              <a:gd name="connsiteX29" fmla="*/ 9770872 w 12191999"/>
              <a:gd name="connsiteY29" fmla="*/ 1688088 h 2083506"/>
              <a:gd name="connsiteX30" fmla="*/ 9733849 w 12191999"/>
              <a:gd name="connsiteY30" fmla="*/ 1700034 h 2083506"/>
              <a:gd name="connsiteX31" fmla="*/ 9703714 w 12191999"/>
              <a:gd name="connsiteY31" fmla="*/ 1730093 h 2083506"/>
              <a:gd name="connsiteX32" fmla="*/ 9698351 w 12191999"/>
              <a:gd name="connsiteY32" fmla="*/ 1730377 h 2083506"/>
              <a:gd name="connsiteX33" fmla="*/ 9632895 w 12191999"/>
              <a:gd name="connsiteY33" fmla="*/ 1736363 h 2083506"/>
              <a:gd name="connsiteX34" fmla="*/ 9569107 w 12191999"/>
              <a:gd name="connsiteY34" fmla="*/ 1741010 h 2083506"/>
              <a:gd name="connsiteX35" fmla="*/ 9536451 w 12191999"/>
              <a:gd name="connsiteY35" fmla="*/ 1755120 h 2083506"/>
              <a:gd name="connsiteX36" fmla="*/ 9529385 w 12191999"/>
              <a:gd name="connsiteY36" fmla="*/ 1757515 h 2083506"/>
              <a:gd name="connsiteX37" fmla="*/ 9498527 w 12191999"/>
              <a:gd name="connsiteY37" fmla="*/ 1753117 h 2083506"/>
              <a:gd name="connsiteX38" fmla="*/ 9436642 w 12191999"/>
              <a:gd name="connsiteY38" fmla="*/ 1755478 h 2083506"/>
              <a:gd name="connsiteX39" fmla="*/ 9429748 w 12191999"/>
              <a:gd name="connsiteY39" fmla="*/ 1756317 h 2083506"/>
              <a:gd name="connsiteX40" fmla="*/ 9429748 w 12191999"/>
              <a:gd name="connsiteY40" fmla="*/ 1768745 h 2083506"/>
              <a:gd name="connsiteX41" fmla="*/ 9425802 w 12191999"/>
              <a:gd name="connsiteY41" fmla="*/ 1769273 h 2083506"/>
              <a:gd name="connsiteX42" fmla="*/ 9349763 w 12191999"/>
              <a:gd name="connsiteY42" fmla="*/ 1776107 h 2083506"/>
              <a:gd name="connsiteX43" fmla="*/ 9256503 w 12191999"/>
              <a:gd name="connsiteY43" fmla="*/ 1800699 h 2083506"/>
              <a:gd name="connsiteX44" fmla="*/ 9222873 w 12191999"/>
              <a:gd name="connsiteY44" fmla="*/ 1803003 h 2083506"/>
              <a:gd name="connsiteX45" fmla="*/ 9224095 w 12191999"/>
              <a:gd name="connsiteY45" fmla="*/ 1807355 h 2083506"/>
              <a:gd name="connsiteX46" fmla="*/ 9211603 w 12191999"/>
              <a:gd name="connsiteY46" fmla="*/ 1807675 h 2083506"/>
              <a:gd name="connsiteX47" fmla="*/ 9183719 w 12191999"/>
              <a:gd name="connsiteY47" fmla="*/ 1807781 h 2083506"/>
              <a:gd name="connsiteX48" fmla="*/ 9100221 w 12191999"/>
              <a:gd name="connsiteY48" fmla="*/ 1808989 h 2083506"/>
              <a:gd name="connsiteX49" fmla="*/ 9077439 w 12191999"/>
              <a:gd name="connsiteY49" fmla="*/ 1817333 h 2083506"/>
              <a:gd name="connsiteX50" fmla="*/ 9055889 w 12191999"/>
              <a:gd name="connsiteY50" fmla="*/ 1817464 h 2083506"/>
              <a:gd name="connsiteX51" fmla="*/ 8930912 w 12191999"/>
              <a:gd name="connsiteY51" fmla="*/ 1828648 h 2083506"/>
              <a:gd name="connsiteX52" fmla="*/ 8913729 w 12191999"/>
              <a:gd name="connsiteY52" fmla="*/ 1829483 h 2083506"/>
              <a:gd name="connsiteX53" fmla="*/ 8904423 w 12191999"/>
              <a:gd name="connsiteY53" fmla="*/ 1833234 h 2083506"/>
              <a:gd name="connsiteX54" fmla="*/ 8871099 w 12191999"/>
              <a:gd name="connsiteY54" fmla="*/ 1833979 h 2083506"/>
              <a:gd name="connsiteX55" fmla="*/ 8869557 w 12191999"/>
              <a:gd name="connsiteY55" fmla="*/ 1836113 h 2083506"/>
              <a:gd name="connsiteX56" fmla="*/ 8760021 w 12191999"/>
              <a:gd name="connsiteY56" fmla="*/ 1854442 h 2083506"/>
              <a:gd name="connsiteX57" fmla="*/ 8741254 w 12191999"/>
              <a:gd name="connsiteY57" fmla="*/ 1857469 h 2083506"/>
              <a:gd name="connsiteX58" fmla="*/ 8725039 w 12191999"/>
              <a:gd name="connsiteY58" fmla="*/ 1856552 h 2083506"/>
              <a:gd name="connsiteX59" fmla="*/ 8635265 w 12191999"/>
              <a:gd name="connsiteY59" fmla="*/ 1859168 h 2083506"/>
              <a:gd name="connsiteX60" fmla="*/ 8613911 w 12191999"/>
              <a:gd name="connsiteY60" fmla="*/ 1857561 h 2083506"/>
              <a:gd name="connsiteX61" fmla="*/ 8604931 w 12191999"/>
              <a:gd name="connsiteY61" fmla="*/ 1854170 h 2083506"/>
              <a:gd name="connsiteX62" fmla="*/ 8570171 w 12191999"/>
              <a:gd name="connsiteY62" fmla="*/ 1860579 h 2083506"/>
              <a:gd name="connsiteX63" fmla="*/ 8516537 w 12191999"/>
              <a:gd name="connsiteY63" fmla="*/ 1864971 h 2083506"/>
              <a:gd name="connsiteX64" fmla="*/ 8491046 w 12191999"/>
              <a:gd name="connsiteY64" fmla="*/ 1868141 h 2083506"/>
              <a:gd name="connsiteX65" fmla="*/ 8470478 w 12191999"/>
              <a:gd name="connsiteY65" fmla="*/ 1866216 h 2083506"/>
              <a:gd name="connsiteX66" fmla="*/ 8353433 w 12191999"/>
              <a:gd name="connsiteY66" fmla="*/ 1865729 h 2083506"/>
              <a:gd name="connsiteX67" fmla="*/ 8347675 w 12191999"/>
              <a:gd name="connsiteY67" fmla="*/ 1865075 h 2083506"/>
              <a:gd name="connsiteX68" fmla="*/ 8343939 w 12191999"/>
              <a:gd name="connsiteY68" fmla="*/ 1865677 h 2083506"/>
              <a:gd name="connsiteX69" fmla="*/ 8221566 w 12191999"/>
              <a:gd name="connsiteY69" fmla="*/ 1881148 h 2083506"/>
              <a:gd name="connsiteX70" fmla="*/ 8066095 w 12191999"/>
              <a:gd name="connsiteY70" fmla="*/ 1919902 h 2083506"/>
              <a:gd name="connsiteX71" fmla="*/ 8044849 w 12191999"/>
              <a:gd name="connsiteY71" fmla="*/ 1916308 h 2083506"/>
              <a:gd name="connsiteX72" fmla="*/ 8041142 w 12191999"/>
              <a:gd name="connsiteY72" fmla="*/ 1915506 h 2083506"/>
              <a:gd name="connsiteX73" fmla="*/ 8022159 w 12191999"/>
              <a:gd name="connsiteY73" fmla="*/ 1911521 h 2083506"/>
              <a:gd name="connsiteX74" fmla="*/ 7944932 w 12191999"/>
              <a:gd name="connsiteY74" fmla="*/ 1917265 h 2083506"/>
              <a:gd name="connsiteX75" fmla="*/ 7879011 w 12191999"/>
              <a:gd name="connsiteY75" fmla="*/ 1928570 h 2083506"/>
              <a:gd name="connsiteX76" fmla="*/ 7865529 w 12191999"/>
              <a:gd name="connsiteY76" fmla="*/ 1934399 h 2083506"/>
              <a:gd name="connsiteX77" fmla="*/ 7774801 w 12191999"/>
              <a:gd name="connsiteY77" fmla="*/ 1947969 h 2083506"/>
              <a:gd name="connsiteX78" fmla="*/ 7748398 w 12191999"/>
              <a:gd name="connsiteY78" fmla="*/ 1955982 h 2083506"/>
              <a:gd name="connsiteX79" fmla="*/ 7740684 w 12191999"/>
              <a:gd name="connsiteY79" fmla="*/ 1955717 h 2083506"/>
              <a:gd name="connsiteX80" fmla="*/ 7712976 w 12191999"/>
              <a:gd name="connsiteY80" fmla="*/ 1960442 h 2083506"/>
              <a:gd name="connsiteX81" fmla="*/ 7699956 w 12191999"/>
              <a:gd name="connsiteY81" fmla="*/ 1966104 h 2083506"/>
              <a:gd name="connsiteX82" fmla="*/ 7684158 w 12191999"/>
              <a:gd name="connsiteY82" fmla="*/ 1962927 h 2083506"/>
              <a:gd name="connsiteX83" fmla="*/ 7643109 w 12191999"/>
              <a:gd name="connsiteY83" fmla="*/ 1964400 h 2083506"/>
              <a:gd name="connsiteX84" fmla="*/ 7630180 w 12191999"/>
              <a:gd name="connsiteY84" fmla="*/ 1970266 h 2083506"/>
              <a:gd name="connsiteX85" fmla="*/ 7609131 w 12191999"/>
              <a:gd name="connsiteY85" fmla="*/ 1971774 h 2083506"/>
              <a:gd name="connsiteX86" fmla="*/ 7555555 w 12191999"/>
              <a:gd name="connsiteY86" fmla="*/ 1969491 h 2083506"/>
              <a:gd name="connsiteX87" fmla="*/ 7520919 w 12191999"/>
              <a:gd name="connsiteY87" fmla="*/ 1970177 h 2083506"/>
              <a:gd name="connsiteX88" fmla="*/ 7456258 w 12191999"/>
              <a:gd name="connsiteY88" fmla="*/ 1960468 h 2083506"/>
              <a:gd name="connsiteX89" fmla="*/ 7393047 w 12191999"/>
              <a:gd name="connsiteY89" fmla="*/ 1952408 h 2083506"/>
              <a:gd name="connsiteX90" fmla="*/ 7199912 w 12191999"/>
              <a:gd name="connsiteY90" fmla="*/ 1959913 h 2083506"/>
              <a:gd name="connsiteX91" fmla="*/ 7146774 w 12191999"/>
              <a:gd name="connsiteY91" fmla="*/ 1956641 h 2083506"/>
              <a:gd name="connsiteX92" fmla="*/ 7122244 w 12191999"/>
              <a:gd name="connsiteY92" fmla="*/ 1953891 h 2083506"/>
              <a:gd name="connsiteX93" fmla="*/ 7032241 w 12191999"/>
              <a:gd name="connsiteY93" fmla="*/ 1962723 h 2083506"/>
              <a:gd name="connsiteX94" fmla="*/ 6941492 w 12191999"/>
              <a:gd name="connsiteY94" fmla="*/ 1976868 h 2083506"/>
              <a:gd name="connsiteX95" fmla="*/ 6906514 w 12191999"/>
              <a:gd name="connsiteY95" fmla="*/ 1968589 h 2083506"/>
              <a:gd name="connsiteX96" fmla="*/ 6826395 w 12191999"/>
              <a:gd name="connsiteY96" fmla="*/ 1974141 h 2083506"/>
              <a:gd name="connsiteX97" fmla="*/ 6716431 w 12191999"/>
              <a:gd name="connsiteY97" fmla="*/ 2004297 h 2083506"/>
              <a:gd name="connsiteX98" fmla="*/ 6569607 w 12191999"/>
              <a:gd name="connsiteY98" fmla="*/ 2015496 h 2083506"/>
              <a:gd name="connsiteX99" fmla="*/ 6561430 w 12191999"/>
              <a:gd name="connsiteY99" fmla="*/ 2020996 h 2083506"/>
              <a:gd name="connsiteX100" fmla="*/ 6549371 w 12191999"/>
              <a:gd name="connsiteY100" fmla="*/ 2024747 h 2083506"/>
              <a:gd name="connsiteX101" fmla="*/ 6547040 w 12191999"/>
              <a:gd name="connsiteY101" fmla="*/ 2024474 h 2083506"/>
              <a:gd name="connsiteX102" fmla="*/ 6530482 w 12191999"/>
              <a:gd name="connsiteY102" fmla="*/ 2026659 h 2083506"/>
              <a:gd name="connsiteX103" fmla="*/ 6528565 w 12191999"/>
              <a:gd name="connsiteY103" fmla="*/ 2028600 h 2083506"/>
              <a:gd name="connsiteX104" fmla="*/ 6517741 w 12191999"/>
              <a:gd name="connsiteY104" fmla="*/ 2030558 h 2083506"/>
              <a:gd name="connsiteX105" fmla="*/ 6497855 w 12191999"/>
              <a:gd name="connsiteY105" fmla="*/ 2035650 h 2083506"/>
              <a:gd name="connsiteX106" fmla="*/ 6492785 w 12191999"/>
              <a:gd name="connsiteY106" fmla="*/ 2035444 h 2083506"/>
              <a:gd name="connsiteX107" fmla="*/ 6460692 w 12191999"/>
              <a:gd name="connsiteY107" fmla="*/ 2041321 h 2083506"/>
              <a:gd name="connsiteX108" fmla="*/ 6459609 w 12191999"/>
              <a:gd name="connsiteY108" fmla="*/ 2040851 h 2083506"/>
              <a:gd name="connsiteX109" fmla="*/ 6447765 w 12191999"/>
              <a:gd name="connsiteY109" fmla="*/ 2040102 h 2083506"/>
              <a:gd name="connsiteX110" fmla="*/ 6426590 w 12191999"/>
              <a:gd name="connsiteY110" fmla="*/ 2039928 h 2083506"/>
              <a:gd name="connsiteX111" fmla="*/ 6401693 w 12191999"/>
              <a:gd name="connsiteY111" fmla="*/ 2033537 h 2083506"/>
              <a:gd name="connsiteX112" fmla="*/ 6387141 w 12191999"/>
              <a:gd name="connsiteY112" fmla="*/ 2033161 h 2083506"/>
              <a:gd name="connsiteX113" fmla="*/ 6357846 w 12191999"/>
              <a:gd name="connsiteY113" fmla="*/ 2036782 h 2083506"/>
              <a:gd name="connsiteX114" fmla="*/ 6342914 w 12191999"/>
              <a:gd name="connsiteY114" fmla="*/ 2037585 h 2083506"/>
              <a:gd name="connsiteX115" fmla="*/ 6336300 w 12191999"/>
              <a:gd name="connsiteY115" fmla="*/ 2038781 h 2083506"/>
              <a:gd name="connsiteX116" fmla="*/ 6317178 w 12191999"/>
              <a:gd name="connsiteY116" fmla="*/ 2038968 h 2083506"/>
              <a:gd name="connsiteX117" fmla="*/ 6161427 w 12191999"/>
              <a:gd name="connsiteY117" fmla="*/ 2047338 h 2083506"/>
              <a:gd name="connsiteX118" fmla="*/ 6097339 w 12191999"/>
              <a:gd name="connsiteY118" fmla="*/ 2082438 h 2083506"/>
              <a:gd name="connsiteX119" fmla="*/ 6079059 w 12191999"/>
              <a:gd name="connsiteY119" fmla="*/ 2081299 h 2083506"/>
              <a:gd name="connsiteX120" fmla="*/ 5998439 w 12191999"/>
              <a:gd name="connsiteY120" fmla="*/ 2070958 h 2083506"/>
              <a:gd name="connsiteX121" fmla="*/ 5904290 w 12191999"/>
              <a:gd name="connsiteY121" fmla="*/ 2070255 h 2083506"/>
              <a:gd name="connsiteX122" fmla="*/ 5814867 w 12191999"/>
              <a:gd name="connsiteY122" fmla="*/ 2079032 h 2083506"/>
              <a:gd name="connsiteX123" fmla="*/ 5725743 w 12191999"/>
              <a:gd name="connsiteY123" fmla="*/ 2070558 h 2083506"/>
              <a:gd name="connsiteX124" fmla="*/ 5650546 w 12191999"/>
              <a:gd name="connsiteY124" fmla="*/ 2052412 h 2083506"/>
              <a:gd name="connsiteX125" fmla="*/ 5581284 w 12191999"/>
              <a:gd name="connsiteY125" fmla="*/ 2023175 h 2083506"/>
              <a:gd name="connsiteX126" fmla="*/ 5572593 w 12191999"/>
              <a:gd name="connsiteY126" fmla="*/ 2018391 h 2083506"/>
              <a:gd name="connsiteX127" fmla="*/ 5548580 w 12191999"/>
              <a:gd name="connsiteY127" fmla="*/ 2016951 h 2083506"/>
              <a:gd name="connsiteX128" fmla="*/ 5471173 w 12191999"/>
              <a:gd name="connsiteY128" fmla="*/ 2018786 h 2083506"/>
              <a:gd name="connsiteX129" fmla="*/ 5340320 w 12191999"/>
              <a:gd name="connsiteY129" fmla="*/ 2037611 h 2083506"/>
              <a:gd name="connsiteX130" fmla="*/ 5254376 w 12191999"/>
              <a:gd name="connsiteY130" fmla="*/ 2042928 h 2083506"/>
              <a:gd name="connsiteX131" fmla="*/ 5258035 w 12191999"/>
              <a:gd name="connsiteY131" fmla="*/ 2035649 h 2083506"/>
              <a:gd name="connsiteX132" fmla="*/ 5230622 w 12191999"/>
              <a:gd name="connsiteY132" fmla="*/ 2024576 h 2083506"/>
              <a:gd name="connsiteX133" fmla="*/ 5026203 w 12191999"/>
              <a:gd name="connsiteY133" fmla="*/ 2030162 h 2083506"/>
              <a:gd name="connsiteX134" fmla="*/ 4973988 w 12191999"/>
              <a:gd name="connsiteY134" fmla="*/ 2026668 h 2083506"/>
              <a:gd name="connsiteX135" fmla="*/ 4928030 w 12191999"/>
              <a:gd name="connsiteY135" fmla="*/ 2033642 h 2083506"/>
              <a:gd name="connsiteX136" fmla="*/ 4908970 w 12191999"/>
              <a:gd name="connsiteY136" fmla="*/ 2030033 h 2083506"/>
              <a:gd name="connsiteX137" fmla="*/ 4905679 w 12191999"/>
              <a:gd name="connsiteY137" fmla="*/ 2029300 h 2083506"/>
              <a:gd name="connsiteX138" fmla="*/ 4892525 w 12191999"/>
              <a:gd name="connsiteY138" fmla="*/ 2028768 h 2083506"/>
              <a:gd name="connsiteX139" fmla="*/ 4888818 w 12191999"/>
              <a:gd name="connsiteY139" fmla="*/ 2025619 h 2083506"/>
              <a:gd name="connsiteX140" fmla="*/ 4869018 w 12191999"/>
              <a:gd name="connsiteY140" fmla="*/ 2022668 h 2083506"/>
              <a:gd name="connsiteX141" fmla="*/ 4844804 w 12191999"/>
              <a:gd name="connsiteY141" fmla="*/ 2022527 h 2083506"/>
              <a:gd name="connsiteX142" fmla="*/ 4758778 w 12191999"/>
              <a:gd name="connsiteY142" fmla="*/ 2021694 h 2083506"/>
              <a:gd name="connsiteX143" fmla="*/ 4744748 w 12191999"/>
              <a:gd name="connsiteY143" fmla="*/ 2023396 h 2083506"/>
              <a:gd name="connsiteX144" fmla="*/ 4698956 w 12191999"/>
              <a:gd name="connsiteY144" fmla="*/ 2020558 h 2083506"/>
              <a:gd name="connsiteX145" fmla="*/ 4658147 w 12191999"/>
              <a:gd name="connsiteY145" fmla="*/ 2019920 h 2083506"/>
              <a:gd name="connsiteX146" fmla="*/ 4631706 w 12191999"/>
              <a:gd name="connsiteY146" fmla="*/ 2021274 h 2083506"/>
              <a:gd name="connsiteX147" fmla="*/ 4624776 w 12191999"/>
              <a:gd name="connsiteY147" fmla="*/ 2020152 h 2083506"/>
              <a:gd name="connsiteX148" fmla="*/ 4598150 w 12191999"/>
              <a:gd name="connsiteY148" fmla="*/ 2019429 h 2083506"/>
              <a:gd name="connsiteX149" fmla="*/ 4584588 w 12191999"/>
              <a:gd name="connsiteY149" fmla="*/ 2021092 h 2083506"/>
              <a:gd name="connsiteX150" fmla="*/ 4571203 w 12191999"/>
              <a:gd name="connsiteY150" fmla="*/ 2017263 h 2083506"/>
              <a:gd name="connsiteX151" fmla="*/ 4567930 w 12191999"/>
              <a:gd name="connsiteY151" fmla="*/ 2014458 h 2083506"/>
              <a:gd name="connsiteX152" fmla="*/ 4548984 w 12191999"/>
              <a:gd name="connsiteY152" fmla="*/ 2015717 h 2083506"/>
              <a:gd name="connsiteX153" fmla="*/ 4533451 w 12191999"/>
              <a:gd name="connsiteY153" fmla="*/ 2012976 h 2083506"/>
              <a:gd name="connsiteX154" fmla="*/ 4519910 w 12191999"/>
              <a:gd name="connsiteY154" fmla="*/ 2014768 h 2083506"/>
              <a:gd name="connsiteX155" fmla="*/ 4514290 w 12191999"/>
              <a:gd name="connsiteY155" fmla="*/ 2014364 h 2083506"/>
              <a:gd name="connsiteX156" fmla="*/ 4500320 w 12191999"/>
              <a:gd name="connsiteY156" fmla="*/ 2013007 h 2083506"/>
              <a:gd name="connsiteX157" fmla="*/ 4476219 w 12191999"/>
              <a:gd name="connsiteY157" fmla="*/ 2009993 h 2083506"/>
              <a:gd name="connsiteX158" fmla="*/ 4468701 w 12191999"/>
              <a:gd name="connsiteY158" fmla="*/ 2009574 h 2083506"/>
              <a:gd name="connsiteX159" fmla="*/ 4452333 w 12191999"/>
              <a:gd name="connsiteY159" fmla="*/ 2004964 h 2083506"/>
              <a:gd name="connsiteX160" fmla="*/ 4420644 w 12191999"/>
              <a:gd name="connsiteY160" fmla="*/ 2001021 h 2083506"/>
              <a:gd name="connsiteX161" fmla="*/ 4364856 w 12191999"/>
              <a:gd name="connsiteY161" fmla="*/ 1987267 h 2083506"/>
              <a:gd name="connsiteX162" fmla="*/ 4332062 w 12191999"/>
              <a:gd name="connsiteY162" fmla="*/ 1980703 h 2083506"/>
              <a:gd name="connsiteX163" fmla="*/ 4309876 w 12191999"/>
              <a:gd name="connsiteY163" fmla="*/ 1974653 h 2083506"/>
              <a:gd name="connsiteX164" fmla="*/ 4244391 w 12191999"/>
              <a:gd name="connsiteY164" fmla="*/ 1966109 h 2083506"/>
              <a:gd name="connsiteX165" fmla="*/ 4132071 w 12191999"/>
              <a:gd name="connsiteY165" fmla="*/ 1954813 h 2083506"/>
              <a:gd name="connsiteX166" fmla="*/ 4109069 w 12191999"/>
              <a:gd name="connsiteY166" fmla="*/ 1951778 h 2083506"/>
              <a:gd name="connsiteX167" fmla="*/ 4092908 w 12191999"/>
              <a:gd name="connsiteY167" fmla="*/ 1946662 h 2083506"/>
              <a:gd name="connsiteX168" fmla="*/ 4092306 w 12191999"/>
              <a:gd name="connsiteY168" fmla="*/ 1943291 h 2083506"/>
              <a:gd name="connsiteX169" fmla="*/ 4080234 w 12191999"/>
              <a:gd name="connsiteY169" fmla="*/ 1941219 h 2083506"/>
              <a:gd name="connsiteX170" fmla="*/ 4077778 w 12191999"/>
              <a:gd name="connsiteY170" fmla="*/ 1940145 h 2083506"/>
              <a:gd name="connsiteX171" fmla="*/ 4062936 w 12191999"/>
              <a:gd name="connsiteY171" fmla="*/ 1934506 h 2083506"/>
              <a:gd name="connsiteX172" fmla="*/ 4012506 w 12191999"/>
              <a:gd name="connsiteY172" fmla="*/ 1935475 h 2083506"/>
              <a:gd name="connsiteX173" fmla="*/ 3965880 w 12191999"/>
              <a:gd name="connsiteY173" fmla="*/ 1925968 h 2083506"/>
              <a:gd name="connsiteX174" fmla="*/ 3765338 w 12191999"/>
              <a:gd name="connsiteY174" fmla="*/ 1906649 h 2083506"/>
              <a:gd name="connsiteX175" fmla="*/ 3749493 w 12191999"/>
              <a:gd name="connsiteY175" fmla="*/ 1893071 h 2083506"/>
              <a:gd name="connsiteX176" fmla="*/ 3672704 w 12191999"/>
              <a:gd name="connsiteY176" fmla="*/ 1881383 h 2083506"/>
              <a:gd name="connsiteX177" fmla="*/ 3530082 w 12191999"/>
              <a:gd name="connsiteY177" fmla="*/ 1883187 h 2083506"/>
              <a:gd name="connsiteX178" fmla="*/ 3387664 w 12191999"/>
              <a:gd name="connsiteY178" fmla="*/ 1862579 h 2083506"/>
              <a:gd name="connsiteX179" fmla="*/ 3371681 w 12191999"/>
              <a:gd name="connsiteY179" fmla="*/ 1865293 h 2083506"/>
              <a:gd name="connsiteX180" fmla="*/ 3355305 w 12191999"/>
              <a:gd name="connsiteY180" fmla="*/ 1865842 h 2083506"/>
              <a:gd name="connsiteX181" fmla="*/ 3353790 w 12191999"/>
              <a:gd name="connsiteY181" fmla="*/ 1865158 h 2083506"/>
              <a:gd name="connsiteX182" fmla="*/ 3336210 w 12191999"/>
              <a:gd name="connsiteY182" fmla="*/ 1863564 h 2083506"/>
              <a:gd name="connsiteX183" fmla="*/ 3331381 w 12191999"/>
              <a:gd name="connsiteY183" fmla="*/ 1864716 h 2083506"/>
              <a:gd name="connsiteX184" fmla="*/ 3319012 w 12191999"/>
              <a:gd name="connsiteY184" fmla="*/ 1864093 h 2083506"/>
              <a:gd name="connsiteX185" fmla="*/ 3293818 w 12191999"/>
              <a:gd name="connsiteY185" fmla="*/ 1864135 h 2083506"/>
              <a:gd name="connsiteX186" fmla="*/ 3289881 w 12191999"/>
              <a:gd name="connsiteY186" fmla="*/ 1862954 h 2083506"/>
              <a:gd name="connsiteX187" fmla="*/ 3253090 w 12191999"/>
              <a:gd name="connsiteY187" fmla="*/ 1861164 h 2083506"/>
              <a:gd name="connsiteX188" fmla="*/ 3252949 w 12191999"/>
              <a:gd name="connsiteY188" fmla="*/ 1860574 h 2083506"/>
              <a:gd name="connsiteX189" fmla="*/ 3244187 w 12191999"/>
              <a:gd name="connsiteY189" fmla="*/ 1857604 h 2083506"/>
              <a:gd name="connsiteX190" fmla="*/ 3246570 w 12191999"/>
              <a:gd name="connsiteY190" fmla="*/ 1852946 h 2083506"/>
              <a:gd name="connsiteX191" fmla="*/ 3237810 w 12191999"/>
              <a:gd name="connsiteY191" fmla="*/ 1853064 h 2083506"/>
              <a:gd name="connsiteX192" fmla="*/ 3230822 w 12191999"/>
              <a:gd name="connsiteY192" fmla="*/ 1855474 h 2083506"/>
              <a:gd name="connsiteX193" fmla="*/ 3136549 w 12191999"/>
              <a:gd name="connsiteY193" fmla="*/ 1874037 h 2083506"/>
              <a:gd name="connsiteX194" fmla="*/ 2845754 w 12191999"/>
              <a:gd name="connsiteY194" fmla="*/ 1910932 h 2083506"/>
              <a:gd name="connsiteX195" fmla="*/ 2786878 w 12191999"/>
              <a:gd name="connsiteY195" fmla="*/ 1917162 h 2083506"/>
              <a:gd name="connsiteX196" fmla="*/ 2725298 w 12191999"/>
              <a:gd name="connsiteY196" fmla="*/ 1912340 h 2083506"/>
              <a:gd name="connsiteX197" fmla="*/ 2697754 w 12191999"/>
              <a:gd name="connsiteY197" fmla="*/ 1914863 h 2083506"/>
              <a:gd name="connsiteX198" fmla="*/ 2568063 w 12191999"/>
              <a:gd name="connsiteY198" fmla="*/ 1936283 h 2083506"/>
              <a:gd name="connsiteX199" fmla="*/ 2489784 w 12191999"/>
              <a:gd name="connsiteY199" fmla="*/ 1943720 h 2083506"/>
              <a:gd name="connsiteX200" fmla="*/ 2458978 w 12191999"/>
              <a:gd name="connsiteY200" fmla="*/ 1938095 h 2083506"/>
              <a:gd name="connsiteX201" fmla="*/ 2318712 w 12191999"/>
              <a:gd name="connsiteY201" fmla="*/ 1934474 h 2083506"/>
              <a:gd name="connsiteX202" fmla="*/ 2268709 w 12191999"/>
              <a:gd name="connsiteY202" fmla="*/ 1940521 h 2083506"/>
              <a:gd name="connsiteX203" fmla="*/ 2264080 w 12191999"/>
              <a:gd name="connsiteY203" fmla="*/ 1941232 h 2083506"/>
              <a:gd name="connsiteX204" fmla="*/ 2254684 w 12191999"/>
              <a:gd name="connsiteY204" fmla="*/ 1943524 h 2083506"/>
              <a:gd name="connsiteX205" fmla="*/ 2252523 w 12191999"/>
              <a:gd name="connsiteY205" fmla="*/ 1943004 h 2083506"/>
              <a:gd name="connsiteX206" fmla="*/ 2173350 w 12191999"/>
              <a:gd name="connsiteY206" fmla="*/ 1929202 h 2083506"/>
              <a:gd name="connsiteX207" fmla="*/ 2155266 w 12191999"/>
              <a:gd name="connsiteY207" fmla="*/ 1920267 h 2083506"/>
              <a:gd name="connsiteX208" fmla="*/ 2091013 w 12191999"/>
              <a:gd name="connsiteY208" fmla="*/ 1914631 h 2083506"/>
              <a:gd name="connsiteX209" fmla="*/ 2030712 w 12191999"/>
              <a:gd name="connsiteY209" fmla="*/ 1897690 h 2083506"/>
              <a:gd name="connsiteX210" fmla="*/ 1908838 w 12191999"/>
              <a:gd name="connsiteY210" fmla="*/ 1892222 h 2083506"/>
              <a:gd name="connsiteX211" fmla="*/ 1877796 w 12191999"/>
              <a:gd name="connsiteY211" fmla="*/ 1883887 h 2083506"/>
              <a:gd name="connsiteX212" fmla="*/ 1875824 w 12191999"/>
              <a:gd name="connsiteY212" fmla="*/ 1879265 h 2083506"/>
              <a:gd name="connsiteX213" fmla="*/ 1823048 w 12191999"/>
              <a:gd name="connsiteY213" fmla="*/ 1881064 h 2083506"/>
              <a:gd name="connsiteX214" fmla="*/ 1765736 w 12191999"/>
              <a:gd name="connsiteY214" fmla="*/ 1856578 h 2083506"/>
              <a:gd name="connsiteX215" fmla="*/ 1725669 w 12191999"/>
              <a:gd name="connsiteY215" fmla="*/ 1833744 h 2083506"/>
              <a:gd name="connsiteX216" fmla="*/ 1725216 w 12191999"/>
              <a:gd name="connsiteY216" fmla="*/ 1829447 h 2083506"/>
              <a:gd name="connsiteX217" fmla="*/ 1721485 w 12191999"/>
              <a:gd name="connsiteY217" fmla="*/ 1828960 h 2083506"/>
              <a:gd name="connsiteX218" fmla="*/ 1717786 w 12191999"/>
              <a:gd name="connsiteY218" fmla="*/ 1832224 h 2083506"/>
              <a:gd name="connsiteX219" fmla="*/ 1689907 w 12191999"/>
              <a:gd name="connsiteY219" fmla="*/ 1825425 h 2083506"/>
              <a:gd name="connsiteX220" fmla="*/ 1688093 w 12191999"/>
              <a:gd name="connsiteY220" fmla="*/ 1817391 h 2083506"/>
              <a:gd name="connsiteX221" fmla="*/ 1496789 w 12191999"/>
              <a:gd name="connsiteY221" fmla="*/ 1805297 h 2083506"/>
              <a:gd name="connsiteX222" fmla="*/ 1392839 w 12191999"/>
              <a:gd name="connsiteY222" fmla="*/ 1758649 h 2083506"/>
              <a:gd name="connsiteX223" fmla="*/ 1360872 w 12191999"/>
              <a:gd name="connsiteY223" fmla="*/ 1752441 h 2083506"/>
              <a:gd name="connsiteX224" fmla="*/ 1313885 w 12191999"/>
              <a:gd name="connsiteY224" fmla="*/ 1731785 h 2083506"/>
              <a:gd name="connsiteX225" fmla="*/ 1247665 w 12191999"/>
              <a:gd name="connsiteY225" fmla="*/ 1727765 h 2083506"/>
              <a:gd name="connsiteX226" fmla="*/ 1196850 w 12191999"/>
              <a:gd name="connsiteY226" fmla="*/ 1729622 h 2083506"/>
              <a:gd name="connsiteX227" fmla="*/ 1168728 w 12191999"/>
              <a:gd name="connsiteY227" fmla="*/ 1728550 h 2083506"/>
              <a:gd name="connsiteX228" fmla="*/ 1096918 w 12191999"/>
              <a:gd name="connsiteY228" fmla="*/ 1721485 h 2083506"/>
              <a:gd name="connsiteX229" fmla="*/ 1094082 w 12191999"/>
              <a:gd name="connsiteY229" fmla="*/ 1720113 h 2083506"/>
              <a:gd name="connsiteX230" fmla="*/ 1040782 w 12191999"/>
              <a:gd name="connsiteY230" fmla="*/ 1721762 h 2083506"/>
              <a:gd name="connsiteX231" fmla="*/ 955980 w 12191999"/>
              <a:gd name="connsiteY231" fmla="*/ 1719289 h 2083506"/>
              <a:gd name="connsiteX232" fmla="*/ 926108 w 12191999"/>
              <a:gd name="connsiteY232" fmla="*/ 1715917 h 2083506"/>
              <a:gd name="connsiteX233" fmla="*/ 876049 w 12191999"/>
              <a:gd name="connsiteY233" fmla="*/ 1710422 h 2083506"/>
              <a:gd name="connsiteX234" fmla="*/ 839194 w 12191999"/>
              <a:gd name="connsiteY234" fmla="*/ 1700176 h 2083506"/>
              <a:gd name="connsiteX235" fmla="*/ 797112 w 12191999"/>
              <a:gd name="connsiteY235" fmla="*/ 1698014 h 2083506"/>
              <a:gd name="connsiteX236" fmla="*/ 786610 w 12191999"/>
              <a:gd name="connsiteY236" fmla="*/ 1705455 h 2083506"/>
              <a:gd name="connsiteX237" fmla="*/ 741833 w 12191999"/>
              <a:gd name="connsiteY237" fmla="*/ 1700566 h 2083506"/>
              <a:gd name="connsiteX238" fmla="*/ 673985 w 12191999"/>
              <a:gd name="connsiteY238" fmla="*/ 1692278 h 2083506"/>
              <a:gd name="connsiteX239" fmla="*/ 634665 w 12191999"/>
              <a:gd name="connsiteY239" fmla="*/ 1689550 h 2083506"/>
              <a:gd name="connsiteX240" fmla="*/ 527471 w 12191999"/>
              <a:gd name="connsiteY240" fmla="*/ 1679869 h 2083506"/>
              <a:gd name="connsiteX241" fmla="*/ 420260 w 12191999"/>
              <a:gd name="connsiteY241" fmla="*/ 1668475 h 2083506"/>
              <a:gd name="connsiteX242" fmla="*/ 357630 w 12191999"/>
              <a:gd name="connsiteY242" fmla="*/ 1652142 h 2083506"/>
              <a:gd name="connsiteX243" fmla="*/ 269407 w 12191999"/>
              <a:gd name="connsiteY243" fmla="*/ 1643812 h 2083506"/>
              <a:gd name="connsiteX244" fmla="*/ 254769 w 12191999"/>
              <a:gd name="connsiteY244" fmla="*/ 1641013 h 2083506"/>
              <a:gd name="connsiteX245" fmla="*/ 150763 w 12191999"/>
              <a:gd name="connsiteY245" fmla="*/ 1628143 h 2083506"/>
              <a:gd name="connsiteX246" fmla="*/ 29133 w 12191999"/>
              <a:gd name="connsiteY246" fmla="*/ 1626172 h 2083506"/>
              <a:gd name="connsiteX247" fmla="*/ 0 w 12191999"/>
              <a:gd name="connsiteY247" fmla="*/ 1619589 h 208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</a:cxnLst>
            <a:rect l="l" t="t" r="r" b="b"/>
            <a:pathLst>
              <a:path w="12191999" h="2083506">
                <a:moveTo>
                  <a:pt x="0" y="0"/>
                </a:moveTo>
                <a:lnTo>
                  <a:pt x="9429748" y="0"/>
                </a:lnTo>
                <a:lnTo>
                  <a:pt x="9429748" y="1"/>
                </a:lnTo>
                <a:lnTo>
                  <a:pt x="12191999" y="1"/>
                </a:lnTo>
                <a:lnTo>
                  <a:pt x="12191999" y="1164372"/>
                </a:lnTo>
                <a:lnTo>
                  <a:pt x="12147852" y="1163783"/>
                </a:lnTo>
                <a:cubicBezTo>
                  <a:pt x="12063101" y="1189107"/>
                  <a:pt x="12045020" y="1156925"/>
                  <a:pt x="11993604" y="1153496"/>
                </a:cubicBezTo>
                <a:cubicBezTo>
                  <a:pt x="11954216" y="1165241"/>
                  <a:pt x="11911195" y="1167350"/>
                  <a:pt x="11865319" y="1176624"/>
                </a:cubicBezTo>
                <a:cubicBezTo>
                  <a:pt x="11822513" y="1184682"/>
                  <a:pt x="11766915" y="1201558"/>
                  <a:pt x="11718353" y="1209136"/>
                </a:cubicBezTo>
                <a:cubicBezTo>
                  <a:pt x="11675379" y="1217463"/>
                  <a:pt x="11638007" y="1216639"/>
                  <a:pt x="11609067" y="1218512"/>
                </a:cubicBezTo>
                <a:cubicBezTo>
                  <a:pt x="11597582" y="1221322"/>
                  <a:pt x="11554280" y="1243577"/>
                  <a:pt x="11545958" y="1240430"/>
                </a:cubicBezTo>
                <a:lnTo>
                  <a:pt x="11445770" y="1225780"/>
                </a:lnTo>
                <a:cubicBezTo>
                  <a:pt x="11425543" y="1230782"/>
                  <a:pt x="11413740" y="1222096"/>
                  <a:pt x="11398842" y="1227250"/>
                </a:cubicBezTo>
                <a:cubicBezTo>
                  <a:pt x="11367060" y="1233093"/>
                  <a:pt x="11269285" y="1263712"/>
                  <a:pt x="11240093" y="1266797"/>
                </a:cubicBezTo>
                <a:cubicBezTo>
                  <a:pt x="11197297" y="1273685"/>
                  <a:pt x="11181311" y="1272682"/>
                  <a:pt x="11141364" y="1288059"/>
                </a:cubicBezTo>
                <a:cubicBezTo>
                  <a:pt x="11099891" y="1305386"/>
                  <a:pt x="11051533" y="1319157"/>
                  <a:pt x="11015396" y="1353104"/>
                </a:cubicBezTo>
                <a:cubicBezTo>
                  <a:pt x="11009424" y="1362217"/>
                  <a:pt x="10992328" y="1361966"/>
                  <a:pt x="10973905" y="1365109"/>
                </a:cubicBezTo>
                <a:cubicBezTo>
                  <a:pt x="10955482" y="1368254"/>
                  <a:pt x="10907369" y="1372817"/>
                  <a:pt x="10904858" y="1371966"/>
                </a:cubicBezTo>
                <a:cubicBezTo>
                  <a:pt x="10880521" y="1379494"/>
                  <a:pt x="10873670" y="1399734"/>
                  <a:pt x="10827883" y="1410270"/>
                </a:cubicBezTo>
                <a:cubicBezTo>
                  <a:pt x="10790248" y="1415655"/>
                  <a:pt x="10724899" y="1420726"/>
                  <a:pt x="10690996" y="1426394"/>
                </a:cubicBezTo>
                <a:cubicBezTo>
                  <a:pt x="10676463" y="1423331"/>
                  <a:pt x="10634514" y="1436908"/>
                  <a:pt x="10624461" y="1444283"/>
                </a:cubicBezTo>
                <a:cubicBezTo>
                  <a:pt x="10601952" y="1468442"/>
                  <a:pt x="10536224" y="1460228"/>
                  <a:pt x="10517208" y="1478947"/>
                </a:cubicBezTo>
                <a:cubicBezTo>
                  <a:pt x="10509508" y="1482271"/>
                  <a:pt x="10505833" y="1468818"/>
                  <a:pt x="10497937" y="1469831"/>
                </a:cubicBezTo>
                <a:lnTo>
                  <a:pt x="10471201" y="1486037"/>
                </a:lnTo>
                <a:lnTo>
                  <a:pt x="10448263" y="1478223"/>
                </a:lnTo>
                <a:lnTo>
                  <a:pt x="10388089" y="1507175"/>
                </a:lnTo>
                <a:cubicBezTo>
                  <a:pt x="10350285" y="1513081"/>
                  <a:pt x="10383281" y="1526586"/>
                  <a:pt x="10333720" y="1515848"/>
                </a:cubicBezTo>
                <a:cubicBezTo>
                  <a:pt x="10286428" y="1526223"/>
                  <a:pt x="10174884" y="1550019"/>
                  <a:pt x="10104338" y="1569424"/>
                </a:cubicBezTo>
                <a:cubicBezTo>
                  <a:pt x="10066963" y="1581564"/>
                  <a:pt x="9967395" y="1605712"/>
                  <a:pt x="9910445" y="1632275"/>
                </a:cubicBezTo>
                <a:cubicBezTo>
                  <a:pt x="9856131" y="1644130"/>
                  <a:pt x="9831118" y="1689967"/>
                  <a:pt x="9770872" y="1688088"/>
                </a:cubicBezTo>
                <a:cubicBezTo>
                  <a:pt x="9769882" y="1691843"/>
                  <a:pt x="9737016" y="1697044"/>
                  <a:pt x="9733849" y="1700034"/>
                </a:cubicBezTo>
                <a:lnTo>
                  <a:pt x="9703714" y="1730093"/>
                </a:lnTo>
                <a:lnTo>
                  <a:pt x="9698351" y="1730377"/>
                </a:lnTo>
                <a:lnTo>
                  <a:pt x="9632895" y="1736363"/>
                </a:lnTo>
                <a:lnTo>
                  <a:pt x="9569107" y="1741010"/>
                </a:lnTo>
                <a:cubicBezTo>
                  <a:pt x="9558961" y="1745882"/>
                  <a:pt x="9548028" y="1750646"/>
                  <a:pt x="9536451" y="1755120"/>
                </a:cubicBezTo>
                <a:lnTo>
                  <a:pt x="9529385" y="1757515"/>
                </a:lnTo>
                <a:lnTo>
                  <a:pt x="9498527" y="1753117"/>
                </a:lnTo>
                <a:lnTo>
                  <a:pt x="9436642" y="1755478"/>
                </a:lnTo>
                <a:lnTo>
                  <a:pt x="9429748" y="1756317"/>
                </a:lnTo>
                <a:lnTo>
                  <a:pt x="9429748" y="1768745"/>
                </a:lnTo>
                <a:lnTo>
                  <a:pt x="9425802" y="1769273"/>
                </a:lnTo>
                <a:cubicBezTo>
                  <a:pt x="9390751" y="1773262"/>
                  <a:pt x="9371406" y="1773457"/>
                  <a:pt x="9349763" y="1776107"/>
                </a:cubicBezTo>
                <a:cubicBezTo>
                  <a:pt x="9314721" y="1782260"/>
                  <a:pt x="9277650" y="1796217"/>
                  <a:pt x="9256503" y="1800699"/>
                </a:cubicBezTo>
                <a:lnTo>
                  <a:pt x="9222873" y="1803003"/>
                </a:lnTo>
                <a:lnTo>
                  <a:pt x="9224095" y="1807355"/>
                </a:lnTo>
                <a:lnTo>
                  <a:pt x="9211603" y="1807675"/>
                </a:lnTo>
                <a:lnTo>
                  <a:pt x="9183719" y="1807781"/>
                </a:lnTo>
                <a:cubicBezTo>
                  <a:pt x="9166319" y="1808439"/>
                  <a:pt x="9117935" y="1807396"/>
                  <a:pt x="9100221" y="1808989"/>
                </a:cubicBezTo>
                <a:cubicBezTo>
                  <a:pt x="9095111" y="1813630"/>
                  <a:pt x="9087224" y="1816160"/>
                  <a:pt x="9077439" y="1817333"/>
                </a:cubicBezTo>
                <a:lnTo>
                  <a:pt x="9055889" y="1817464"/>
                </a:lnTo>
                <a:lnTo>
                  <a:pt x="8930912" y="1828648"/>
                </a:lnTo>
                <a:lnTo>
                  <a:pt x="8913729" y="1829483"/>
                </a:lnTo>
                <a:lnTo>
                  <a:pt x="8904423" y="1833234"/>
                </a:lnTo>
                <a:cubicBezTo>
                  <a:pt x="8897319" y="1833982"/>
                  <a:pt x="8876911" y="1833498"/>
                  <a:pt x="8871099" y="1833979"/>
                </a:cubicBezTo>
                <a:lnTo>
                  <a:pt x="8869557" y="1836113"/>
                </a:lnTo>
                <a:cubicBezTo>
                  <a:pt x="8851043" y="1839524"/>
                  <a:pt x="8781405" y="1850882"/>
                  <a:pt x="8760021" y="1854442"/>
                </a:cubicBezTo>
                <a:cubicBezTo>
                  <a:pt x="8755749" y="1851161"/>
                  <a:pt x="8746183" y="1856343"/>
                  <a:pt x="8741254" y="1857469"/>
                </a:cubicBezTo>
                <a:cubicBezTo>
                  <a:pt x="8740491" y="1855259"/>
                  <a:pt x="8728559" y="1854585"/>
                  <a:pt x="8725039" y="1856552"/>
                </a:cubicBezTo>
                <a:cubicBezTo>
                  <a:pt x="8641157" y="1867333"/>
                  <a:pt x="8683145" y="1845054"/>
                  <a:pt x="8635265" y="1859168"/>
                </a:cubicBezTo>
                <a:cubicBezTo>
                  <a:pt x="8626795" y="1860103"/>
                  <a:pt x="8619931" y="1859212"/>
                  <a:pt x="8613911" y="1857561"/>
                </a:cubicBezTo>
                <a:lnTo>
                  <a:pt x="8604931" y="1854170"/>
                </a:lnTo>
                <a:lnTo>
                  <a:pt x="8570171" y="1860579"/>
                </a:lnTo>
                <a:cubicBezTo>
                  <a:pt x="8553049" y="1862813"/>
                  <a:pt x="8535028" y="1864294"/>
                  <a:pt x="8516537" y="1864971"/>
                </a:cubicBezTo>
                <a:cubicBezTo>
                  <a:pt x="8512388" y="1860455"/>
                  <a:pt x="8497874" y="1866870"/>
                  <a:pt x="8491046" y="1868141"/>
                </a:cubicBezTo>
                <a:cubicBezTo>
                  <a:pt x="8490975" y="1865191"/>
                  <a:pt x="8475847" y="1863778"/>
                  <a:pt x="8470478" y="1866216"/>
                </a:cubicBezTo>
                <a:cubicBezTo>
                  <a:pt x="8357654" y="1876758"/>
                  <a:pt x="8421139" y="1849210"/>
                  <a:pt x="8353433" y="1865729"/>
                </a:cubicBezTo>
                <a:lnTo>
                  <a:pt x="8347675" y="1865075"/>
                </a:lnTo>
                <a:lnTo>
                  <a:pt x="8343939" y="1865677"/>
                </a:lnTo>
                <a:cubicBezTo>
                  <a:pt x="8309852" y="1870841"/>
                  <a:pt x="8272587" y="1875809"/>
                  <a:pt x="8221566" y="1881148"/>
                </a:cubicBezTo>
                <a:cubicBezTo>
                  <a:pt x="8158043" y="1892960"/>
                  <a:pt x="8095547" y="1914042"/>
                  <a:pt x="8066095" y="1919902"/>
                </a:cubicBezTo>
                <a:cubicBezTo>
                  <a:pt x="8058949" y="1919234"/>
                  <a:pt x="8051921" y="1917862"/>
                  <a:pt x="8044849" y="1916308"/>
                </a:cubicBezTo>
                <a:lnTo>
                  <a:pt x="8041142" y="1915506"/>
                </a:lnTo>
                <a:lnTo>
                  <a:pt x="8022159" y="1911521"/>
                </a:lnTo>
                <a:lnTo>
                  <a:pt x="7944932" y="1917265"/>
                </a:lnTo>
                <a:lnTo>
                  <a:pt x="7879011" y="1928570"/>
                </a:lnTo>
                <a:lnTo>
                  <a:pt x="7865529" y="1934399"/>
                </a:lnTo>
                <a:lnTo>
                  <a:pt x="7774801" y="1947969"/>
                </a:lnTo>
                <a:lnTo>
                  <a:pt x="7748398" y="1955982"/>
                </a:lnTo>
                <a:lnTo>
                  <a:pt x="7740684" y="1955717"/>
                </a:lnTo>
                <a:cubicBezTo>
                  <a:pt x="7728362" y="1958584"/>
                  <a:pt x="7714099" y="1968442"/>
                  <a:pt x="7712976" y="1960442"/>
                </a:cubicBezTo>
                <a:lnTo>
                  <a:pt x="7699956" y="1966104"/>
                </a:lnTo>
                <a:lnTo>
                  <a:pt x="7684158" y="1962927"/>
                </a:lnTo>
                <a:cubicBezTo>
                  <a:pt x="7674684" y="1962643"/>
                  <a:pt x="7652105" y="1963177"/>
                  <a:pt x="7643109" y="1964400"/>
                </a:cubicBezTo>
                <a:lnTo>
                  <a:pt x="7630180" y="1970266"/>
                </a:lnTo>
                <a:lnTo>
                  <a:pt x="7609131" y="1971774"/>
                </a:lnTo>
                <a:cubicBezTo>
                  <a:pt x="7596694" y="1971644"/>
                  <a:pt x="7570258" y="1969757"/>
                  <a:pt x="7555555" y="1969491"/>
                </a:cubicBezTo>
                <a:cubicBezTo>
                  <a:pt x="7541460" y="1966540"/>
                  <a:pt x="7530571" y="1964848"/>
                  <a:pt x="7520919" y="1970177"/>
                </a:cubicBezTo>
                <a:cubicBezTo>
                  <a:pt x="7500295" y="1966884"/>
                  <a:pt x="7480780" y="1949401"/>
                  <a:pt x="7456258" y="1960468"/>
                </a:cubicBezTo>
                <a:cubicBezTo>
                  <a:pt x="7434946" y="1957506"/>
                  <a:pt x="7435772" y="1952500"/>
                  <a:pt x="7393047" y="1952408"/>
                </a:cubicBezTo>
                <a:cubicBezTo>
                  <a:pt x="7356520" y="1952860"/>
                  <a:pt x="7236307" y="1958626"/>
                  <a:pt x="7199912" y="1959913"/>
                </a:cubicBezTo>
                <a:cubicBezTo>
                  <a:pt x="7176501" y="1959942"/>
                  <a:pt x="7160098" y="1958343"/>
                  <a:pt x="7146774" y="1956641"/>
                </a:cubicBezTo>
                <a:lnTo>
                  <a:pt x="7122244" y="1953891"/>
                </a:lnTo>
                <a:lnTo>
                  <a:pt x="7032241" y="1962723"/>
                </a:lnTo>
                <a:cubicBezTo>
                  <a:pt x="6997214" y="1965198"/>
                  <a:pt x="6963725" y="1968396"/>
                  <a:pt x="6941492" y="1976868"/>
                </a:cubicBezTo>
                <a:cubicBezTo>
                  <a:pt x="6947015" y="1970398"/>
                  <a:pt x="6923088" y="1965379"/>
                  <a:pt x="6906514" y="1968589"/>
                </a:cubicBezTo>
                <a:cubicBezTo>
                  <a:pt x="6925890" y="1943204"/>
                  <a:pt x="6840983" y="1991464"/>
                  <a:pt x="6826395" y="1974141"/>
                </a:cubicBezTo>
                <a:cubicBezTo>
                  <a:pt x="6825676" y="1990223"/>
                  <a:pt x="6751393" y="2017492"/>
                  <a:pt x="6716431" y="2004297"/>
                </a:cubicBezTo>
                <a:cubicBezTo>
                  <a:pt x="6663167" y="2007518"/>
                  <a:pt x="6625450" y="2020811"/>
                  <a:pt x="6569607" y="2015496"/>
                </a:cubicBezTo>
                <a:cubicBezTo>
                  <a:pt x="6567874" y="2017648"/>
                  <a:pt x="6565034" y="2019449"/>
                  <a:pt x="6561430" y="2020996"/>
                </a:cubicBezTo>
                <a:lnTo>
                  <a:pt x="6549371" y="2024747"/>
                </a:lnTo>
                <a:lnTo>
                  <a:pt x="6547040" y="2024474"/>
                </a:lnTo>
                <a:cubicBezTo>
                  <a:pt x="6537882" y="2024425"/>
                  <a:pt x="6533193" y="2025332"/>
                  <a:pt x="6530482" y="2026659"/>
                </a:cubicBezTo>
                <a:lnTo>
                  <a:pt x="6528565" y="2028600"/>
                </a:lnTo>
                <a:lnTo>
                  <a:pt x="6517741" y="2030558"/>
                </a:lnTo>
                <a:lnTo>
                  <a:pt x="6497855" y="2035650"/>
                </a:lnTo>
                <a:lnTo>
                  <a:pt x="6492785" y="2035444"/>
                </a:lnTo>
                <a:lnTo>
                  <a:pt x="6460692" y="2041321"/>
                </a:lnTo>
                <a:lnTo>
                  <a:pt x="6459609" y="2040851"/>
                </a:lnTo>
                <a:cubicBezTo>
                  <a:pt x="6456451" y="2039933"/>
                  <a:pt x="6452734" y="2039508"/>
                  <a:pt x="6447765" y="2040102"/>
                </a:cubicBezTo>
                <a:cubicBezTo>
                  <a:pt x="6446007" y="2031126"/>
                  <a:pt x="6441093" y="2037380"/>
                  <a:pt x="6426590" y="2039928"/>
                </a:cubicBezTo>
                <a:cubicBezTo>
                  <a:pt x="6423606" y="2033241"/>
                  <a:pt x="6413230" y="2032925"/>
                  <a:pt x="6401693" y="2033537"/>
                </a:cubicBezTo>
                <a:lnTo>
                  <a:pt x="6387141" y="2033161"/>
                </a:lnTo>
                <a:lnTo>
                  <a:pt x="6357846" y="2036782"/>
                </a:lnTo>
                <a:lnTo>
                  <a:pt x="6342914" y="2037585"/>
                </a:lnTo>
                <a:lnTo>
                  <a:pt x="6336300" y="2038781"/>
                </a:lnTo>
                <a:lnTo>
                  <a:pt x="6317178" y="2038968"/>
                </a:lnTo>
                <a:lnTo>
                  <a:pt x="6161427" y="2047338"/>
                </a:lnTo>
                <a:cubicBezTo>
                  <a:pt x="6147824" y="2057658"/>
                  <a:pt x="6118908" y="2077615"/>
                  <a:pt x="6097339" y="2082438"/>
                </a:cubicBezTo>
                <a:cubicBezTo>
                  <a:pt x="6090149" y="2084046"/>
                  <a:pt x="6083776" y="2083972"/>
                  <a:pt x="6079059" y="2081299"/>
                </a:cubicBezTo>
                <a:cubicBezTo>
                  <a:pt x="6063900" y="2082334"/>
                  <a:pt x="6011621" y="2084537"/>
                  <a:pt x="5998439" y="2070958"/>
                </a:cubicBezTo>
                <a:cubicBezTo>
                  <a:pt x="5976443" y="2071759"/>
                  <a:pt x="5925514" y="2069780"/>
                  <a:pt x="5904290" y="2070255"/>
                </a:cubicBezTo>
                <a:cubicBezTo>
                  <a:pt x="5871515" y="2066244"/>
                  <a:pt x="5843986" y="2088249"/>
                  <a:pt x="5814867" y="2079032"/>
                </a:cubicBezTo>
                <a:cubicBezTo>
                  <a:pt x="5792003" y="2070559"/>
                  <a:pt x="5750009" y="2076273"/>
                  <a:pt x="5725743" y="2070558"/>
                </a:cubicBezTo>
                <a:cubicBezTo>
                  <a:pt x="5716432" y="2058355"/>
                  <a:pt x="5667424" y="2047322"/>
                  <a:pt x="5650546" y="2052412"/>
                </a:cubicBezTo>
                <a:cubicBezTo>
                  <a:pt x="5614627" y="2046084"/>
                  <a:pt x="5608108" y="2028306"/>
                  <a:pt x="5581284" y="2023175"/>
                </a:cubicBezTo>
                <a:lnTo>
                  <a:pt x="5572593" y="2018391"/>
                </a:lnTo>
                <a:lnTo>
                  <a:pt x="5548580" y="2016951"/>
                </a:lnTo>
                <a:cubicBezTo>
                  <a:pt x="5523726" y="2017783"/>
                  <a:pt x="5498337" y="2019663"/>
                  <a:pt x="5471173" y="2018786"/>
                </a:cubicBezTo>
                <a:cubicBezTo>
                  <a:pt x="5447687" y="2003020"/>
                  <a:pt x="5353807" y="2022324"/>
                  <a:pt x="5340320" y="2037611"/>
                </a:cubicBezTo>
                <a:cubicBezTo>
                  <a:pt x="5340015" y="2024215"/>
                  <a:pt x="5271937" y="2042455"/>
                  <a:pt x="5254376" y="2042928"/>
                </a:cubicBezTo>
                <a:cubicBezTo>
                  <a:pt x="5248522" y="2043086"/>
                  <a:pt x="5248281" y="2041270"/>
                  <a:pt x="5258035" y="2035649"/>
                </a:cubicBezTo>
                <a:cubicBezTo>
                  <a:pt x="5239374" y="2037214"/>
                  <a:pt x="5220112" y="2030252"/>
                  <a:pt x="5230622" y="2024576"/>
                </a:cubicBezTo>
                <a:cubicBezTo>
                  <a:pt x="5173932" y="2036724"/>
                  <a:pt x="5090262" y="2024645"/>
                  <a:pt x="5026203" y="2030162"/>
                </a:cubicBezTo>
                <a:cubicBezTo>
                  <a:pt x="4991280" y="2016814"/>
                  <a:pt x="5010212" y="2029164"/>
                  <a:pt x="4973988" y="2026668"/>
                </a:cubicBezTo>
                <a:cubicBezTo>
                  <a:pt x="4983896" y="2038955"/>
                  <a:pt x="4930012" y="2019774"/>
                  <a:pt x="4928030" y="2033642"/>
                </a:cubicBezTo>
                <a:cubicBezTo>
                  <a:pt x="4921501" y="2032748"/>
                  <a:pt x="4915238" y="2031445"/>
                  <a:pt x="4908970" y="2030033"/>
                </a:cubicBezTo>
                <a:lnTo>
                  <a:pt x="4905679" y="2029300"/>
                </a:lnTo>
                <a:lnTo>
                  <a:pt x="4892525" y="2028768"/>
                </a:lnTo>
                <a:lnTo>
                  <a:pt x="4888818" y="2025619"/>
                </a:lnTo>
                <a:lnTo>
                  <a:pt x="4869018" y="2022668"/>
                </a:lnTo>
                <a:cubicBezTo>
                  <a:pt x="4861602" y="2022028"/>
                  <a:pt x="4853622" y="2021880"/>
                  <a:pt x="4844804" y="2022527"/>
                </a:cubicBezTo>
                <a:cubicBezTo>
                  <a:pt x="4823110" y="2028022"/>
                  <a:pt x="4789330" y="2021287"/>
                  <a:pt x="4758778" y="2021694"/>
                </a:cubicBezTo>
                <a:lnTo>
                  <a:pt x="4744748" y="2023396"/>
                </a:lnTo>
                <a:lnTo>
                  <a:pt x="4698956" y="2020558"/>
                </a:lnTo>
                <a:cubicBezTo>
                  <a:pt x="4685921" y="2020008"/>
                  <a:pt x="4672392" y="2019718"/>
                  <a:pt x="4658147" y="2019920"/>
                </a:cubicBezTo>
                <a:lnTo>
                  <a:pt x="4631706" y="2021274"/>
                </a:lnTo>
                <a:lnTo>
                  <a:pt x="4624776" y="2020152"/>
                </a:lnTo>
                <a:cubicBezTo>
                  <a:pt x="4612703" y="2020277"/>
                  <a:pt x="4596727" y="2024226"/>
                  <a:pt x="4598150" y="2019429"/>
                </a:cubicBezTo>
                <a:lnTo>
                  <a:pt x="4584588" y="2021092"/>
                </a:lnTo>
                <a:lnTo>
                  <a:pt x="4571203" y="2017263"/>
                </a:lnTo>
                <a:cubicBezTo>
                  <a:pt x="4569736" y="2016374"/>
                  <a:pt x="4568633" y="2015427"/>
                  <a:pt x="4567930" y="2014458"/>
                </a:cubicBezTo>
                <a:lnTo>
                  <a:pt x="4548984" y="2015717"/>
                </a:lnTo>
                <a:lnTo>
                  <a:pt x="4533451" y="2012976"/>
                </a:lnTo>
                <a:lnTo>
                  <a:pt x="4519910" y="2014768"/>
                </a:lnTo>
                <a:lnTo>
                  <a:pt x="4514290" y="2014364"/>
                </a:lnTo>
                <a:lnTo>
                  <a:pt x="4500320" y="2013007"/>
                </a:lnTo>
                <a:cubicBezTo>
                  <a:pt x="4493159" y="2012056"/>
                  <a:pt x="4485144" y="2010910"/>
                  <a:pt x="4476219" y="2009993"/>
                </a:cubicBezTo>
                <a:lnTo>
                  <a:pt x="4468701" y="2009574"/>
                </a:lnTo>
                <a:lnTo>
                  <a:pt x="4452333" y="2004964"/>
                </a:lnTo>
                <a:cubicBezTo>
                  <a:pt x="4440422" y="2001479"/>
                  <a:pt x="4431048" y="1999130"/>
                  <a:pt x="4420644" y="2001021"/>
                </a:cubicBezTo>
                <a:cubicBezTo>
                  <a:pt x="4402911" y="1996519"/>
                  <a:pt x="4390524" y="1983900"/>
                  <a:pt x="4364856" y="1987267"/>
                </a:cubicBezTo>
                <a:cubicBezTo>
                  <a:pt x="4372645" y="1981550"/>
                  <a:pt x="4336350" y="1986575"/>
                  <a:pt x="4332062" y="1980703"/>
                </a:cubicBezTo>
                <a:cubicBezTo>
                  <a:pt x="4330083" y="1975974"/>
                  <a:pt x="4318612" y="1976397"/>
                  <a:pt x="4309876" y="1974653"/>
                </a:cubicBezTo>
                <a:cubicBezTo>
                  <a:pt x="4303650" y="1969824"/>
                  <a:pt x="4259693" y="1965414"/>
                  <a:pt x="4244391" y="1966109"/>
                </a:cubicBezTo>
                <a:cubicBezTo>
                  <a:pt x="4201255" y="1970914"/>
                  <a:pt x="4166558" y="1951471"/>
                  <a:pt x="4132071" y="1954813"/>
                </a:cubicBezTo>
                <a:cubicBezTo>
                  <a:pt x="4123041" y="1954358"/>
                  <a:pt x="4115554" y="1953263"/>
                  <a:pt x="4109069" y="1951778"/>
                </a:cubicBezTo>
                <a:lnTo>
                  <a:pt x="4092908" y="1946662"/>
                </a:lnTo>
                <a:cubicBezTo>
                  <a:pt x="4092707" y="1945539"/>
                  <a:pt x="4092506" y="1944415"/>
                  <a:pt x="4092306" y="1943291"/>
                </a:cubicBezTo>
                <a:lnTo>
                  <a:pt x="4080234" y="1941219"/>
                </a:lnTo>
                <a:lnTo>
                  <a:pt x="4077778" y="1940145"/>
                </a:lnTo>
                <a:cubicBezTo>
                  <a:pt x="4073105" y="1938081"/>
                  <a:pt x="4068339" y="1936119"/>
                  <a:pt x="4062936" y="1934506"/>
                </a:cubicBezTo>
                <a:cubicBezTo>
                  <a:pt x="4048082" y="1947155"/>
                  <a:pt x="4014523" y="1922869"/>
                  <a:pt x="4012506" y="1935475"/>
                </a:cubicBezTo>
                <a:cubicBezTo>
                  <a:pt x="3980228" y="1928812"/>
                  <a:pt x="3986775" y="1942559"/>
                  <a:pt x="3965880" y="1925968"/>
                </a:cubicBezTo>
                <a:cubicBezTo>
                  <a:pt x="3899515" y="1923414"/>
                  <a:pt x="3830855" y="1902158"/>
                  <a:pt x="3765338" y="1906649"/>
                </a:cubicBezTo>
                <a:cubicBezTo>
                  <a:pt x="3780686" y="1902635"/>
                  <a:pt x="3768784" y="1893856"/>
                  <a:pt x="3749493" y="1893071"/>
                </a:cubicBezTo>
                <a:cubicBezTo>
                  <a:pt x="3807776" y="1876857"/>
                  <a:pt x="3656400" y="1898030"/>
                  <a:pt x="3672704" y="1881383"/>
                </a:cubicBezTo>
                <a:cubicBezTo>
                  <a:pt x="3645532" y="1893973"/>
                  <a:pt x="3537791" y="1900656"/>
                  <a:pt x="3530082" y="1883187"/>
                </a:cubicBezTo>
                <a:cubicBezTo>
                  <a:pt x="3479808" y="1875044"/>
                  <a:pt x="3426017" y="1877998"/>
                  <a:pt x="3387664" y="1862579"/>
                </a:cubicBezTo>
                <a:cubicBezTo>
                  <a:pt x="3382649" y="1863935"/>
                  <a:pt x="3377277" y="1864791"/>
                  <a:pt x="3371681" y="1865293"/>
                </a:cubicBezTo>
                <a:lnTo>
                  <a:pt x="3355305" y="1865842"/>
                </a:lnTo>
                <a:lnTo>
                  <a:pt x="3353790" y="1865158"/>
                </a:lnTo>
                <a:cubicBezTo>
                  <a:pt x="3346144" y="1863282"/>
                  <a:pt x="3340687" y="1863057"/>
                  <a:pt x="3336210" y="1863564"/>
                </a:cubicBezTo>
                <a:lnTo>
                  <a:pt x="3331381" y="1864716"/>
                </a:lnTo>
                <a:lnTo>
                  <a:pt x="3319012" y="1864093"/>
                </a:lnTo>
                <a:lnTo>
                  <a:pt x="3293818" y="1864135"/>
                </a:lnTo>
                <a:lnTo>
                  <a:pt x="3289881" y="1862954"/>
                </a:lnTo>
                <a:lnTo>
                  <a:pt x="3253090" y="1861164"/>
                </a:lnTo>
                <a:cubicBezTo>
                  <a:pt x="3253042" y="1860968"/>
                  <a:pt x="3252996" y="1860771"/>
                  <a:pt x="3252949" y="1860574"/>
                </a:cubicBezTo>
                <a:cubicBezTo>
                  <a:pt x="3251799" y="1859213"/>
                  <a:pt x="3249368" y="1858131"/>
                  <a:pt x="3244187" y="1857604"/>
                </a:cubicBezTo>
                <a:cubicBezTo>
                  <a:pt x="3250860" y="1853873"/>
                  <a:pt x="3250577" y="1852999"/>
                  <a:pt x="3246570" y="1852946"/>
                </a:cubicBezTo>
                <a:lnTo>
                  <a:pt x="3237810" y="1853064"/>
                </a:lnTo>
                <a:lnTo>
                  <a:pt x="3230822" y="1855474"/>
                </a:lnTo>
                <a:cubicBezTo>
                  <a:pt x="3206812" y="1862286"/>
                  <a:pt x="3176733" y="1868865"/>
                  <a:pt x="3136549" y="1874037"/>
                </a:cubicBezTo>
                <a:cubicBezTo>
                  <a:pt x="3081163" y="1880168"/>
                  <a:pt x="2902557" y="1900580"/>
                  <a:pt x="2845754" y="1910932"/>
                </a:cubicBezTo>
                <a:cubicBezTo>
                  <a:pt x="2860822" y="1944376"/>
                  <a:pt x="2813389" y="1905358"/>
                  <a:pt x="2786878" y="1917162"/>
                </a:cubicBezTo>
                <a:cubicBezTo>
                  <a:pt x="2766803" y="1917398"/>
                  <a:pt x="2741628" y="1915886"/>
                  <a:pt x="2725298" y="1912340"/>
                </a:cubicBezTo>
                <a:cubicBezTo>
                  <a:pt x="2716680" y="1911427"/>
                  <a:pt x="2707572" y="1911972"/>
                  <a:pt x="2697754" y="1914863"/>
                </a:cubicBezTo>
                <a:cubicBezTo>
                  <a:pt x="2667185" y="1939014"/>
                  <a:pt x="2622149" y="1926211"/>
                  <a:pt x="2568063" y="1936283"/>
                </a:cubicBezTo>
                <a:cubicBezTo>
                  <a:pt x="2552625" y="1932001"/>
                  <a:pt x="2502682" y="1953378"/>
                  <a:pt x="2489784" y="1943720"/>
                </a:cubicBezTo>
                <a:cubicBezTo>
                  <a:pt x="2478524" y="1943155"/>
                  <a:pt x="2467418" y="1949411"/>
                  <a:pt x="2458978" y="1938095"/>
                </a:cubicBezTo>
                <a:cubicBezTo>
                  <a:pt x="2417552" y="1934639"/>
                  <a:pt x="2366376" y="1931293"/>
                  <a:pt x="2318712" y="1934474"/>
                </a:cubicBezTo>
                <a:cubicBezTo>
                  <a:pt x="2296029" y="1936526"/>
                  <a:pt x="2282069" y="1938434"/>
                  <a:pt x="2268709" y="1940521"/>
                </a:cubicBezTo>
                <a:lnTo>
                  <a:pt x="2264080" y="1941232"/>
                </a:lnTo>
                <a:lnTo>
                  <a:pt x="2254684" y="1943524"/>
                </a:lnTo>
                <a:lnTo>
                  <a:pt x="2252523" y="1943004"/>
                </a:lnTo>
                <a:lnTo>
                  <a:pt x="2173350" y="1929202"/>
                </a:lnTo>
                <a:lnTo>
                  <a:pt x="2155266" y="1920267"/>
                </a:lnTo>
                <a:lnTo>
                  <a:pt x="2091013" y="1914631"/>
                </a:lnTo>
                <a:cubicBezTo>
                  <a:pt x="2033357" y="1920614"/>
                  <a:pt x="2070513" y="1905065"/>
                  <a:pt x="2030712" y="1897690"/>
                </a:cubicBezTo>
                <a:cubicBezTo>
                  <a:pt x="1994539" y="1893055"/>
                  <a:pt x="1958569" y="1883188"/>
                  <a:pt x="1908838" y="1892222"/>
                </a:cubicBezTo>
                <a:cubicBezTo>
                  <a:pt x="1897236" y="1896147"/>
                  <a:pt x="1883338" y="1892415"/>
                  <a:pt x="1877796" y="1883887"/>
                </a:cubicBezTo>
                <a:cubicBezTo>
                  <a:pt x="1876842" y="1882419"/>
                  <a:pt x="1876177" y="1880863"/>
                  <a:pt x="1875824" y="1879265"/>
                </a:cubicBezTo>
                <a:cubicBezTo>
                  <a:pt x="1843474" y="1887199"/>
                  <a:pt x="1841511" y="1873818"/>
                  <a:pt x="1823048" y="1881064"/>
                </a:cubicBezTo>
                <a:cubicBezTo>
                  <a:pt x="1792640" y="1872164"/>
                  <a:pt x="1782358" y="1850450"/>
                  <a:pt x="1765736" y="1856578"/>
                </a:cubicBezTo>
                <a:cubicBezTo>
                  <a:pt x="1753024" y="1849107"/>
                  <a:pt x="1745932" y="1828316"/>
                  <a:pt x="1725669" y="1833744"/>
                </a:cubicBezTo>
                <a:cubicBezTo>
                  <a:pt x="1727428" y="1831405"/>
                  <a:pt x="1726953" y="1830157"/>
                  <a:pt x="1725216" y="1829447"/>
                </a:cubicBezTo>
                <a:lnTo>
                  <a:pt x="1721485" y="1828960"/>
                </a:lnTo>
                <a:lnTo>
                  <a:pt x="1717786" y="1832224"/>
                </a:lnTo>
                <a:cubicBezTo>
                  <a:pt x="1703445" y="1843277"/>
                  <a:pt x="1706547" y="1827935"/>
                  <a:pt x="1689907" y="1825425"/>
                </a:cubicBezTo>
                <a:cubicBezTo>
                  <a:pt x="1682338" y="1823445"/>
                  <a:pt x="1685181" y="1820226"/>
                  <a:pt x="1688093" y="1817391"/>
                </a:cubicBezTo>
                <a:lnTo>
                  <a:pt x="1496789" y="1805297"/>
                </a:lnTo>
                <a:cubicBezTo>
                  <a:pt x="1463551" y="1793913"/>
                  <a:pt x="1426345" y="1786892"/>
                  <a:pt x="1392839" y="1758649"/>
                </a:cubicBezTo>
                <a:cubicBezTo>
                  <a:pt x="1386461" y="1750573"/>
                  <a:pt x="1374031" y="1756918"/>
                  <a:pt x="1360872" y="1752441"/>
                </a:cubicBezTo>
                <a:cubicBezTo>
                  <a:pt x="1347711" y="1747963"/>
                  <a:pt x="1332751" y="1735898"/>
                  <a:pt x="1313885" y="1731785"/>
                </a:cubicBezTo>
                <a:cubicBezTo>
                  <a:pt x="1281989" y="1726305"/>
                  <a:pt x="1256405" y="1739744"/>
                  <a:pt x="1247665" y="1727765"/>
                </a:cubicBezTo>
                <a:cubicBezTo>
                  <a:pt x="1231363" y="1728538"/>
                  <a:pt x="1209120" y="1742556"/>
                  <a:pt x="1196850" y="1729622"/>
                </a:cubicBezTo>
                <a:cubicBezTo>
                  <a:pt x="1195195" y="1740224"/>
                  <a:pt x="1178147" y="1721561"/>
                  <a:pt x="1168728" y="1728550"/>
                </a:cubicBezTo>
                <a:cubicBezTo>
                  <a:pt x="1152073" y="1727193"/>
                  <a:pt x="1122804" y="1725926"/>
                  <a:pt x="1096918" y="1721485"/>
                </a:cubicBezTo>
                <a:lnTo>
                  <a:pt x="1094082" y="1720113"/>
                </a:lnTo>
                <a:lnTo>
                  <a:pt x="1040782" y="1721762"/>
                </a:lnTo>
                <a:cubicBezTo>
                  <a:pt x="987172" y="1722352"/>
                  <a:pt x="1023272" y="1708707"/>
                  <a:pt x="955980" y="1719289"/>
                </a:cubicBezTo>
                <a:cubicBezTo>
                  <a:pt x="948995" y="1714208"/>
                  <a:pt x="940521" y="1713816"/>
                  <a:pt x="926108" y="1715917"/>
                </a:cubicBezTo>
                <a:cubicBezTo>
                  <a:pt x="900077" y="1715834"/>
                  <a:pt x="902688" y="1703436"/>
                  <a:pt x="876049" y="1710422"/>
                </a:cubicBezTo>
                <a:cubicBezTo>
                  <a:pt x="881084" y="1703830"/>
                  <a:pt x="826830" y="1706893"/>
                  <a:pt x="839194" y="1700176"/>
                </a:cubicBezTo>
                <a:cubicBezTo>
                  <a:pt x="822548" y="1693764"/>
                  <a:pt x="813674" y="1703628"/>
                  <a:pt x="797112" y="1698014"/>
                </a:cubicBezTo>
                <a:cubicBezTo>
                  <a:pt x="778195" y="1696418"/>
                  <a:pt x="807647" y="1705364"/>
                  <a:pt x="786610" y="1705455"/>
                </a:cubicBezTo>
                <a:cubicBezTo>
                  <a:pt x="761170" y="1704357"/>
                  <a:pt x="760599" y="1716610"/>
                  <a:pt x="741833" y="1700566"/>
                </a:cubicBezTo>
                <a:lnTo>
                  <a:pt x="673985" y="1692278"/>
                </a:lnTo>
                <a:cubicBezTo>
                  <a:pt x="658515" y="1695829"/>
                  <a:pt x="646395" y="1693620"/>
                  <a:pt x="634665" y="1689550"/>
                </a:cubicBezTo>
                <a:cubicBezTo>
                  <a:pt x="599149" y="1689690"/>
                  <a:pt x="567176" y="1683160"/>
                  <a:pt x="527471" y="1679869"/>
                </a:cubicBezTo>
                <a:cubicBezTo>
                  <a:pt x="484099" y="1683240"/>
                  <a:pt x="462693" y="1671949"/>
                  <a:pt x="420260" y="1668475"/>
                </a:cubicBezTo>
                <a:cubicBezTo>
                  <a:pt x="377482" y="1677390"/>
                  <a:pt x="393500" y="1652730"/>
                  <a:pt x="357630" y="1652142"/>
                </a:cubicBezTo>
                <a:cubicBezTo>
                  <a:pt x="298692" y="1659518"/>
                  <a:pt x="359631" y="1643849"/>
                  <a:pt x="269407" y="1643812"/>
                </a:cubicBezTo>
                <a:cubicBezTo>
                  <a:pt x="264204" y="1645215"/>
                  <a:pt x="253436" y="1643159"/>
                  <a:pt x="254769" y="1641013"/>
                </a:cubicBezTo>
                <a:cubicBezTo>
                  <a:pt x="234996" y="1641090"/>
                  <a:pt x="179093" y="1626583"/>
                  <a:pt x="150763" y="1628143"/>
                </a:cubicBezTo>
                <a:cubicBezTo>
                  <a:pt x="96232" y="1619954"/>
                  <a:pt x="68845" y="1629422"/>
                  <a:pt x="29133" y="1626172"/>
                </a:cubicBezTo>
                <a:lnTo>
                  <a:pt x="0" y="16195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9CF258-1EF8-85EF-DB08-950BF95F1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5" y="494414"/>
            <a:ext cx="10534650" cy="81740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Recent Activities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800147-4CE3-1E1D-56F5-74E0684DC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096" y="1479797"/>
            <a:ext cx="9518943" cy="537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944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0DCC097-1DB8-4B6D-85D0-6FBA0E1CA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0B58608-23C8-4441-994D-C6823EEE1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2083506"/>
          </a:xfrm>
          <a:custGeom>
            <a:avLst/>
            <a:gdLst>
              <a:gd name="connsiteX0" fmla="*/ 0 w 12191999"/>
              <a:gd name="connsiteY0" fmla="*/ 0 h 2083506"/>
              <a:gd name="connsiteX1" fmla="*/ 9429748 w 12191999"/>
              <a:gd name="connsiteY1" fmla="*/ 0 h 2083506"/>
              <a:gd name="connsiteX2" fmla="*/ 9429748 w 12191999"/>
              <a:gd name="connsiteY2" fmla="*/ 1 h 2083506"/>
              <a:gd name="connsiteX3" fmla="*/ 12191999 w 12191999"/>
              <a:gd name="connsiteY3" fmla="*/ 1 h 2083506"/>
              <a:gd name="connsiteX4" fmla="*/ 12191999 w 12191999"/>
              <a:gd name="connsiteY4" fmla="*/ 1164372 h 2083506"/>
              <a:gd name="connsiteX5" fmla="*/ 12147852 w 12191999"/>
              <a:gd name="connsiteY5" fmla="*/ 1163783 h 2083506"/>
              <a:gd name="connsiteX6" fmla="*/ 11993604 w 12191999"/>
              <a:gd name="connsiteY6" fmla="*/ 1153496 h 2083506"/>
              <a:gd name="connsiteX7" fmla="*/ 11865319 w 12191999"/>
              <a:gd name="connsiteY7" fmla="*/ 1176624 h 2083506"/>
              <a:gd name="connsiteX8" fmla="*/ 11718353 w 12191999"/>
              <a:gd name="connsiteY8" fmla="*/ 1209136 h 2083506"/>
              <a:gd name="connsiteX9" fmla="*/ 11609067 w 12191999"/>
              <a:gd name="connsiteY9" fmla="*/ 1218512 h 2083506"/>
              <a:gd name="connsiteX10" fmla="*/ 11545958 w 12191999"/>
              <a:gd name="connsiteY10" fmla="*/ 1240430 h 2083506"/>
              <a:gd name="connsiteX11" fmla="*/ 11445770 w 12191999"/>
              <a:gd name="connsiteY11" fmla="*/ 1225780 h 2083506"/>
              <a:gd name="connsiteX12" fmla="*/ 11398842 w 12191999"/>
              <a:gd name="connsiteY12" fmla="*/ 1227250 h 2083506"/>
              <a:gd name="connsiteX13" fmla="*/ 11240093 w 12191999"/>
              <a:gd name="connsiteY13" fmla="*/ 1266797 h 2083506"/>
              <a:gd name="connsiteX14" fmla="*/ 11141364 w 12191999"/>
              <a:gd name="connsiteY14" fmla="*/ 1288059 h 2083506"/>
              <a:gd name="connsiteX15" fmla="*/ 11015396 w 12191999"/>
              <a:gd name="connsiteY15" fmla="*/ 1353104 h 2083506"/>
              <a:gd name="connsiteX16" fmla="*/ 10973905 w 12191999"/>
              <a:gd name="connsiteY16" fmla="*/ 1365109 h 2083506"/>
              <a:gd name="connsiteX17" fmla="*/ 10904858 w 12191999"/>
              <a:gd name="connsiteY17" fmla="*/ 1371966 h 2083506"/>
              <a:gd name="connsiteX18" fmla="*/ 10827883 w 12191999"/>
              <a:gd name="connsiteY18" fmla="*/ 1410270 h 2083506"/>
              <a:gd name="connsiteX19" fmla="*/ 10690996 w 12191999"/>
              <a:gd name="connsiteY19" fmla="*/ 1426394 h 2083506"/>
              <a:gd name="connsiteX20" fmla="*/ 10624461 w 12191999"/>
              <a:gd name="connsiteY20" fmla="*/ 1444283 h 2083506"/>
              <a:gd name="connsiteX21" fmla="*/ 10517208 w 12191999"/>
              <a:gd name="connsiteY21" fmla="*/ 1478947 h 2083506"/>
              <a:gd name="connsiteX22" fmla="*/ 10497937 w 12191999"/>
              <a:gd name="connsiteY22" fmla="*/ 1469831 h 2083506"/>
              <a:gd name="connsiteX23" fmla="*/ 10471201 w 12191999"/>
              <a:gd name="connsiteY23" fmla="*/ 1486037 h 2083506"/>
              <a:gd name="connsiteX24" fmla="*/ 10448263 w 12191999"/>
              <a:gd name="connsiteY24" fmla="*/ 1478223 h 2083506"/>
              <a:gd name="connsiteX25" fmla="*/ 10388089 w 12191999"/>
              <a:gd name="connsiteY25" fmla="*/ 1507175 h 2083506"/>
              <a:gd name="connsiteX26" fmla="*/ 10333720 w 12191999"/>
              <a:gd name="connsiteY26" fmla="*/ 1515848 h 2083506"/>
              <a:gd name="connsiteX27" fmla="*/ 10104338 w 12191999"/>
              <a:gd name="connsiteY27" fmla="*/ 1569424 h 2083506"/>
              <a:gd name="connsiteX28" fmla="*/ 9910445 w 12191999"/>
              <a:gd name="connsiteY28" fmla="*/ 1632275 h 2083506"/>
              <a:gd name="connsiteX29" fmla="*/ 9770872 w 12191999"/>
              <a:gd name="connsiteY29" fmla="*/ 1688088 h 2083506"/>
              <a:gd name="connsiteX30" fmla="*/ 9733849 w 12191999"/>
              <a:gd name="connsiteY30" fmla="*/ 1700034 h 2083506"/>
              <a:gd name="connsiteX31" fmla="*/ 9703714 w 12191999"/>
              <a:gd name="connsiteY31" fmla="*/ 1730093 h 2083506"/>
              <a:gd name="connsiteX32" fmla="*/ 9698351 w 12191999"/>
              <a:gd name="connsiteY32" fmla="*/ 1730377 h 2083506"/>
              <a:gd name="connsiteX33" fmla="*/ 9632895 w 12191999"/>
              <a:gd name="connsiteY33" fmla="*/ 1736363 h 2083506"/>
              <a:gd name="connsiteX34" fmla="*/ 9569107 w 12191999"/>
              <a:gd name="connsiteY34" fmla="*/ 1741010 h 2083506"/>
              <a:gd name="connsiteX35" fmla="*/ 9536451 w 12191999"/>
              <a:gd name="connsiteY35" fmla="*/ 1755120 h 2083506"/>
              <a:gd name="connsiteX36" fmla="*/ 9529385 w 12191999"/>
              <a:gd name="connsiteY36" fmla="*/ 1757515 h 2083506"/>
              <a:gd name="connsiteX37" fmla="*/ 9498527 w 12191999"/>
              <a:gd name="connsiteY37" fmla="*/ 1753117 h 2083506"/>
              <a:gd name="connsiteX38" fmla="*/ 9436642 w 12191999"/>
              <a:gd name="connsiteY38" fmla="*/ 1755478 h 2083506"/>
              <a:gd name="connsiteX39" fmla="*/ 9429748 w 12191999"/>
              <a:gd name="connsiteY39" fmla="*/ 1756317 h 2083506"/>
              <a:gd name="connsiteX40" fmla="*/ 9429748 w 12191999"/>
              <a:gd name="connsiteY40" fmla="*/ 1768745 h 2083506"/>
              <a:gd name="connsiteX41" fmla="*/ 9425802 w 12191999"/>
              <a:gd name="connsiteY41" fmla="*/ 1769273 h 2083506"/>
              <a:gd name="connsiteX42" fmla="*/ 9349763 w 12191999"/>
              <a:gd name="connsiteY42" fmla="*/ 1776107 h 2083506"/>
              <a:gd name="connsiteX43" fmla="*/ 9256503 w 12191999"/>
              <a:gd name="connsiteY43" fmla="*/ 1800699 h 2083506"/>
              <a:gd name="connsiteX44" fmla="*/ 9222873 w 12191999"/>
              <a:gd name="connsiteY44" fmla="*/ 1803003 h 2083506"/>
              <a:gd name="connsiteX45" fmla="*/ 9224095 w 12191999"/>
              <a:gd name="connsiteY45" fmla="*/ 1807355 h 2083506"/>
              <a:gd name="connsiteX46" fmla="*/ 9211603 w 12191999"/>
              <a:gd name="connsiteY46" fmla="*/ 1807675 h 2083506"/>
              <a:gd name="connsiteX47" fmla="*/ 9183719 w 12191999"/>
              <a:gd name="connsiteY47" fmla="*/ 1807781 h 2083506"/>
              <a:gd name="connsiteX48" fmla="*/ 9100221 w 12191999"/>
              <a:gd name="connsiteY48" fmla="*/ 1808989 h 2083506"/>
              <a:gd name="connsiteX49" fmla="*/ 9077439 w 12191999"/>
              <a:gd name="connsiteY49" fmla="*/ 1817333 h 2083506"/>
              <a:gd name="connsiteX50" fmla="*/ 9055889 w 12191999"/>
              <a:gd name="connsiteY50" fmla="*/ 1817464 h 2083506"/>
              <a:gd name="connsiteX51" fmla="*/ 8930912 w 12191999"/>
              <a:gd name="connsiteY51" fmla="*/ 1828648 h 2083506"/>
              <a:gd name="connsiteX52" fmla="*/ 8913729 w 12191999"/>
              <a:gd name="connsiteY52" fmla="*/ 1829483 h 2083506"/>
              <a:gd name="connsiteX53" fmla="*/ 8904423 w 12191999"/>
              <a:gd name="connsiteY53" fmla="*/ 1833234 h 2083506"/>
              <a:gd name="connsiteX54" fmla="*/ 8871099 w 12191999"/>
              <a:gd name="connsiteY54" fmla="*/ 1833979 h 2083506"/>
              <a:gd name="connsiteX55" fmla="*/ 8869557 w 12191999"/>
              <a:gd name="connsiteY55" fmla="*/ 1836113 h 2083506"/>
              <a:gd name="connsiteX56" fmla="*/ 8760021 w 12191999"/>
              <a:gd name="connsiteY56" fmla="*/ 1854442 h 2083506"/>
              <a:gd name="connsiteX57" fmla="*/ 8741254 w 12191999"/>
              <a:gd name="connsiteY57" fmla="*/ 1857469 h 2083506"/>
              <a:gd name="connsiteX58" fmla="*/ 8725039 w 12191999"/>
              <a:gd name="connsiteY58" fmla="*/ 1856552 h 2083506"/>
              <a:gd name="connsiteX59" fmla="*/ 8635265 w 12191999"/>
              <a:gd name="connsiteY59" fmla="*/ 1859168 h 2083506"/>
              <a:gd name="connsiteX60" fmla="*/ 8613911 w 12191999"/>
              <a:gd name="connsiteY60" fmla="*/ 1857561 h 2083506"/>
              <a:gd name="connsiteX61" fmla="*/ 8604931 w 12191999"/>
              <a:gd name="connsiteY61" fmla="*/ 1854170 h 2083506"/>
              <a:gd name="connsiteX62" fmla="*/ 8570171 w 12191999"/>
              <a:gd name="connsiteY62" fmla="*/ 1860579 h 2083506"/>
              <a:gd name="connsiteX63" fmla="*/ 8516537 w 12191999"/>
              <a:gd name="connsiteY63" fmla="*/ 1864971 h 2083506"/>
              <a:gd name="connsiteX64" fmla="*/ 8491046 w 12191999"/>
              <a:gd name="connsiteY64" fmla="*/ 1868141 h 2083506"/>
              <a:gd name="connsiteX65" fmla="*/ 8470478 w 12191999"/>
              <a:gd name="connsiteY65" fmla="*/ 1866216 h 2083506"/>
              <a:gd name="connsiteX66" fmla="*/ 8353433 w 12191999"/>
              <a:gd name="connsiteY66" fmla="*/ 1865729 h 2083506"/>
              <a:gd name="connsiteX67" fmla="*/ 8347675 w 12191999"/>
              <a:gd name="connsiteY67" fmla="*/ 1865075 h 2083506"/>
              <a:gd name="connsiteX68" fmla="*/ 8343939 w 12191999"/>
              <a:gd name="connsiteY68" fmla="*/ 1865677 h 2083506"/>
              <a:gd name="connsiteX69" fmla="*/ 8221566 w 12191999"/>
              <a:gd name="connsiteY69" fmla="*/ 1881148 h 2083506"/>
              <a:gd name="connsiteX70" fmla="*/ 8066095 w 12191999"/>
              <a:gd name="connsiteY70" fmla="*/ 1919902 h 2083506"/>
              <a:gd name="connsiteX71" fmla="*/ 8044849 w 12191999"/>
              <a:gd name="connsiteY71" fmla="*/ 1916308 h 2083506"/>
              <a:gd name="connsiteX72" fmla="*/ 8041142 w 12191999"/>
              <a:gd name="connsiteY72" fmla="*/ 1915506 h 2083506"/>
              <a:gd name="connsiteX73" fmla="*/ 8022159 w 12191999"/>
              <a:gd name="connsiteY73" fmla="*/ 1911521 h 2083506"/>
              <a:gd name="connsiteX74" fmla="*/ 7944932 w 12191999"/>
              <a:gd name="connsiteY74" fmla="*/ 1917265 h 2083506"/>
              <a:gd name="connsiteX75" fmla="*/ 7879011 w 12191999"/>
              <a:gd name="connsiteY75" fmla="*/ 1928570 h 2083506"/>
              <a:gd name="connsiteX76" fmla="*/ 7865529 w 12191999"/>
              <a:gd name="connsiteY76" fmla="*/ 1934399 h 2083506"/>
              <a:gd name="connsiteX77" fmla="*/ 7774801 w 12191999"/>
              <a:gd name="connsiteY77" fmla="*/ 1947969 h 2083506"/>
              <a:gd name="connsiteX78" fmla="*/ 7748398 w 12191999"/>
              <a:gd name="connsiteY78" fmla="*/ 1955982 h 2083506"/>
              <a:gd name="connsiteX79" fmla="*/ 7740684 w 12191999"/>
              <a:gd name="connsiteY79" fmla="*/ 1955717 h 2083506"/>
              <a:gd name="connsiteX80" fmla="*/ 7712976 w 12191999"/>
              <a:gd name="connsiteY80" fmla="*/ 1960442 h 2083506"/>
              <a:gd name="connsiteX81" fmla="*/ 7699956 w 12191999"/>
              <a:gd name="connsiteY81" fmla="*/ 1966104 h 2083506"/>
              <a:gd name="connsiteX82" fmla="*/ 7684158 w 12191999"/>
              <a:gd name="connsiteY82" fmla="*/ 1962927 h 2083506"/>
              <a:gd name="connsiteX83" fmla="*/ 7643109 w 12191999"/>
              <a:gd name="connsiteY83" fmla="*/ 1964400 h 2083506"/>
              <a:gd name="connsiteX84" fmla="*/ 7630180 w 12191999"/>
              <a:gd name="connsiteY84" fmla="*/ 1970266 h 2083506"/>
              <a:gd name="connsiteX85" fmla="*/ 7609131 w 12191999"/>
              <a:gd name="connsiteY85" fmla="*/ 1971774 h 2083506"/>
              <a:gd name="connsiteX86" fmla="*/ 7555555 w 12191999"/>
              <a:gd name="connsiteY86" fmla="*/ 1969491 h 2083506"/>
              <a:gd name="connsiteX87" fmla="*/ 7520919 w 12191999"/>
              <a:gd name="connsiteY87" fmla="*/ 1970177 h 2083506"/>
              <a:gd name="connsiteX88" fmla="*/ 7456258 w 12191999"/>
              <a:gd name="connsiteY88" fmla="*/ 1960468 h 2083506"/>
              <a:gd name="connsiteX89" fmla="*/ 7393047 w 12191999"/>
              <a:gd name="connsiteY89" fmla="*/ 1952408 h 2083506"/>
              <a:gd name="connsiteX90" fmla="*/ 7199912 w 12191999"/>
              <a:gd name="connsiteY90" fmla="*/ 1959913 h 2083506"/>
              <a:gd name="connsiteX91" fmla="*/ 7146774 w 12191999"/>
              <a:gd name="connsiteY91" fmla="*/ 1956641 h 2083506"/>
              <a:gd name="connsiteX92" fmla="*/ 7122244 w 12191999"/>
              <a:gd name="connsiteY92" fmla="*/ 1953891 h 2083506"/>
              <a:gd name="connsiteX93" fmla="*/ 7032241 w 12191999"/>
              <a:gd name="connsiteY93" fmla="*/ 1962723 h 2083506"/>
              <a:gd name="connsiteX94" fmla="*/ 6941492 w 12191999"/>
              <a:gd name="connsiteY94" fmla="*/ 1976868 h 2083506"/>
              <a:gd name="connsiteX95" fmla="*/ 6906514 w 12191999"/>
              <a:gd name="connsiteY95" fmla="*/ 1968589 h 2083506"/>
              <a:gd name="connsiteX96" fmla="*/ 6826395 w 12191999"/>
              <a:gd name="connsiteY96" fmla="*/ 1974141 h 2083506"/>
              <a:gd name="connsiteX97" fmla="*/ 6716431 w 12191999"/>
              <a:gd name="connsiteY97" fmla="*/ 2004297 h 2083506"/>
              <a:gd name="connsiteX98" fmla="*/ 6569607 w 12191999"/>
              <a:gd name="connsiteY98" fmla="*/ 2015496 h 2083506"/>
              <a:gd name="connsiteX99" fmla="*/ 6561430 w 12191999"/>
              <a:gd name="connsiteY99" fmla="*/ 2020996 h 2083506"/>
              <a:gd name="connsiteX100" fmla="*/ 6549371 w 12191999"/>
              <a:gd name="connsiteY100" fmla="*/ 2024747 h 2083506"/>
              <a:gd name="connsiteX101" fmla="*/ 6547040 w 12191999"/>
              <a:gd name="connsiteY101" fmla="*/ 2024474 h 2083506"/>
              <a:gd name="connsiteX102" fmla="*/ 6530482 w 12191999"/>
              <a:gd name="connsiteY102" fmla="*/ 2026659 h 2083506"/>
              <a:gd name="connsiteX103" fmla="*/ 6528565 w 12191999"/>
              <a:gd name="connsiteY103" fmla="*/ 2028600 h 2083506"/>
              <a:gd name="connsiteX104" fmla="*/ 6517741 w 12191999"/>
              <a:gd name="connsiteY104" fmla="*/ 2030558 h 2083506"/>
              <a:gd name="connsiteX105" fmla="*/ 6497855 w 12191999"/>
              <a:gd name="connsiteY105" fmla="*/ 2035650 h 2083506"/>
              <a:gd name="connsiteX106" fmla="*/ 6492785 w 12191999"/>
              <a:gd name="connsiteY106" fmla="*/ 2035444 h 2083506"/>
              <a:gd name="connsiteX107" fmla="*/ 6460692 w 12191999"/>
              <a:gd name="connsiteY107" fmla="*/ 2041321 h 2083506"/>
              <a:gd name="connsiteX108" fmla="*/ 6459609 w 12191999"/>
              <a:gd name="connsiteY108" fmla="*/ 2040851 h 2083506"/>
              <a:gd name="connsiteX109" fmla="*/ 6447765 w 12191999"/>
              <a:gd name="connsiteY109" fmla="*/ 2040102 h 2083506"/>
              <a:gd name="connsiteX110" fmla="*/ 6426590 w 12191999"/>
              <a:gd name="connsiteY110" fmla="*/ 2039928 h 2083506"/>
              <a:gd name="connsiteX111" fmla="*/ 6401693 w 12191999"/>
              <a:gd name="connsiteY111" fmla="*/ 2033537 h 2083506"/>
              <a:gd name="connsiteX112" fmla="*/ 6387141 w 12191999"/>
              <a:gd name="connsiteY112" fmla="*/ 2033161 h 2083506"/>
              <a:gd name="connsiteX113" fmla="*/ 6357846 w 12191999"/>
              <a:gd name="connsiteY113" fmla="*/ 2036782 h 2083506"/>
              <a:gd name="connsiteX114" fmla="*/ 6342914 w 12191999"/>
              <a:gd name="connsiteY114" fmla="*/ 2037585 h 2083506"/>
              <a:gd name="connsiteX115" fmla="*/ 6336300 w 12191999"/>
              <a:gd name="connsiteY115" fmla="*/ 2038781 h 2083506"/>
              <a:gd name="connsiteX116" fmla="*/ 6317178 w 12191999"/>
              <a:gd name="connsiteY116" fmla="*/ 2038968 h 2083506"/>
              <a:gd name="connsiteX117" fmla="*/ 6161427 w 12191999"/>
              <a:gd name="connsiteY117" fmla="*/ 2047338 h 2083506"/>
              <a:gd name="connsiteX118" fmla="*/ 6097339 w 12191999"/>
              <a:gd name="connsiteY118" fmla="*/ 2082438 h 2083506"/>
              <a:gd name="connsiteX119" fmla="*/ 6079059 w 12191999"/>
              <a:gd name="connsiteY119" fmla="*/ 2081299 h 2083506"/>
              <a:gd name="connsiteX120" fmla="*/ 5998439 w 12191999"/>
              <a:gd name="connsiteY120" fmla="*/ 2070958 h 2083506"/>
              <a:gd name="connsiteX121" fmla="*/ 5904290 w 12191999"/>
              <a:gd name="connsiteY121" fmla="*/ 2070255 h 2083506"/>
              <a:gd name="connsiteX122" fmla="*/ 5814867 w 12191999"/>
              <a:gd name="connsiteY122" fmla="*/ 2079032 h 2083506"/>
              <a:gd name="connsiteX123" fmla="*/ 5725743 w 12191999"/>
              <a:gd name="connsiteY123" fmla="*/ 2070558 h 2083506"/>
              <a:gd name="connsiteX124" fmla="*/ 5650546 w 12191999"/>
              <a:gd name="connsiteY124" fmla="*/ 2052412 h 2083506"/>
              <a:gd name="connsiteX125" fmla="*/ 5581284 w 12191999"/>
              <a:gd name="connsiteY125" fmla="*/ 2023175 h 2083506"/>
              <a:gd name="connsiteX126" fmla="*/ 5572593 w 12191999"/>
              <a:gd name="connsiteY126" fmla="*/ 2018391 h 2083506"/>
              <a:gd name="connsiteX127" fmla="*/ 5548580 w 12191999"/>
              <a:gd name="connsiteY127" fmla="*/ 2016951 h 2083506"/>
              <a:gd name="connsiteX128" fmla="*/ 5471173 w 12191999"/>
              <a:gd name="connsiteY128" fmla="*/ 2018786 h 2083506"/>
              <a:gd name="connsiteX129" fmla="*/ 5340320 w 12191999"/>
              <a:gd name="connsiteY129" fmla="*/ 2037611 h 2083506"/>
              <a:gd name="connsiteX130" fmla="*/ 5254376 w 12191999"/>
              <a:gd name="connsiteY130" fmla="*/ 2042928 h 2083506"/>
              <a:gd name="connsiteX131" fmla="*/ 5258035 w 12191999"/>
              <a:gd name="connsiteY131" fmla="*/ 2035649 h 2083506"/>
              <a:gd name="connsiteX132" fmla="*/ 5230622 w 12191999"/>
              <a:gd name="connsiteY132" fmla="*/ 2024576 h 2083506"/>
              <a:gd name="connsiteX133" fmla="*/ 5026203 w 12191999"/>
              <a:gd name="connsiteY133" fmla="*/ 2030162 h 2083506"/>
              <a:gd name="connsiteX134" fmla="*/ 4973988 w 12191999"/>
              <a:gd name="connsiteY134" fmla="*/ 2026668 h 2083506"/>
              <a:gd name="connsiteX135" fmla="*/ 4928030 w 12191999"/>
              <a:gd name="connsiteY135" fmla="*/ 2033642 h 2083506"/>
              <a:gd name="connsiteX136" fmla="*/ 4908970 w 12191999"/>
              <a:gd name="connsiteY136" fmla="*/ 2030033 h 2083506"/>
              <a:gd name="connsiteX137" fmla="*/ 4905679 w 12191999"/>
              <a:gd name="connsiteY137" fmla="*/ 2029300 h 2083506"/>
              <a:gd name="connsiteX138" fmla="*/ 4892525 w 12191999"/>
              <a:gd name="connsiteY138" fmla="*/ 2028768 h 2083506"/>
              <a:gd name="connsiteX139" fmla="*/ 4888818 w 12191999"/>
              <a:gd name="connsiteY139" fmla="*/ 2025619 h 2083506"/>
              <a:gd name="connsiteX140" fmla="*/ 4869018 w 12191999"/>
              <a:gd name="connsiteY140" fmla="*/ 2022668 h 2083506"/>
              <a:gd name="connsiteX141" fmla="*/ 4844804 w 12191999"/>
              <a:gd name="connsiteY141" fmla="*/ 2022527 h 2083506"/>
              <a:gd name="connsiteX142" fmla="*/ 4758778 w 12191999"/>
              <a:gd name="connsiteY142" fmla="*/ 2021694 h 2083506"/>
              <a:gd name="connsiteX143" fmla="*/ 4744748 w 12191999"/>
              <a:gd name="connsiteY143" fmla="*/ 2023396 h 2083506"/>
              <a:gd name="connsiteX144" fmla="*/ 4698956 w 12191999"/>
              <a:gd name="connsiteY144" fmla="*/ 2020558 h 2083506"/>
              <a:gd name="connsiteX145" fmla="*/ 4658147 w 12191999"/>
              <a:gd name="connsiteY145" fmla="*/ 2019920 h 2083506"/>
              <a:gd name="connsiteX146" fmla="*/ 4631706 w 12191999"/>
              <a:gd name="connsiteY146" fmla="*/ 2021274 h 2083506"/>
              <a:gd name="connsiteX147" fmla="*/ 4624776 w 12191999"/>
              <a:gd name="connsiteY147" fmla="*/ 2020152 h 2083506"/>
              <a:gd name="connsiteX148" fmla="*/ 4598150 w 12191999"/>
              <a:gd name="connsiteY148" fmla="*/ 2019429 h 2083506"/>
              <a:gd name="connsiteX149" fmla="*/ 4584588 w 12191999"/>
              <a:gd name="connsiteY149" fmla="*/ 2021092 h 2083506"/>
              <a:gd name="connsiteX150" fmla="*/ 4571203 w 12191999"/>
              <a:gd name="connsiteY150" fmla="*/ 2017263 h 2083506"/>
              <a:gd name="connsiteX151" fmla="*/ 4567930 w 12191999"/>
              <a:gd name="connsiteY151" fmla="*/ 2014458 h 2083506"/>
              <a:gd name="connsiteX152" fmla="*/ 4548984 w 12191999"/>
              <a:gd name="connsiteY152" fmla="*/ 2015717 h 2083506"/>
              <a:gd name="connsiteX153" fmla="*/ 4533451 w 12191999"/>
              <a:gd name="connsiteY153" fmla="*/ 2012976 h 2083506"/>
              <a:gd name="connsiteX154" fmla="*/ 4519910 w 12191999"/>
              <a:gd name="connsiteY154" fmla="*/ 2014768 h 2083506"/>
              <a:gd name="connsiteX155" fmla="*/ 4514290 w 12191999"/>
              <a:gd name="connsiteY155" fmla="*/ 2014364 h 2083506"/>
              <a:gd name="connsiteX156" fmla="*/ 4500320 w 12191999"/>
              <a:gd name="connsiteY156" fmla="*/ 2013007 h 2083506"/>
              <a:gd name="connsiteX157" fmla="*/ 4476219 w 12191999"/>
              <a:gd name="connsiteY157" fmla="*/ 2009993 h 2083506"/>
              <a:gd name="connsiteX158" fmla="*/ 4468701 w 12191999"/>
              <a:gd name="connsiteY158" fmla="*/ 2009574 h 2083506"/>
              <a:gd name="connsiteX159" fmla="*/ 4452333 w 12191999"/>
              <a:gd name="connsiteY159" fmla="*/ 2004964 h 2083506"/>
              <a:gd name="connsiteX160" fmla="*/ 4420644 w 12191999"/>
              <a:gd name="connsiteY160" fmla="*/ 2001021 h 2083506"/>
              <a:gd name="connsiteX161" fmla="*/ 4364856 w 12191999"/>
              <a:gd name="connsiteY161" fmla="*/ 1987267 h 2083506"/>
              <a:gd name="connsiteX162" fmla="*/ 4332062 w 12191999"/>
              <a:gd name="connsiteY162" fmla="*/ 1980703 h 2083506"/>
              <a:gd name="connsiteX163" fmla="*/ 4309876 w 12191999"/>
              <a:gd name="connsiteY163" fmla="*/ 1974653 h 2083506"/>
              <a:gd name="connsiteX164" fmla="*/ 4244391 w 12191999"/>
              <a:gd name="connsiteY164" fmla="*/ 1966109 h 2083506"/>
              <a:gd name="connsiteX165" fmla="*/ 4132071 w 12191999"/>
              <a:gd name="connsiteY165" fmla="*/ 1954813 h 2083506"/>
              <a:gd name="connsiteX166" fmla="*/ 4109069 w 12191999"/>
              <a:gd name="connsiteY166" fmla="*/ 1951778 h 2083506"/>
              <a:gd name="connsiteX167" fmla="*/ 4092908 w 12191999"/>
              <a:gd name="connsiteY167" fmla="*/ 1946662 h 2083506"/>
              <a:gd name="connsiteX168" fmla="*/ 4092306 w 12191999"/>
              <a:gd name="connsiteY168" fmla="*/ 1943291 h 2083506"/>
              <a:gd name="connsiteX169" fmla="*/ 4080234 w 12191999"/>
              <a:gd name="connsiteY169" fmla="*/ 1941219 h 2083506"/>
              <a:gd name="connsiteX170" fmla="*/ 4077778 w 12191999"/>
              <a:gd name="connsiteY170" fmla="*/ 1940145 h 2083506"/>
              <a:gd name="connsiteX171" fmla="*/ 4062936 w 12191999"/>
              <a:gd name="connsiteY171" fmla="*/ 1934506 h 2083506"/>
              <a:gd name="connsiteX172" fmla="*/ 4012506 w 12191999"/>
              <a:gd name="connsiteY172" fmla="*/ 1935475 h 2083506"/>
              <a:gd name="connsiteX173" fmla="*/ 3965880 w 12191999"/>
              <a:gd name="connsiteY173" fmla="*/ 1925968 h 2083506"/>
              <a:gd name="connsiteX174" fmla="*/ 3765338 w 12191999"/>
              <a:gd name="connsiteY174" fmla="*/ 1906649 h 2083506"/>
              <a:gd name="connsiteX175" fmla="*/ 3749493 w 12191999"/>
              <a:gd name="connsiteY175" fmla="*/ 1893071 h 2083506"/>
              <a:gd name="connsiteX176" fmla="*/ 3672704 w 12191999"/>
              <a:gd name="connsiteY176" fmla="*/ 1881383 h 2083506"/>
              <a:gd name="connsiteX177" fmla="*/ 3530082 w 12191999"/>
              <a:gd name="connsiteY177" fmla="*/ 1883187 h 2083506"/>
              <a:gd name="connsiteX178" fmla="*/ 3387664 w 12191999"/>
              <a:gd name="connsiteY178" fmla="*/ 1862579 h 2083506"/>
              <a:gd name="connsiteX179" fmla="*/ 3371681 w 12191999"/>
              <a:gd name="connsiteY179" fmla="*/ 1865293 h 2083506"/>
              <a:gd name="connsiteX180" fmla="*/ 3355305 w 12191999"/>
              <a:gd name="connsiteY180" fmla="*/ 1865842 h 2083506"/>
              <a:gd name="connsiteX181" fmla="*/ 3353790 w 12191999"/>
              <a:gd name="connsiteY181" fmla="*/ 1865158 h 2083506"/>
              <a:gd name="connsiteX182" fmla="*/ 3336210 w 12191999"/>
              <a:gd name="connsiteY182" fmla="*/ 1863564 h 2083506"/>
              <a:gd name="connsiteX183" fmla="*/ 3331381 w 12191999"/>
              <a:gd name="connsiteY183" fmla="*/ 1864716 h 2083506"/>
              <a:gd name="connsiteX184" fmla="*/ 3319012 w 12191999"/>
              <a:gd name="connsiteY184" fmla="*/ 1864093 h 2083506"/>
              <a:gd name="connsiteX185" fmla="*/ 3293818 w 12191999"/>
              <a:gd name="connsiteY185" fmla="*/ 1864135 h 2083506"/>
              <a:gd name="connsiteX186" fmla="*/ 3289881 w 12191999"/>
              <a:gd name="connsiteY186" fmla="*/ 1862954 h 2083506"/>
              <a:gd name="connsiteX187" fmla="*/ 3253090 w 12191999"/>
              <a:gd name="connsiteY187" fmla="*/ 1861164 h 2083506"/>
              <a:gd name="connsiteX188" fmla="*/ 3252949 w 12191999"/>
              <a:gd name="connsiteY188" fmla="*/ 1860574 h 2083506"/>
              <a:gd name="connsiteX189" fmla="*/ 3244187 w 12191999"/>
              <a:gd name="connsiteY189" fmla="*/ 1857604 h 2083506"/>
              <a:gd name="connsiteX190" fmla="*/ 3246570 w 12191999"/>
              <a:gd name="connsiteY190" fmla="*/ 1852946 h 2083506"/>
              <a:gd name="connsiteX191" fmla="*/ 3237810 w 12191999"/>
              <a:gd name="connsiteY191" fmla="*/ 1853064 h 2083506"/>
              <a:gd name="connsiteX192" fmla="*/ 3230822 w 12191999"/>
              <a:gd name="connsiteY192" fmla="*/ 1855474 h 2083506"/>
              <a:gd name="connsiteX193" fmla="*/ 3136549 w 12191999"/>
              <a:gd name="connsiteY193" fmla="*/ 1874037 h 2083506"/>
              <a:gd name="connsiteX194" fmla="*/ 2845754 w 12191999"/>
              <a:gd name="connsiteY194" fmla="*/ 1910932 h 2083506"/>
              <a:gd name="connsiteX195" fmla="*/ 2786878 w 12191999"/>
              <a:gd name="connsiteY195" fmla="*/ 1917162 h 2083506"/>
              <a:gd name="connsiteX196" fmla="*/ 2725298 w 12191999"/>
              <a:gd name="connsiteY196" fmla="*/ 1912340 h 2083506"/>
              <a:gd name="connsiteX197" fmla="*/ 2697754 w 12191999"/>
              <a:gd name="connsiteY197" fmla="*/ 1914863 h 2083506"/>
              <a:gd name="connsiteX198" fmla="*/ 2568063 w 12191999"/>
              <a:gd name="connsiteY198" fmla="*/ 1936283 h 2083506"/>
              <a:gd name="connsiteX199" fmla="*/ 2489784 w 12191999"/>
              <a:gd name="connsiteY199" fmla="*/ 1943720 h 2083506"/>
              <a:gd name="connsiteX200" fmla="*/ 2458978 w 12191999"/>
              <a:gd name="connsiteY200" fmla="*/ 1938095 h 2083506"/>
              <a:gd name="connsiteX201" fmla="*/ 2318712 w 12191999"/>
              <a:gd name="connsiteY201" fmla="*/ 1934474 h 2083506"/>
              <a:gd name="connsiteX202" fmla="*/ 2268709 w 12191999"/>
              <a:gd name="connsiteY202" fmla="*/ 1940521 h 2083506"/>
              <a:gd name="connsiteX203" fmla="*/ 2264080 w 12191999"/>
              <a:gd name="connsiteY203" fmla="*/ 1941232 h 2083506"/>
              <a:gd name="connsiteX204" fmla="*/ 2254684 w 12191999"/>
              <a:gd name="connsiteY204" fmla="*/ 1943524 h 2083506"/>
              <a:gd name="connsiteX205" fmla="*/ 2252523 w 12191999"/>
              <a:gd name="connsiteY205" fmla="*/ 1943004 h 2083506"/>
              <a:gd name="connsiteX206" fmla="*/ 2173350 w 12191999"/>
              <a:gd name="connsiteY206" fmla="*/ 1929202 h 2083506"/>
              <a:gd name="connsiteX207" fmla="*/ 2155266 w 12191999"/>
              <a:gd name="connsiteY207" fmla="*/ 1920267 h 2083506"/>
              <a:gd name="connsiteX208" fmla="*/ 2091013 w 12191999"/>
              <a:gd name="connsiteY208" fmla="*/ 1914631 h 2083506"/>
              <a:gd name="connsiteX209" fmla="*/ 2030712 w 12191999"/>
              <a:gd name="connsiteY209" fmla="*/ 1897690 h 2083506"/>
              <a:gd name="connsiteX210" fmla="*/ 1908838 w 12191999"/>
              <a:gd name="connsiteY210" fmla="*/ 1892222 h 2083506"/>
              <a:gd name="connsiteX211" fmla="*/ 1877796 w 12191999"/>
              <a:gd name="connsiteY211" fmla="*/ 1883887 h 2083506"/>
              <a:gd name="connsiteX212" fmla="*/ 1875824 w 12191999"/>
              <a:gd name="connsiteY212" fmla="*/ 1879265 h 2083506"/>
              <a:gd name="connsiteX213" fmla="*/ 1823048 w 12191999"/>
              <a:gd name="connsiteY213" fmla="*/ 1881064 h 2083506"/>
              <a:gd name="connsiteX214" fmla="*/ 1765736 w 12191999"/>
              <a:gd name="connsiteY214" fmla="*/ 1856578 h 2083506"/>
              <a:gd name="connsiteX215" fmla="*/ 1725669 w 12191999"/>
              <a:gd name="connsiteY215" fmla="*/ 1833744 h 2083506"/>
              <a:gd name="connsiteX216" fmla="*/ 1725216 w 12191999"/>
              <a:gd name="connsiteY216" fmla="*/ 1829447 h 2083506"/>
              <a:gd name="connsiteX217" fmla="*/ 1721485 w 12191999"/>
              <a:gd name="connsiteY217" fmla="*/ 1828960 h 2083506"/>
              <a:gd name="connsiteX218" fmla="*/ 1717786 w 12191999"/>
              <a:gd name="connsiteY218" fmla="*/ 1832224 h 2083506"/>
              <a:gd name="connsiteX219" fmla="*/ 1689907 w 12191999"/>
              <a:gd name="connsiteY219" fmla="*/ 1825425 h 2083506"/>
              <a:gd name="connsiteX220" fmla="*/ 1688093 w 12191999"/>
              <a:gd name="connsiteY220" fmla="*/ 1817391 h 2083506"/>
              <a:gd name="connsiteX221" fmla="*/ 1496789 w 12191999"/>
              <a:gd name="connsiteY221" fmla="*/ 1805297 h 2083506"/>
              <a:gd name="connsiteX222" fmla="*/ 1392839 w 12191999"/>
              <a:gd name="connsiteY222" fmla="*/ 1758649 h 2083506"/>
              <a:gd name="connsiteX223" fmla="*/ 1360872 w 12191999"/>
              <a:gd name="connsiteY223" fmla="*/ 1752441 h 2083506"/>
              <a:gd name="connsiteX224" fmla="*/ 1313885 w 12191999"/>
              <a:gd name="connsiteY224" fmla="*/ 1731785 h 2083506"/>
              <a:gd name="connsiteX225" fmla="*/ 1247665 w 12191999"/>
              <a:gd name="connsiteY225" fmla="*/ 1727765 h 2083506"/>
              <a:gd name="connsiteX226" fmla="*/ 1196850 w 12191999"/>
              <a:gd name="connsiteY226" fmla="*/ 1729622 h 2083506"/>
              <a:gd name="connsiteX227" fmla="*/ 1168728 w 12191999"/>
              <a:gd name="connsiteY227" fmla="*/ 1728550 h 2083506"/>
              <a:gd name="connsiteX228" fmla="*/ 1096918 w 12191999"/>
              <a:gd name="connsiteY228" fmla="*/ 1721485 h 2083506"/>
              <a:gd name="connsiteX229" fmla="*/ 1094082 w 12191999"/>
              <a:gd name="connsiteY229" fmla="*/ 1720113 h 2083506"/>
              <a:gd name="connsiteX230" fmla="*/ 1040782 w 12191999"/>
              <a:gd name="connsiteY230" fmla="*/ 1721762 h 2083506"/>
              <a:gd name="connsiteX231" fmla="*/ 955980 w 12191999"/>
              <a:gd name="connsiteY231" fmla="*/ 1719289 h 2083506"/>
              <a:gd name="connsiteX232" fmla="*/ 926108 w 12191999"/>
              <a:gd name="connsiteY232" fmla="*/ 1715917 h 2083506"/>
              <a:gd name="connsiteX233" fmla="*/ 876049 w 12191999"/>
              <a:gd name="connsiteY233" fmla="*/ 1710422 h 2083506"/>
              <a:gd name="connsiteX234" fmla="*/ 839194 w 12191999"/>
              <a:gd name="connsiteY234" fmla="*/ 1700176 h 2083506"/>
              <a:gd name="connsiteX235" fmla="*/ 797112 w 12191999"/>
              <a:gd name="connsiteY235" fmla="*/ 1698014 h 2083506"/>
              <a:gd name="connsiteX236" fmla="*/ 786610 w 12191999"/>
              <a:gd name="connsiteY236" fmla="*/ 1705455 h 2083506"/>
              <a:gd name="connsiteX237" fmla="*/ 741833 w 12191999"/>
              <a:gd name="connsiteY237" fmla="*/ 1700566 h 2083506"/>
              <a:gd name="connsiteX238" fmla="*/ 673985 w 12191999"/>
              <a:gd name="connsiteY238" fmla="*/ 1692278 h 2083506"/>
              <a:gd name="connsiteX239" fmla="*/ 634665 w 12191999"/>
              <a:gd name="connsiteY239" fmla="*/ 1689550 h 2083506"/>
              <a:gd name="connsiteX240" fmla="*/ 527471 w 12191999"/>
              <a:gd name="connsiteY240" fmla="*/ 1679869 h 2083506"/>
              <a:gd name="connsiteX241" fmla="*/ 420260 w 12191999"/>
              <a:gd name="connsiteY241" fmla="*/ 1668475 h 2083506"/>
              <a:gd name="connsiteX242" fmla="*/ 357630 w 12191999"/>
              <a:gd name="connsiteY242" fmla="*/ 1652142 h 2083506"/>
              <a:gd name="connsiteX243" fmla="*/ 269407 w 12191999"/>
              <a:gd name="connsiteY243" fmla="*/ 1643812 h 2083506"/>
              <a:gd name="connsiteX244" fmla="*/ 254769 w 12191999"/>
              <a:gd name="connsiteY244" fmla="*/ 1641013 h 2083506"/>
              <a:gd name="connsiteX245" fmla="*/ 150763 w 12191999"/>
              <a:gd name="connsiteY245" fmla="*/ 1628143 h 2083506"/>
              <a:gd name="connsiteX246" fmla="*/ 29133 w 12191999"/>
              <a:gd name="connsiteY246" fmla="*/ 1626172 h 2083506"/>
              <a:gd name="connsiteX247" fmla="*/ 0 w 12191999"/>
              <a:gd name="connsiteY247" fmla="*/ 1619589 h 208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</a:cxnLst>
            <a:rect l="l" t="t" r="r" b="b"/>
            <a:pathLst>
              <a:path w="12191999" h="2083506">
                <a:moveTo>
                  <a:pt x="0" y="0"/>
                </a:moveTo>
                <a:lnTo>
                  <a:pt x="9429748" y="0"/>
                </a:lnTo>
                <a:lnTo>
                  <a:pt x="9429748" y="1"/>
                </a:lnTo>
                <a:lnTo>
                  <a:pt x="12191999" y="1"/>
                </a:lnTo>
                <a:lnTo>
                  <a:pt x="12191999" y="1164372"/>
                </a:lnTo>
                <a:lnTo>
                  <a:pt x="12147852" y="1163783"/>
                </a:lnTo>
                <a:cubicBezTo>
                  <a:pt x="12063101" y="1189107"/>
                  <a:pt x="12045020" y="1156925"/>
                  <a:pt x="11993604" y="1153496"/>
                </a:cubicBezTo>
                <a:cubicBezTo>
                  <a:pt x="11954216" y="1165241"/>
                  <a:pt x="11911195" y="1167350"/>
                  <a:pt x="11865319" y="1176624"/>
                </a:cubicBezTo>
                <a:cubicBezTo>
                  <a:pt x="11822513" y="1184682"/>
                  <a:pt x="11766915" y="1201558"/>
                  <a:pt x="11718353" y="1209136"/>
                </a:cubicBezTo>
                <a:cubicBezTo>
                  <a:pt x="11675379" y="1217463"/>
                  <a:pt x="11638007" y="1216639"/>
                  <a:pt x="11609067" y="1218512"/>
                </a:cubicBezTo>
                <a:cubicBezTo>
                  <a:pt x="11597582" y="1221322"/>
                  <a:pt x="11554280" y="1243577"/>
                  <a:pt x="11545958" y="1240430"/>
                </a:cubicBezTo>
                <a:lnTo>
                  <a:pt x="11445770" y="1225780"/>
                </a:lnTo>
                <a:cubicBezTo>
                  <a:pt x="11425543" y="1230782"/>
                  <a:pt x="11413740" y="1222096"/>
                  <a:pt x="11398842" y="1227250"/>
                </a:cubicBezTo>
                <a:cubicBezTo>
                  <a:pt x="11367060" y="1233093"/>
                  <a:pt x="11269285" y="1263712"/>
                  <a:pt x="11240093" y="1266797"/>
                </a:cubicBezTo>
                <a:cubicBezTo>
                  <a:pt x="11197297" y="1273685"/>
                  <a:pt x="11181311" y="1272682"/>
                  <a:pt x="11141364" y="1288059"/>
                </a:cubicBezTo>
                <a:cubicBezTo>
                  <a:pt x="11099891" y="1305386"/>
                  <a:pt x="11051533" y="1319157"/>
                  <a:pt x="11015396" y="1353104"/>
                </a:cubicBezTo>
                <a:cubicBezTo>
                  <a:pt x="11009424" y="1362217"/>
                  <a:pt x="10992328" y="1361966"/>
                  <a:pt x="10973905" y="1365109"/>
                </a:cubicBezTo>
                <a:cubicBezTo>
                  <a:pt x="10955482" y="1368254"/>
                  <a:pt x="10907369" y="1372817"/>
                  <a:pt x="10904858" y="1371966"/>
                </a:cubicBezTo>
                <a:cubicBezTo>
                  <a:pt x="10880521" y="1379494"/>
                  <a:pt x="10873670" y="1399734"/>
                  <a:pt x="10827883" y="1410270"/>
                </a:cubicBezTo>
                <a:cubicBezTo>
                  <a:pt x="10790248" y="1415655"/>
                  <a:pt x="10724899" y="1420726"/>
                  <a:pt x="10690996" y="1426394"/>
                </a:cubicBezTo>
                <a:cubicBezTo>
                  <a:pt x="10676463" y="1423331"/>
                  <a:pt x="10634514" y="1436908"/>
                  <a:pt x="10624461" y="1444283"/>
                </a:cubicBezTo>
                <a:cubicBezTo>
                  <a:pt x="10601952" y="1468442"/>
                  <a:pt x="10536224" y="1460228"/>
                  <a:pt x="10517208" y="1478947"/>
                </a:cubicBezTo>
                <a:cubicBezTo>
                  <a:pt x="10509508" y="1482271"/>
                  <a:pt x="10505833" y="1468818"/>
                  <a:pt x="10497937" y="1469831"/>
                </a:cubicBezTo>
                <a:lnTo>
                  <a:pt x="10471201" y="1486037"/>
                </a:lnTo>
                <a:lnTo>
                  <a:pt x="10448263" y="1478223"/>
                </a:lnTo>
                <a:lnTo>
                  <a:pt x="10388089" y="1507175"/>
                </a:lnTo>
                <a:cubicBezTo>
                  <a:pt x="10350285" y="1513081"/>
                  <a:pt x="10383281" y="1526586"/>
                  <a:pt x="10333720" y="1515848"/>
                </a:cubicBezTo>
                <a:cubicBezTo>
                  <a:pt x="10286428" y="1526223"/>
                  <a:pt x="10174884" y="1550019"/>
                  <a:pt x="10104338" y="1569424"/>
                </a:cubicBezTo>
                <a:cubicBezTo>
                  <a:pt x="10066963" y="1581564"/>
                  <a:pt x="9967395" y="1605712"/>
                  <a:pt x="9910445" y="1632275"/>
                </a:cubicBezTo>
                <a:cubicBezTo>
                  <a:pt x="9856131" y="1644130"/>
                  <a:pt x="9831118" y="1689967"/>
                  <a:pt x="9770872" y="1688088"/>
                </a:cubicBezTo>
                <a:cubicBezTo>
                  <a:pt x="9769882" y="1691843"/>
                  <a:pt x="9737016" y="1697044"/>
                  <a:pt x="9733849" y="1700034"/>
                </a:cubicBezTo>
                <a:lnTo>
                  <a:pt x="9703714" y="1730093"/>
                </a:lnTo>
                <a:lnTo>
                  <a:pt x="9698351" y="1730377"/>
                </a:lnTo>
                <a:lnTo>
                  <a:pt x="9632895" y="1736363"/>
                </a:lnTo>
                <a:lnTo>
                  <a:pt x="9569107" y="1741010"/>
                </a:lnTo>
                <a:cubicBezTo>
                  <a:pt x="9558961" y="1745882"/>
                  <a:pt x="9548028" y="1750646"/>
                  <a:pt x="9536451" y="1755120"/>
                </a:cubicBezTo>
                <a:lnTo>
                  <a:pt x="9529385" y="1757515"/>
                </a:lnTo>
                <a:lnTo>
                  <a:pt x="9498527" y="1753117"/>
                </a:lnTo>
                <a:lnTo>
                  <a:pt x="9436642" y="1755478"/>
                </a:lnTo>
                <a:lnTo>
                  <a:pt x="9429748" y="1756317"/>
                </a:lnTo>
                <a:lnTo>
                  <a:pt x="9429748" y="1768745"/>
                </a:lnTo>
                <a:lnTo>
                  <a:pt x="9425802" y="1769273"/>
                </a:lnTo>
                <a:cubicBezTo>
                  <a:pt x="9390751" y="1773262"/>
                  <a:pt x="9371406" y="1773457"/>
                  <a:pt x="9349763" y="1776107"/>
                </a:cubicBezTo>
                <a:cubicBezTo>
                  <a:pt x="9314721" y="1782260"/>
                  <a:pt x="9277650" y="1796217"/>
                  <a:pt x="9256503" y="1800699"/>
                </a:cubicBezTo>
                <a:lnTo>
                  <a:pt x="9222873" y="1803003"/>
                </a:lnTo>
                <a:lnTo>
                  <a:pt x="9224095" y="1807355"/>
                </a:lnTo>
                <a:lnTo>
                  <a:pt x="9211603" y="1807675"/>
                </a:lnTo>
                <a:lnTo>
                  <a:pt x="9183719" y="1807781"/>
                </a:lnTo>
                <a:cubicBezTo>
                  <a:pt x="9166319" y="1808439"/>
                  <a:pt x="9117935" y="1807396"/>
                  <a:pt x="9100221" y="1808989"/>
                </a:cubicBezTo>
                <a:cubicBezTo>
                  <a:pt x="9095111" y="1813630"/>
                  <a:pt x="9087224" y="1816160"/>
                  <a:pt x="9077439" y="1817333"/>
                </a:cubicBezTo>
                <a:lnTo>
                  <a:pt x="9055889" y="1817464"/>
                </a:lnTo>
                <a:lnTo>
                  <a:pt x="8930912" y="1828648"/>
                </a:lnTo>
                <a:lnTo>
                  <a:pt x="8913729" y="1829483"/>
                </a:lnTo>
                <a:lnTo>
                  <a:pt x="8904423" y="1833234"/>
                </a:lnTo>
                <a:cubicBezTo>
                  <a:pt x="8897319" y="1833982"/>
                  <a:pt x="8876911" y="1833498"/>
                  <a:pt x="8871099" y="1833979"/>
                </a:cubicBezTo>
                <a:lnTo>
                  <a:pt x="8869557" y="1836113"/>
                </a:lnTo>
                <a:cubicBezTo>
                  <a:pt x="8851043" y="1839524"/>
                  <a:pt x="8781405" y="1850882"/>
                  <a:pt x="8760021" y="1854442"/>
                </a:cubicBezTo>
                <a:cubicBezTo>
                  <a:pt x="8755749" y="1851161"/>
                  <a:pt x="8746183" y="1856343"/>
                  <a:pt x="8741254" y="1857469"/>
                </a:cubicBezTo>
                <a:cubicBezTo>
                  <a:pt x="8740491" y="1855259"/>
                  <a:pt x="8728559" y="1854585"/>
                  <a:pt x="8725039" y="1856552"/>
                </a:cubicBezTo>
                <a:cubicBezTo>
                  <a:pt x="8641157" y="1867333"/>
                  <a:pt x="8683145" y="1845054"/>
                  <a:pt x="8635265" y="1859168"/>
                </a:cubicBezTo>
                <a:cubicBezTo>
                  <a:pt x="8626795" y="1860103"/>
                  <a:pt x="8619931" y="1859212"/>
                  <a:pt x="8613911" y="1857561"/>
                </a:cubicBezTo>
                <a:lnTo>
                  <a:pt x="8604931" y="1854170"/>
                </a:lnTo>
                <a:lnTo>
                  <a:pt x="8570171" y="1860579"/>
                </a:lnTo>
                <a:cubicBezTo>
                  <a:pt x="8553049" y="1862813"/>
                  <a:pt x="8535028" y="1864294"/>
                  <a:pt x="8516537" y="1864971"/>
                </a:cubicBezTo>
                <a:cubicBezTo>
                  <a:pt x="8512388" y="1860455"/>
                  <a:pt x="8497874" y="1866870"/>
                  <a:pt x="8491046" y="1868141"/>
                </a:cubicBezTo>
                <a:cubicBezTo>
                  <a:pt x="8490975" y="1865191"/>
                  <a:pt x="8475847" y="1863778"/>
                  <a:pt x="8470478" y="1866216"/>
                </a:cubicBezTo>
                <a:cubicBezTo>
                  <a:pt x="8357654" y="1876758"/>
                  <a:pt x="8421139" y="1849210"/>
                  <a:pt x="8353433" y="1865729"/>
                </a:cubicBezTo>
                <a:lnTo>
                  <a:pt x="8347675" y="1865075"/>
                </a:lnTo>
                <a:lnTo>
                  <a:pt x="8343939" y="1865677"/>
                </a:lnTo>
                <a:cubicBezTo>
                  <a:pt x="8309852" y="1870841"/>
                  <a:pt x="8272587" y="1875809"/>
                  <a:pt x="8221566" y="1881148"/>
                </a:cubicBezTo>
                <a:cubicBezTo>
                  <a:pt x="8158043" y="1892960"/>
                  <a:pt x="8095547" y="1914042"/>
                  <a:pt x="8066095" y="1919902"/>
                </a:cubicBezTo>
                <a:cubicBezTo>
                  <a:pt x="8058949" y="1919234"/>
                  <a:pt x="8051921" y="1917862"/>
                  <a:pt x="8044849" y="1916308"/>
                </a:cubicBezTo>
                <a:lnTo>
                  <a:pt x="8041142" y="1915506"/>
                </a:lnTo>
                <a:lnTo>
                  <a:pt x="8022159" y="1911521"/>
                </a:lnTo>
                <a:lnTo>
                  <a:pt x="7944932" y="1917265"/>
                </a:lnTo>
                <a:lnTo>
                  <a:pt x="7879011" y="1928570"/>
                </a:lnTo>
                <a:lnTo>
                  <a:pt x="7865529" y="1934399"/>
                </a:lnTo>
                <a:lnTo>
                  <a:pt x="7774801" y="1947969"/>
                </a:lnTo>
                <a:lnTo>
                  <a:pt x="7748398" y="1955982"/>
                </a:lnTo>
                <a:lnTo>
                  <a:pt x="7740684" y="1955717"/>
                </a:lnTo>
                <a:cubicBezTo>
                  <a:pt x="7728362" y="1958584"/>
                  <a:pt x="7714099" y="1968442"/>
                  <a:pt x="7712976" y="1960442"/>
                </a:cubicBezTo>
                <a:lnTo>
                  <a:pt x="7699956" y="1966104"/>
                </a:lnTo>
                <a:lnTo>
                  <a:pt x="7684158" y="1962927"/>
                </a:lnTo>
                <a:cubicBezTo>
                  <a:pt x="7674684" y="1962643"/>
                  <a:pt x="7652105" y="1963177"/>
                  <a:pt x="7643109" y="1964400"/>
                </a:cubicBezTo>
                <a:lnTo>
                  <a:pt x="7630180" y="1970266"/>
                </a:lnTo>
                <a:lnTo>
                  <a:pt x="7609131" y="1971774"/>
                </a:lnTo>
                <a:cubicBezTo>
                  <a:pt x="7596694" y="1971644"/>
                  <a:pt x="7570258" y="1969757"/>
                  <a:pt x="7555555" y="1969491"/>
                </a:cubicBezTo>
                <a:cubicBezTo>
                  <a:pt x="7541460" y="1966540"/>
                  <a:pt x="7530571" y="1964848"/>
                  <a:pt x="7520919" y="1970177"/>
                </a:cubicBezTo>
                <a:cubicBezTo>
                  <a:pt x="7500295" y="1966884"/>
                  <a:pt x="7480780" y="1949401"/>
                  <a:pt x="7456258" y="1960468"/>
                </a:cubicBezTo>
                <a:cubicBezTo>
                  <a:pt x="7434946" y="1957506"/>
                  <a:pt x="7435772" y="1952500"/>
                  <a:pt x="7393047" y="1952408"/>
                </a:cubicBezTo>
                <a:cubicBezTo>
                  <a:pt x="7356520" y="1952860"/>
                  <a:pt x="7236307" y="1958626"/>
                  <a:pt x="7199912" y="1959913"/>
                </a:cubicBezTo>
                <a:cubicBezTo>
                  <a:pt x="7176501" y="1959942"/>
                  <a:pt x="7160098" y="1958343"/>
                  <a:pt x="7146774" y="1956641"/>
                </a:cubicBezTo>
                <a:lnTo>
                  <a:pt x="7122244" y="1953891"/>
                </a:lnTo>
                <a:lnTo>
                  <a:pt x="7032241" y="1962723"/>
                </a:lnTo>
                <a:cubicBezTo>
                  <a:pt x="6997214" y="1965198"/>
                  <a:pt x="6963725" y="1968396"/>
                  <a:pt x="6941492" y="1976868"/>
                </a:cubicBezTo>
                <a:cubicBezTo>
                  <a:pt x="6947015" y="1970398"/>
                  <a:pt x="6923088" y="1965379"/>
                  <a:pt x="6906514" y="1968589"/>
                </a:cubicBezTo>
                <a:cubicBezTo>
                  <a:pt x="6925890" y="1943204"/>
                  <a:pt x="6840983" y="1991464"/>
                  <a:pt x="6826395" y="1974141"/>
                </a:cubicBezTo>
                <a:cubicBezTo>
                  <a:pt x="6825676" y="1990223"/>
                  <a:pt x="6751393" y="2017492"/>
                  <a:pt x="6716431" y="2004297"/>
                </a:cubicBezTo>
                <a:cubicBezTo>
                  <a:pt x="6663167" y="2007518"/>
                  <a:pt x="6625450" y="2020811"/>
                  <a:pt x="6569607" y="2015496"/>
                </a:cubicBezTo>
                <a:cubicBezTo>
                  <a:pt x="6567874" y="2017648"/>
                  <a:pt x="6565034" y="2019449"/>
                  <a:pt x="6561430" y="2020996"/>
                </a:cubicBezTo>
                <a:lnTo>
                  <a:pt x="6549371" y="2024747"/>
                </a:lnTo>
                <a:lnTo>
                  <a:pt x="6547040" y="2024474"/>
                </a:lnTo>
                <a:cubicBezTo>
                  <a:pt x="6537882" y="2024425"/>
                  <a:pt x="6533193" y="2025332"/>
                  <a:pt x="6530482" y="2026659"/>
                </a:cubicBezTo>
                <a:lnTo>
                  <a:pt x="6528565" y="2028600"/>
                </a:lnTo>
                <a:lnTo>
                  <a:pt x="6517741" y="2030558"/>
                </a:lnTo>
                <a:lnTo>
                  <a:pt x="6497855" y="2035650"/>
                </a:lnTo>
                <a:lnTo>
                  <a:pt x="6492785" y="2035444"/>
                </a:lnTo>
                <a:lnTo>
                  <a:pt x="6460692" y="2041321"/>
                </a:lnTo>
                <a:lnTo>
                  <a:pt x="6459609" y="2040851"/>
                </a:lnTo>
                <a:cubicBezTo>
                  <a:pt x="6456451" y="2039933"/>
                  <a:pt x="6452734" y="2039508"/>
                  <a:pt x="6447765" y="2040102"/>
                </a:cubicBezTo>
                <a:cubicBezTo>
                  <a:pt x="6446007" y="2031126"/>
                  <a:pt x="6441093" y="2037380"/>
                  <a:pt x="6426590" y="2039928"/>
                </a:cubicBezTo>
                <a:cubicBezTo>
                  <a:pt x="6423606" y="2033241"/>
                  <a:pt x="6413230" y="2032925"/>
                  <a:pt x="6401693" y="2033537"/>
                </a:cubicBezTo>
                <a:lnTo>
                  <a:pt x="6387141" y="2033161"/>
                </a:lnTo>
                <a:lnTo>
                  <a:pt x="6357846" y="2036782"/>
                </a:lnTo>
                <a:lnTo>
                  <a:pt x="6342914" y="2037585"/>
                </a:lnTo>
                <a:lnTo>
                  <a:pt x="6336300" y="2038781"/>
                </a:lnTo>
                <a:lnTo>
                  <a:pt x="6317178" y="2038968"/>
                </a:lnTo>
                <a:lnTo>
                  <a:pt x="6161427" y="2047338"/>
                </a:lnTo>
                <a:cubicBezTo>
                  <a:pt x="6147824" y="2057658"/>
                  <a:pt x="6118908" y="2077615"/>
                  <a:pt x="6097339" y="2082438"/>
                </a:cubicBezTo>
                <a:cubicBezTo>
                  <a:pt x="6090149" y="2084046"/>
                  <a:pt x="6083776" y="2083972"/>
                  <a:pt x="6079059" y="2081299"/>
                </a:cubicBezTo>
                <a:cubicBezTo>
                  <a:pt x="6063900" y="2082334"/>
                  <a:pt x="6011621" y="2084537"/>
                  <a:pt x="5998439" y="2070958"/>
                </a:cubicBezTo>
                <a:cubicBezTo>
                  <a:pt x="5976443" y="2071759"/>
                  <a:pt x="5925514" y="2069780"/>
                  <a:pt x="5904290" y="2070255"/>
                </a:cubicBezTo>
                <a:cubicBezTo>
                  <a:pt x="5871515" y="2066244"/>
                  <a:pt x="5843986" y="2088249"/>
                  <a:pt x="5814867" y="2079032"/>
                </a:cubicBezTo>
                <a:cubicBezTo>
                  <a:pt x="5792003" y="2070559"/>
                  <a:pt x="5750009" y="2076273"/>
                  <a:pt x="5725743" y="2070558"/>
                </a:cubicBezTo>
                <a:cubicBezTo>
                  <a:pt x="5716432" y="2058355"/>
                  <a:pt x="5667424" y="2047322"/>
                  <a:pt x="5650546" y="2052412"/>
                </a:cubicBezTo>
                <a:cubicBezTo>
                  <a:pt x="5614627" y="2046084"/>
                  <a:pt x="5608108" y="2028306"/>
                  <a:pt x="5581284" y="2023175"/>
                </a:cubicBezTo>
                <a:lnTo>
                  <a:pt x="5572593" y="2018391"/>
                </a:lnTo>
                <a:lnTo>
                  <a:pt x="5548580" y="2016951"/>
                </a:lnTo>
                <a:cubicBezTo>
                  <a:pt x="5523726" y="2017783"/>
                  <a:pt x="5498337" y="2019663"/>
                  <a:pt x="5471173" y="2018786"/>
                </a:cubicBezTo>
                <a:cubicBezTo>
                  <a:pt x="5447687" y="2003020"/>
                  <a:pt x="5353807" y="2022324"/>
                  <a:pt x="5340320" y="2037611"/>
                </a:cubicBezTo>
                <a:cubicBezTo>
                  <a:pt x="5340015" y="2024215"/>
                  <a:pt x="5271937" y="2042455"/>
                  <a:pt x="5254376" y="2042928"/>
                </a:cubicBezTo>
                <a:cubicBezTo>
                  <a:pt x="5248522" y="2043086"/>
                  <a:pt x="5248281" y="2041270"/>
                  <a:pt x="5258035" y="2035649"/>
                </a:cubicBezTo>
                <a:cubicBezTo>
                  <a:pt x="5239374" y="2037214"/>
                  <a:pt x="5220112" y="2030252"/>
                  <a:pt x="5230622" y="2024576"/>
                </a:cubicBezTo>
                <a:cubicBezTo>
                  <a:pt x="5173932" y="2036724"/>
                  <a:pt x="5090262" y="2024645"/>
                  <a:pt x="5026203" y="2030162"/>
                </a:cubicBezTo>
                <a:cubicBezTo>
                  <a:pt x="4991280" y="2016814"/>
                  <a:pt x="5010212" y="2029164"/>
                  <a:pt x="4973988" y="2026668"/>
                </a:cubicBezTo>
                <a:cubicBezTo>
                  <a:pt x="4983896" y="2038955"/>
                  <a:pt x="4930012" y="2019774"/>
                  <a:pt x="4928030" y="2033642"/>
                </a:cubicBezTo>
                <a:cubicBezTo>
                  <a:pt x="4921501" y="2032748"/>
                  <a:pt x="4915238" y="2031445"/>
                  <a:pt x="4908970" y="2030033"/>
                </a:cubicBezTo>
                <a:lnTo>
                  <a:pt x="4905679" y="2029300"/>
                </a:lnTo>
                <a:lnTo>
                  <a:pt x="4892525" y="2028768"/>
                </a:lnTo>
                <a:lnTo>
                  <a:pt x="4888818" y="2025619"/>
                </a:lnTo>
                <a:lnTo>
                  <a:pt x="4869018" y="2022668"/>
                </a:lnTo>
                <a:cubicBezTo>
                  <a:pt x="4861602" y="2022028"/>
                  <a:pt x="4853622" y="2021880"/>
                  <a:pt x="4844804" y="2022527"/>
                </a:cubicBezTo>
                <a:cubicBezTo>
                  <a:pt x="4823110" y="2028022"/>
                  <a:pt x="4789330" y="2021287"/>
                  <a:pt x="4758778" y="2021694"/>
                </a:cubicBezTo>
                <a:lnTo>
                  <a:pt x="4744748" y="2023396"/>
                </a:lnTo>
                <a:lnTo>
                  <a:pt x="4698956" y="2020558"/>
                </a:lnTo>
                <a:cubicBezTo>
                  <a:pt x="4685921" y="2020008"/>
                  <a:pt x="4672392" y="2019718"/>
                  <a:pt x="4658147" y="2019920"/>
                </a:cubicBezTo>
                <a:lnTo>
                  <a:pt x="4631706" y="2021274"/>
                </a:lnTo>
                <a:lnTo>
                  <a:pt x="4624776" y="2020152"/>
                </a:lnTo>
                <a:cubicBezTo>
                  <a:pt x="4612703" y="2020277"/>
                  <a:pt x="4596727" y="2024226"/>
                  <a:pt x="4598150" y="2019429"/>
                </a:cubicBezTo>
                <a:lnTo>
                  <a:pt x="4584588" y="2021092"/>
                </a:lnTo>
                <a:lnTo>
                  <a:pt x="4571203" y="2017263"/>
                </a:lnTo>
                <a:cubicBezTo>
                  <a:pt x="4569736" y="2016374"/>
                  <a:pt x="4568633" y="2015427"/>
                  <a:pt x="4567930" y="2014458"/>
                </a:cubicBezTo>
                <a:lnTo>
                  <a:pt x="4548984" y="2015717"/>
                </a:lnTo>
                <a:lnTo>
                  <a:pt x="4533451" y="2012976"/>
                </a:lnTo>
                <a:lnTo>
                  <a:pt x="4519910" y="2014768"/>
                </a:lnTo>
                <a:lnTo>
                  <a:pt x="4514290" y="2014364"/>
                </a:lnTo>
                <a:lnTo>
                  <a:pt x="4500320" y="2013007"/>
                </a:lnTo>
                <a:cubicBezTo>
                  <a:pt x="4493159" y="2012056"/>
                  <a:pt x="4485144" y="2010910"/>
                  <a:pt x="4476219" y="2009993"/>
                </a:cubicBezTo>
                <a:lnTo>
                  <a:pt x="4468701" y="2009574"/>
                </a:lnTo>
                <a:lnTo>
                  <a:pt x="4452333" y="2004964"/>
                </a:lnTo>
                <a:cubicBezTo>
                  <a:pt x="4440422" y="2001479"/>
                  <a:pt x="4431048" y="1999130"/>
                  <a:pt x="4420644" y="2001021"/>
                </a:cubicBezTo>
                <a:cubicBezTo>
                  <a:pt x="4402911" y="1996519"/>
                  <a:pt x="4390524" y="1983900"/>
                  <a:pt x="4364856" y="1987267"/>
                </a:cubicBezTo>
                <a:cubicBezTo>
                  <a:pt x="4372645" y="1981550"/>
                  <a:pt x="4336350" y="1986575"/>
                  <a:pt x="4332062" y="1980703"/>
                </a:cubicBezTo>
                <a:cubicBezTo>
                  <a:pt x="4330083" y="1975974"/>
                  <a:pt x="4318612" y="1976397"/>
                  <a:pt x="4309876" y="1974653"/>
                </a:cubicBezTo>
                <a:cubicBezTo>
                  <a:pt x="4303650" y="1969824"/>
                  <a:pt x="4259693" y="1965414"/>
                  <a:pt x="4244391" y="1966109"/>
                </a:cubicBezTo>
                <a:cubicBezTo>
                  <a:pt x="4201255" y="1970914"/>
                  <a:pt x="4166558" y="1951471"/>
                  <a:pt x="4132071" y="1954813"/>
                </a:cubicBezTo>
                <a:cubicBezTo>
                  <a:pt x="4123041" y="1954358"/>
                  <a:pt x="4115554" y="1953263"/>
                  <a:pt x="4109069" y="1951778"/>
                </a:cubicBezTo>
                <a:lnTo>
                  <a:pt x="4092908" y="1946662"/>
                </a:lnTo>
                <a:cubicBezTo>
                  <a:pt x="4092707" y="1945539"/>
                  <a:pt x="4092506" y="1944415"/>
                  <a:pt x="4092306" y="1943291"/>
                </a:cubicBezTo>
                <a:lnTo>
                  <a:pt x="4080234" y="1941219"/>
                </a:lnTo>
                <a:lnTo>
                  <a:pt x="4077778" y="1940145"/>
                </a:lnTo>
                <a:cubicBezTo>
                  <a:pt x="4073105" y="1938081"/>
                  <a:pt x="4068339" y="1936119"/>
                  <a:pt x="4062936" y="1934506"/>
                </a:cubicBezTo>
                <a:cubicBezTo>
                  <a:pt x="4048082" y="1947155"/>
                  <a:pt x="4014523" y="1922869"/>
                  <a:pt x="4012506" y="1935475"/>
                </a:cubicBezTo>
                <a:cubicBezTo>
                  <a:pt x="3980228" y="1928812"/>
                  <a:pt x="3986775" y="1942559"/>
                  <a:pt x="3965880" y="1925968"/>
                </a:cubicBezTo>
                <a:cubicBezTo>
                  <a:pt x="3899515" y="1923414"/>
                  <a:pt x="3830855" y="1902158"/>
                  <a:pt x="3765338" y="1906649"/>
                </a:cubicBezTo>
                <a:cubicBezTo>
                  <a:pt x="3780686" y="1902635"/>
                  <a:pt x="3768784" y="1893856"/>
                  <a:pt x="3749493" y="1893071"/>
                </a:cubicBezTo>
                <a:cubicBezTo>
                  <a:pt x="3807776" y="1876857"/>
                  <a:pt x="3656400" y="1898030"/>
                  <a:pt x="3672704" y="1881383"/>
                </a:cubicBezTo>
                <a:cubicBezTo>
                  <a:pt x="3645532" y="1893973"/>
                  <a:pt x="3537791" y="1900656"/>
                  <a:pt x="3530082" y="1883187"/>
                </a:cubicBezTo>
                <a:cubicBezTo>
                  <a:pt x="3479808" y="1875044"/>
                  <a:pt x="3426017" y="1877998"/>
                  <a:pt x="3387664" y="1862579"/>
                </a:cubicBezTo>
                <a:cubicBezTo>
                  <a:pt x="3382649" y="1863935"/>
                  <a:pt x="3377277" y="1864791"/>
                  <a:pt x="3371681" y="1865293"/>
                </a:cubicBezTo>
                <a:lnTo>
                  <a:pt x="3355305" y="1865842"/>
                </a:lnTo>
                <a:lnTo>
                  <a:pt x="3353790" y="1865158"/>
                </a:lnTo>
                <a:cubicBezTo>
                  <a:pt x="3346144" y="1863282"/>
                  <a:pt x="3340687" y="1863057"/>
                  <a:pt x="3336210" y="1863564"/>
                </a:cubicBezTo>
                <a:lnTo>
                  <a:pt x="3331381" y="1864716"/>
                </a:lnTo>
                <a:lnTo>
                  <a:pt x="3319012" y="1864093"/>
                </a:lnTo>
                <a:lnTo>
                  <a:pt x="3293818" y="1864135"/>
                </a:lnTo>
                <a:lnTo>
                  <a:pt x="3289881" y="1862954"/>
                </a:lnTo>
                <a:lnTo>
                  <a:pt x="3253090" y="1861164"/>
                </a:lnTo>
                <a:cubicBezTo>
                  <a:pt x="3253042" y="1860968"/>
                  <a:pt x="3252996" y="1860771"/>
                  <a:pt x="3252949" y="1860574"/>
                </a:cubicBezTo>
                <a:cubicBezTo>
                  <a:pt x="3251799" y="1859213"/>
                  <a:pt x="3249368" y="1858131"/>
                  <a:pt x="3244187" y="1857604"/>
                </a:cubicBezTo>
                <a:cubicBezTo>
                  <a:pt x="3250860" y="1853873"/>
                  <a:pt x="3250577" y="1852999"/>
                  <a:pt x="3246570" y="1852946"/>
                </a:cubicBezTo>
                <a:lnTo>
                  <a:pt x="3237810" y="1853064"/>
                </a:lnTo>
                <a:lnTo>
                  <a:pt x="3230822" y="1855474"/>
                </a:lnTo>
                <a:cubicBezTo>
                  <a:pt x="3206812" y="1862286"/>
                  <a:pt x="3176733" y="1868865"/>
                  <a:pt x="3136549" y="1874037"/>
                </a:cubicBezTo>
                <a:cubicBezTo>
                  <a:pt x="3081163" y="1880168"/>
                  <a:pt x="2902557" y="1900580"/>
                  <a:pt x="2845754" y="1910932"/>
                </a:cubicBezTo>
                <a:cubicBezTo>
                  <a:pt x="2860822" y="1944376"/>
                  <a:pt x="2813389" y="1905358"/>
                  <a:pt x="2786878" y="1917162"/>
                </a:cubicBezTo>
                <a:cubicBezTo>
                  <a:pt x="2766803" y="1917398"/>
                  <a:pt x="2741628" y="1915886"/>
                  <a:pt x="2725298" y="1912340"/>
                </a:cubicBezTo>
                <a:cubicBezTo>
                  <a:pt x="2716680" y="1911427"/>
                  <a:pt x="2707572" y="1911972"/>
                  <a:pt x="2697754" y="1914863"/>
                </a:cubicBezTo>
                <a:cubicBezTo>
                  <a:pt x="2667185" y="1939014"/>
                  <a:pt x="2622149" y="1926211"/>
                  <a:pt x="2568063" y="1936283"/>
                </a:cubicBezTo>
                <a:cubicBezTo>
                  <a:pt x="2552625" y="1932001"/>
                  <a:pt x="2502682" y="1953378"/>
                  <a:pt x="2489784" y="1943720"/>
                </a:cubicBezTo>
                <a:cubicBezTo>
                  <a:pt x="2478524" y="1943155"/>
                  <a:pt x="2467418" y="1949411"/>
                  <a:pt x="2458978" y="1938095"/>
                </a:cubicBezTo>
                <a:cubicBezTo>
                  <a:pt x="2417552" y="1934639"/>
                  <a:pt x="2366376" y="1931293"/>
                  <a:pt x="2318712" y="1934474"/>
                </a:cubicBezTo>
                <a:cubicBezTo>
                  <a:pt x="2296029" y="1936526"/>
                  <a:pt x="2282069" y="1938434"/>
                  <a:pt x="2268709" y="1940521"/>
                </a:cubicBezTo>
                <a:lnTo>
                  <a:pt x="2264080" y="1941232"/>
                </a:lnTo>
                <a:lnTo>
                  <a:pt x="2254684" y="1943524"/>
                </a:lnTo>
                <a:lnTo>
                  <a:pt x="2252523" y="1943004"/>
                </a:lnTo>
                <a:lnTo>
                  <a:pt x="2173350" y="1929202"/>
                </a:lnTo>
                <a:lnTo>
                  <a:pt x="2155266" y="1920267"/>
                </a:lnTo>
                <a:lnTo>
                  <a:pt x="2091013" y="1914631"/>
                </a:lnTo>
                <a:cubicBezTo>
                  <a:pt x="2033357" y="1920614"/>
                  <a:pt x="2070513" y="1905065"/>
                  <a:pt x="2030712" y="1897690"/>
                </a:cubicBezTo>
                <a:cubicBezTo>
                  <a:pt x="1994539" y="1893055"/>
                  <a:pt x="1958569" y="1883188"/>
                  <a:pt x="1908838" y="1892222"/>
                </a:cubicBezTo>
                <a:cubicBezTo>
                  <a:pt x="1897236" y="1896147"/>
                  <a:pt x="1883338" y="1892415"/>
                  <a:pt x="1877796" y="1883887"/>
                </a:cubicBezTo>
                <a:cubicBezTo>
                  <a:pt x="1876842" y="1882419"/>
                  <a:pt x="1876177" y="1880863"/>
                  <a:pt x="1875824" y="1879265"/>
                </a:cubicBezTo>
                <a:cubicBezTo>
                  <a:pt x="1843474" y="1887199"/>
                  <a:pt x="1841511" y="1873818"/>
                  <a:pt x="1823048" y="1881064"/>
                </a:cubicBezTo>
                <a:cubicBezTo>
                  <a:pt x="1792640" y="1872164"/>
                  <a:pt x="1782358" y="1850450"/>
                  <a:pt x="1765736" y="1856578"/>
                </a:cubicBezTo>
                <a:cubicBezTo>
                  <a:pt x="1753024" y="1849107"/>
                  <a:pt x="1745932" y="1828316"/>
                  <a:pt x="1725669" y="1833744"/>
                </a:cubicBezTo>
                <a:cubicBezTo>
                  <a:pt x="1727428" y="1831405"/>
                  <a:pt x="1726953" y="1830157"/>
                  <a:pt x="1725216" y="1829447"/>
                </a:cubicBezTo>
                <a:lnTo>
                  <a:pt x="1721485" y="1828960"/>
                </a:lnTo>
                <a:lnTo>
                  <a:pt x="1717786" y="1832224"/>
                </a:lnTo>
                <a:cubicBezTo>
                  <a:pt x="1703445" y="1843277"/>
                  <a:pt x="1706547" y="1827935"/>
                  <a:pt x="1689907" y="1825425"/>
                </a:cubicBezTo>
                <a:cubicBezTo>
                  <a:pt x="1682338" y="1823445"/>
                  <a:pt x="1685181" y="1820226"/>
                  <a:pt x="1688093" y="1817391"/>
                </a:cubicBezTo>
                <a:lnTo>
                  <a:pt x="1496789" y="1805297"/>
                </a:lnTo>
                <a:cubicBezTo>
                  <a:pt x="1463551" y="1793913"/>
                  <a:pt x="1426345" y="1786892"/>
                  <a:pt x="1392839" y="1758649"/>
                </a:cubicBezTo>
                <a:cubicBezTo>
                  <a:pt x="1386461" y="1750573"/>
                  <a:pt x="1374031" y="1756918"/>
                  <a:pt x="1360872" y="1752441"/>
                </a:cubicBezTo>
                <a:cubicBezTo>
                  <a:pt x="1347711" y="1747963"/>
                  <a:pt x="1332751" y="1735898"/>
                  <a:pt x="1313885" y="1731785"/>
                </a:cubicBezTo>
                <a:cubicBezTo>
                  <a:pt x="1281989" y="1726305"/>
                  <a:pt x="1256405" y="1739744"/>
                  <a:pt x="1247665" y="1727765"/>
                </a:cubicBezTo>
                <a:cubicBezTo>
                  <a:pt x="1231363" y="1728538"/>
                  <a:pt x="1209120" y="1742556"/>
                  <a:pt x="1196850" y="1729622"/>
                </a:cubicBezTo>
                <a:cubicBezTo>
                  <a:pt x="1195195" y="1740224"/>
                  <a:pt x="1178147" y="1721561"/>
                  <a:pt x="1168728" y="1728550"/>
                </a:cubicBezTo>
                <a:cubicBezTo>
                  <a:pt x="1152073" y="1727193"/>
                  <a:pt x="1122804" y="1725926"/>
                  <a:pt x="1096918" y="1721485"/>
                </a:cubicBezTo>
                <a:lnTo>
                  <a:pt x="1094082" y="1720113"/>
                </a:lnTo>
                <a:lnTo>
                  <a:pt x="1040782" y="1721762"/>
                </a:lnTo>
                <a:cubicBezTo>
                  <a:pt x="987172" y="1722352"/>
                  <a:pt x="1023272" y="1708707"/>
                  <a:pt x="955980" y="1719289"/>
                </a:cubicBezTo>
                <a:cubicBezTo>
                  <a:pt x="948995" y="1714208"/>
                  <a:pt x="940521" y="1713816"/>
                  <a:pt x="926108" y="1715917"/>
                </a:cubicBezTo>
                <a:cubicBezTo>
                  <a:pt x="900077" y="1715834"/>
                  <a:pt x="902688" y="1703436"/>
                  <a:pt x="876049" y="1710422"/>
                </a:cubicBezTo>
                <a:cubicBezTo>
                  <a:pt x="881084" y="1703830"/>
                  <a:pt x="826830" y="1706893"/>
                  <a:pt x="839194" y="1700176"/>
                </a:cubicBezTo>
                <a:cubicBezTo>
                  <a:pt x="822548" y="1693764"/>
                  <a:pt x="813674" y="1703628"/>
                  <a:pt x="797112" y="1698014"/>
                </a:cubicBezTo>
                <a:cubicBezTo>
                  <a:pt x="778195" y="1696418"/>
                  <a:pt x="807647" y="1705364"/>
                  <a:pt x="786610" y="1705455"/>
                </a:cubicBezTo>
                <a:cubicBezTo>
                  <a:pt x="761170" y="1704357"/>
                  <a:pt x="760599" y="1716610"/>
                  <a:pt x="741833" y="1700566"/>
                </a:cubicBezTo>
                <a:lnTo>
                  <a:pt x="673985" y="1692278"/>
                </a:lnTo>
                <a:cubicBezTo>
                  <a:pt x="658515" y="1695829"/>
                  <a:pt x="646395" y="1693620"/>
                  <a:pt x="634665" y="1689550"/>
                </a:cubicBezTo>
                <a:cubicBezTo>
                  <a:pt x="599149" y="1689690"/>
                  <a:pt x="567176" y="1683160"/>
                  <a:pt x="527471" y="1679869"/>
                </a:cubicBezTo>
                <a:cubicBezTo>
                  <a:pt x="484099" y="1683240"/>
                  <a:pt x="462693" y="1671949"/>
                  <a:pt x="420260" y="1668475"/>
                </a:cubicBezTo>
                <a:cubicBezTo>
                  <a:pt x="377482" y="1677390"/>
                  <a:pt x="393500" y="1652730"/>
                  <a:pt x="357630" y="1652142"/>
                </a:cubicBezTo>
                <a:cubicBezTo>
                  <a:pt x="298692" y="1659518"/>
                  <a:pt x="359631" y="1643849"/>
                  <a:pt x="269407" y="1643812"/>
                </a:cubicBezTo>
                <a:cubicBezTo>
                  <a:pt x="264204" y="1645215"/>
                  <a:pt x="253436" y="1643159"/>
                  <a:pt x="254769" y="1641013"/>
                </a:cubicBezTo>
                <a:cubicBezTo>
                  <a:pt x="234996" y="1641090"/>
                  <a:pt x="179093" y="1626583"/>
                  <a:pt x="150763" y="1628143"/>
                </a:cubicBezTo>
                <a:cubicBezTo>
                  <a:pt x="96232" y="1619954"/>
                  <a:pt x="68845" y="1629422"/>
                  <a:pt x="29133" y="1626172"/>
                </a:cubicBezTo>
                <a:lnTo>
                  <a:pt x="0" y="16195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F2C8B5-D03C-3D93-0142-A1E9E96CC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5" y="494414"/>
            <a:ext cx="10534650" cy="81740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Recent Activities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0EE4DC-E7FD-B47C-814A-027564C83D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603"/>
          <a:stretch>
            <a:fillRect/>
          </a:stretch>
        </p:blipFill>
        <p:spPr>
          <a:xfrm>
            <a:off x="117845" y="1247772"/>
            <a:ext cx="11810828" cy="529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742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17C81E4-9433-24C0-C4A1-D75426A1A2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3599" y="844062"/>
            <a:ext cx="8291226" cy="5022166"/>
          </a:xfrm>
          <a:prstGeom prst="rect">
            <a:avLst/>
          </a:prstGeom>
        </p:spPr>
      </p:pic>
      <p:sp>
        <p:nvSpPr>
          <p:cNvPr id="12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1BB0E2-6886-E983-F3C3-E60EF39B9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Publications</a:t>
            </a:r>
          </a:p>
        </p:txBody>
      </p:sp>
    </p:spTree>
    <p:extLst>
      <p:ext uri="{BB962C8B-B14F-4D97-AF65-F5344CB8AC3E}">
        <p14:creationId xmlns:p14="http://schemas.microsoft.com/office/powerpoint/2010/main" val="2843992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Earth as a particle with gold and blue">
            <a:extLst>
              <a:ext uri="{FF2B5EF4-FFF2-40B4-BE49-F238E27FC236}">
                <a16:creationId xmlns:a16="http://schemas.microsoft.com/office/drawing/2014/main" id="{A0F60766-38A2-88EA-E7DA-4FFA5DFA54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36" r="23298" b="7955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E21506-15E4-A80C-7275-F42347844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>
                <a:solidFill>
                  <a:schemeClr val="bg1"/>
                </a:solidFill>
              </a:rPr>
              <a:t>IAAC – Global Artemia Project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6588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UGent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4693</TotalTime>
  <Words>576</Words>
  <Application>Microsoft Office PowerPoint</Application>
  <PresentationFormat>Widescreen</PresentationFormat>
  <Paragraphs>76</Paragraphs>
  <Slides>21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4" baseType="lpstr">
      <vt:lpstr>黑体</vt:lpstr>
      <vt:lpstr>华文楷体</vt:lpstr>
      <vt:lpstr>Arial</vt:lpstr>
      <vt:lpstr>Arvo</vt:lpstr>
      <vt:lpstr>BetonEF-DemiBold</vt:lpstr>
      <vt:lpstr>Calibri</vt:lpstr>
      <vt:lpstr>Calibri Light</vt:lpstr>
      <vt:lpstr>Impact</vt:lpstr>
      <vt:lpstr>Times New Roman</vt:lpstr>
      <vt:lpstr>Tw Cen MT</vt:lpstr>
      <vt:lpstr>Wingdings</vt:lpstr>
      <vt:lpstr>Office Theme</vt:lpstr>
      <vt:lpstr>UGent theme</vt:lpstr>
      <vt:lpstr>PowerPoint Presentation</vt:lpstr>
      <vt:lpstr>Background</vt:lpstr>
      <vt:lpstr>IAAC</vt:lpstr>
      <vt:lpstr>Steering and Advisory Committee Members</vt:lpstr>
      <vt:lpstr>PowerPoint Presentation</vt:lpstr>
      <vt:lpstr>Recent Activities</vt:lpstr>
      <vt:lpstr>Recent Activities</vt:lpstr>
      <vt:lpstr>Publications</vt:lpstr>
      <vt:lpstr>IAAC – Global Artemia Project</vt:lpstr>
      <vt:lpstr>PowerPoint Presentation</vt:lpstr>
      <vt:lpstr>PowerPoint Presentation</vt:lpstr>
      <vt:lpstr>FAO Artemia Laos</vt:lpstr>
      <vt:lpstr>From backyard culture with water buckets….</vt:lpstr>
      <vt:lpstr>To Artemia Hatchery @ Savannakhet University</vt:lpstr>
      <vt:lpstr>PowerPoint Presentation</vt:lpstr>
      <vt:lpstr>PowerPoint Presentation</vt:lpstr>
      <vt:lpstr>ARARC Artemia Cysts Bank</vt:lpstr>
      <vt:lpstr>PowerPoint Presentation</vt:lpstr>
      <vt:lpstr>Live, freeze-dried and Frozen Artemia Biomass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SDG-aligned Artemia Aquaculture Workshop</dc:title>
  <dc:creator>Simon Wilkinson</dc:creator>
  <cp:lastModifiedBy>Patrick Sorgeloos</cp:lastModifiedBy>
  <cp:revision>18</cp:revision>
  <dcterms:created xsi:type="dcterms:W3CDTF">2022-05-18T00:49:21Z</dcterms:created>
  <dcterms:modified xsi:type="dcterms:W3CDTF">2026-06-04T12:23:05Z</dcterms:modified>
</cp:coreProperties>
</file>