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1" r:id="rId2"/>
    <p:sldMasterId id="2147483684" r:id="rId3"/>
    <p:sldMasterId id="2147483697" r:id="rId4"/>
    <p:sldMasterId id="2147483729" r:id="rId5"/>
  </p:sldMasterIdLst>
  <p:notesMasterIdLst>
    <p:notesMasterId r:id="rId41"/>
  </p:notesMasterIdLst>
  <p:sldIdLst>
    <p:sldId id="27760" r:id="rId6"/>
    <p:sldId id="2145705690" r:id="rId7"/>
    <p:sldId id="2145706072" r:id="rId8"/>
    <p:sldId id="310" r:id="rId9"/>
    <p:sldId id="2145706385" r:id="rId10"/>
    <p:sldId id="2145706384" r:id="rId11"/>
    <p:sldId id="2145706383" r:id="rId12"/>
    <p:sldId id="2145706386" r:id="rId13"/>
    <p:sldId id="286" r:id="rId14"/>
    <p:sldId id="2145706377" r:id="rId15"/>
    <p:sldId id="2145706378" r:id="rId16"/>
    <p:sldId id="2145706380" r:id="rId17"/>
    <p:sldId id="2145706381" r:id="rId18"/>
    <p:sldId id="303" r:id="rId19"/>
    <p:sldId id="27765" r:id="rId20"/>
    <p:sldId id="2145706197" r:id="rId21"/>
    <p:sldId id="2145706382" r:id="rId22"/>
    <p:sldId id="2145706198" r:id="rId23"/>
    <p:sldId id="2145706371" r:id="rId24"/>
    <p:sldId id="2145706215" r:id="rId25"/>
    <p:sldId id="2145706160" r:id="rId26"/>
    <p:sldId id="2145706213" r:id="rId27"/>
    <p:sldId id="2145706369" r:id="rId28"/>
    <p:sldId id="2145706062" r:id="rId29"/>
    <p:sldId id="2145705857" r:id="rId30"/>
    <p:sldId id="10732" r:id="rId31"/>
    <p:sldId id="27768" r:id="rId32"/>
    <p:sldId id="2145706216" r:id="rId33"/>
    <p:sldId id="2145706217" r:id="rId34"/>
    <p:sldId id="2145706219" r:id="rId35"/>
    <p:sldId id="2145706370" r:id="rId36"/>
    <p:sldId id="315" r:id="rId37"/>
    <p:sldId id="2145706200" r:id="rId38"/>
    <p:sldId id="27763" r:id="rId39"/>
    <p:sldId id="27752" r:id="rId40"/>
  </p:sldIdLst>
  <p:sldSz cx="18288000" cy="10287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6CFC387-03F8-996B-29EB-7531A0C01F92}" name="Emmy LEGER" initials="EL" userId="S::e.leger@inveaquaculture.com::03410eb3-2109-4ac6-a6ac-5f3280b825f9" providerId="AD"/>
  <p188:author id="{55AEE7ED-E5F0-8081-9BDD-EFA130E0CEAB}" name="Geert ROMBAUT" initials="GR" userId="Geert ROMBAUT"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A56E"/>
    <a:srgbClr val="14585B"/>
    <a:srgbClr val="004C6D"/>
    <a:srgbClr val="AFBA49"/>
    <a:srgbClr val="565553"/>
    <a:srgbClr val="0C3B64"/>
    <a:srgbClr val="B1B3A1"/>
    <a:srgbClr val="B9B9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40" autoAdjust="0"/>
    <p:restoredTop sz="95141" autoAdjust="0"/>
  </p:normalViewPr>
  <p:slideViewPr>
    <p:cSldViewPr>
      <p:cViewPr varScale="1">
        <p:scale>
          <a:sx n="61" d="100"/>
          <a:sy n="61" d="100"/>
        </p:scale>
        <p:origin x="62" y="53"/>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8/10/relationships/authors" Target="authors.xml"/><Relationship Id="rId20" Type="http://schemas.openxmlformats.org/officeDocument/2006/relationships/slide" Target="slides/slide15.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image" Target="../media/image55.png"/></Relationships>
</file>

<file path=ppt/diagrams/_rels/data2.xml.rels><?xml version="1.0" encoding="UTF-8" standalone="yes"?>
<Relationships xmlns="http://schemas.openxmlformats.org/package/2006/relationships"><Relationship Id="rId3" Type="http://schemas.openxmlformats.org/officeDocument/2006/relationships/image" Target="../media/image75.jpg"/><Relationship Id="rId7" Type="http://schemas.openxmlformats.org/officeDocument/2006/relationships/image" Target="../media/image79.jpg"/><Relationship Id="rId2" Type="http://schemas.openxmlformats.org/officeDocument/2006/relationships/image" Target="../media/image74.png"/><Relationship Id="rId1" Type="http://schemas.openxmlformats.org/officeDocument/2006/relationships/image" Target="../media/image73.jp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png"/></Relationships>
</file>

<file path=ppt/diagrams/_rels/data3.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76.png"/><Relationship Id="rId1" Type="http://schemas.openxmlformats.org/officeDocument/2006/relationships/image" Target="../media/image80.jpeg"/><Relationship Id="rId5" Type="http://schemas.openxmlformats.org/officeDocument/2006/relationships/image" Target="../media/image79.jpg"/><Relationship Id="rId4" Type="http://schemas.openxmlformats.org/officeDocument/2006/relationships/image" Target="../media/image82.jpg"/></Relationships>
</file>

<file path=ppt/diagrams/_rels/drawing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image" Target="../media/image5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5.jpg"/><Relationship Id="rId7" Type="http://schemas.openxmlformats.org/officeDocument/2006/relationships/image" Target="../media/image79.jpg"/><Relationship Id="rId2" Type="http://schemas.openxmlformats.org/officeDocument/2006/relationships/image" Target="../media/image74.png"/><Relationship Id="rId1" Type="http://schemas.openxmlformats.org/officeDocument/2006/relationships/image" Target="../media/image73.jp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png"/></Relationships>
</file>

<file path=ppt/diagrams/_rels/drawing3.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76.png"/><Relationship Id="rId1" Type="http://schemas.openxmlformats.org/officeDocument/2006/relationships/image" Target="../media/image80.jpeg"/><Relationship Id="rId5" Type="http://schemas.openxmlformats.org/officeDocument/2006/relationships/image" Target="../media/image79.jpg"/><Relationship Id="rId4" Type="http://schemas.openxmlformats.org/officeDocument/2006/relationships/image" Target="../media/image82.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159C8B-DE11-464F-B18B-47A49FBFBAF2}" type="doc">
      <dgm:prSet loTypeId="urn:microsoft.com/office/officeart/2005/8/layout/pList2" loCatId="picture" qsTypeId="urn:microsoft.com/office/officeart/2005/8/quickstyle/simple1" qsCatId="simple" csTypeId="urn:microsoft.com/office/officeart/2005/8/colors/accent1_2" csCatId="accent1" phldr="1"/>
      <dgm:spPr/>
      <dgm:t>
        <a:bodyPr/>
        <a:lstStyle/>
        <a:p>
          <a:endParaRPr lang="en-BE"/>
        </a:p>
      </dgm:t>
    </dgm:pt>
    <dgm:pt modelId="{8F642AC9-AEF8-43D7-97D8-337EC42732F1}">
      <dgm:prSet phldrT="[Text]" phldr="0" custT="1"/>
      <dgm:spPr/>
      <dgm:t>
        <a:bodyPr/>
        <a:lstStyle/>
        <a:p>
          <a:pPr algn="l"/>
          <a:r>
            <a:rPr lang="en-US" sz="2200" b="1" dirty="0"/>
            <a:t>Standardized Practices for Management</a:t>
          </a:r>
        </a:p>
        <a:p>
          <a:pPr algn="l"/>
          <a:endParaRPr lang="en-US" sz="2200" b="1" dirty="0"/>
        </a:p>
        <a:p>
          <a:pPr algn="l"/>
          <a:r>
            <a:rPr lang="en-US" sz="1800" dirty="0"/>
            <a:t>Embedding </a:t>
          </a:r>
          <a:r>
            <a:rPr lang="en-US" sz="1800" dirty="0" err="1"/>
            <a:t>biosecure</a:t>
          </a:r>
          <a:r>
            <a:rPr lang="en-US" sz="1800" dirty="0"/>
            <a:t> standardized workflows directly within the hatchery environment as a core component of holistic live food management</a:t>
          </a:r>
          <a:endParaRPr lang="en-BE" sz="1800" dirty="0"/>
        </a:p>
      </dgm:t>
    </dgm:pt>
    <dgm:pt modelId="{3184DC62-2263-423A-8766-8E0C67CAB5EA}" type="parTrans" cxnId="{9FCF1781-2530-48D6-9821-5E52B9CA13DE}">
      <dgm:prSet/>
      <dgm:spPr/>
      <dgm:t>
        <a:bodyPr/>
        <a:lstStyle/>
        <a:p>
          <a:endParaRPr lang="en-BE"/>
        </a:p>
      </dgm:t>
    </dgm:pt>
    <dgm:pt modelId="{3B86395F-8DA4-4633-A639-4BE9C874BE58}" type="sibTrans" cxnId="{9FCF1781-2530-48D6-9821-5E52B9CA13DE}">
      <dgm:prSet/>
      <dgm:spPr/>
      <dgm:t>
        <a:bodyPr/>
        <a:lstStyle/>
        <a:p>
          <a:endParaRPr lang="en-BE"/>
        </a:p>
      </dgm:t>
    </dgm:pt>
    <dgm:pt modelId="{2B3B265C-7DA5-4FB9-8B86-6194421ED637}">
      <dgm:prSet phldrT="[Text]" phldr="0" custT="1"/>
      <dgm:spPr/>
      <dgm:t>
        <a:bodyPr/>
        <a:lstStyle/>
        <a:p>
          <a:pPr algn="l"/>
          <a:r>
            <a:rPr lang="en-US" sz="2200" b="1" dirty="0"/>
            <a:t>Improved &amp; Consistent Yield</a:t>
          </a:r>
        </a:p>
        <a:p>
          <a:pPr algn="l"/>
          <a:endParaRPr lang="en-US" sz="2200" b="0" dirty="0"/>
        </a:p>
        <a:p>
          <a:pPr algn="l"/>
          <a:endParaRPr lang="en-US" sz="1600" b="0" dirty="0"/>
        </a:p>
        <a:p>
          <a:pPr algn="l"/>
          <a:r>
            <a:rPr lang="en-US" sz="1800" b="0" dirty="0"/>
            <a:t>Improved yield through optimized hatching, handling and disinfection methodologies with the hatchery</a:t>
          </a:r>
          <a:endParaRPr lang="en-BE" sz="1800" b="0" dirty="0"/>
        </a:p>
      </dgm:t>
    </dgm:pt>
    <dgm:pt modelId="{FDD5BDA0-AED0-4133-B0B2-B3FAD330D995}" type="parTrans" cxnId="{28DA4CB1-661A-4160-B963-D46E903645D9}">
      <dgm:prSet/>
      <dgm:spPr/>
      <dgm:t>
        <a:bodyPr/>
        <a:lstStyle/>
        <a:p>
          <a:endParaRPr lang="en-BE"/>
        </a:p>
      </dgm:t>
    </dgm:pt>
    <dgm:pt modelId="{0B873CFB-B83D-48EC-81AA-9F4294E5ECCE}" type="sibTrans" cxnId="{28DA4CB1-661A-4160-B963-D46E903645D9}">
      <dgm:prSet/>
      <dgm:spPr/>
      <dgm:t>
        <a:bodyPr/>
        <a:lstStyle/>
        <a:p>
          <a:endParaRPr lang="en-BE"/>
        </a:p>
      </dgm:t>
    </dgm:pt>
    <dgm:pt modelId="{F34A40DD-31FC-494E-9C52-A076D9563C71}">
      <dgm:prSet phldrT="[Text]" phldr="0" custT="1"/>
      <dgm:spPr/>
      <dgm:t>
        <a:bodyPr/>
        <a:lstStyle/>
        <a:p>
          <a:pPr algn="l"/>
          <a:r>
            <a:rPr lang="en-US" sz="2200" b="1" kern="1200" dirty="0"/>
            <a:t>Improved Quality</a:t>
          </a:r>
        </a:p>
        <a:p>
          <a:pPr algn="l"/>
          <a:endParaRPr lang="en-US" sz="2200" kern="1200" dirty="0"/>
        </a:p>
        <a:p>
          <a:pPr algn="l"/>
          <a:endParaRPr lang="en-US" sz="1600" kern="1200" dirty="0"/>
        </a:p>
        <a:p>
          <a:pPr algn="l"/>
          <a:r>
            <a:rPr lang="en-US" sz="1800" b="0" kern="1200" dirty="0">
              <a:solidFill>
                <a:srgbClr val="FFFFFF"/>
              </a:solidFill>
              <a:latin typeface="Libre Franklin"/>
              <a:ea typeface="+mn-ea"/>
              <a:cs typeface="+mn-cs"/>
            </a:rPr>
            <a:t>Biosecurity measures and standardized workflows ensures consistent and high-Quality live food production</a:t>
          </a:r>
          <a:endParaRPr lang="en-BE" sz="1800" b="0" kern="1200" dirty="0">
            <a:solidFill>
              <a:srgbClr val="FFFFFF"/>
            </a:solidFill>
            <a:latin typeface="Libre Franklin"/>
            <a:ea typeface="+mn-ea"/>
            <a:cs typeface="+mn-cs"/>
          </a:endParaRPr>
        </a:p>
      </dgm:t>
    </dgm:pt>
    <dgm:pt modelId="{4B8F993F-701C-4745-B83E-94B1B76A7D38}" type="parTrans" cxnId="{2B391F40-4E64-47D3-8F85-0F30D3E39E97}">
      <dgm:prSet/>
      <dgm:spPr/>
      <dgm:t>
        <a:bodyPr/>
        <a:lstStyle/>
        <a:p>
          <a:endParaRPr lang="en-BE"/>
        </a:p>
      </dgm:t>
    </dgm:pt>
    <dgm:pt modelId="{01441CED-1B54-4601-83AD-CBB294350D2E}" type="sibTrans" cxnId="{2B391F40-4E64-47D3-8F85-0F30D3E39E97}">
      <dgm:prSet/>
      <dgm:spPr/>
      <dgm:t>
        <a:bodyPr/>
        <a:lstStyle/>
        <a:p>
          <a:endParaRPr lang="en-BE"/>
        </a:p>
      </dgm:t>
    </dgm:pt>
    <dgm:pt modelId="{B337A9BC-08B5-4095-B4D1-479D71C4AA55}" type="pres">
      <dgm:prSet presAssocID="{E1159C8B-DE11-464F-B18B-47A49FBFBAF2}" presName="Name0" presStyleCnt="0">
        <dgm:presLayoutVars>
          <dgm:dir/>
          <dgm:resizeHandles val="exact"/>
        </dgm:presLayoutVars>
      </dgm:prSet>
      <dgm:spPr/>
    </dgm:pt>
    <dgm:pt modelId="{8B2137A7-B9C0-4481-A849-0289810562D4}" type="pres">
      <dgm:prSet presAssocID="{E1159C8B-DE11-464F-B18B-47A49FBFBAF2}" presName="bkgdShp" presStyleLbl="alignAccFollowNode1" presStyleIdx="0" presStyleCnt="1"/>
      <dgm:spPr/>
    </dgm:pt>
    <dgm:pt modelId="{07D6AA73-5D06-4C48-BC50-0C9F7174A1BE}" type="pres">
      <dgm:prSet presAssocID="{E1159C8B-DE11-464F-B18B-47A49FBFBAF2}" presName="linComp" presStyleCnt="0"/>
      <dgm:spPr/>
    </dgm:pt>
    <dgm:pt modelId="{3276D21A-454B-49EC-BD07-4E40F2E697F1}" type="pres">
      <dgm:prSet presAssocID="{8F642AC9-AEF8-43D7-97D8-337EC42732F1}" presName="compNode" presStyleCnt="0"/>
      <dgm:spPr/>
    </dgm:pt>
    <dgm:pt modelId="{1B546B75-9EF2-4455-AA7A-DC69F5231B42}" type="pres">
      <dgm:prSet presAssocID="{8F642AC9-AEF8-43D7-97D8-337EC42732F1}" presName="node" presStyleLbl="node1" presStyleIdx="0" presStyleCnt="3">
        <dgm:presLayoutVars>
          <dgm:bulletEnabled val="1"/>
        </dgm:presLayoutVars>
      </dgm:prSet>
      <dgm:spPr/>
    </dgm:pt>
    <dgm:pt modelId="{BCF0EBD3-F9FB-44E2-983A-09F82CCE0B2B}" type="pres">
      <dgm:prSet presAssocID="{8F642AC9-AEF8-43D7-97D8-337EC42732F1}" presName="invisiNode" presStyleLbl="node1" presStyleIdx="0" presStyleCnt="3"/>
      <dgm:spPr/>
    </dgm:pt>
    <dgm:pt modelId="{592F3596-8F8D-452A-9278-06247003C6E2}" type="pres">
      <dgm:prSet presAssocID="{8F642AC9-AEF8-43D7-97D8-337EC42732F1}" presName="imagNode" presStyleLbl="fgImgPlace1" presStyleIdx="0" presStyleCnt="3"/>
      <dgm:spPr>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l="537" t="-6316" r="-537" b="-183684"/>
          </a:stretch>
        </a:blipFill>
      </dgm:spPr>
    </dgm:pt>
    <dgm:pt modelId="{1B396A1F-B787-42B0-A49B-6C709C7264FD}" type="pres">
      <dgm:prSet presAssocID="{3B86395F-8DA4-4633-A639-4BE9C874BE58}" presName="sibTrans" presStyleLbl="sibTrans2D1" presStyleIdx="0" presStyleCnt="0"/>
      <dgm:spPr/>
    </dgm:pt>
    <dgm:pt modelId="{E5CA67DF-5A7C-4343-8D0F-9D3E8F3466C1}" type="pres">
      <dgm:prSet presAssocID="{2B3B265C-7DA5-4FB9-8B86-6194421ED637}" presName="compNode" presStyleCnt="0"/>
      <dgm:spPr/>
    </dgm:pt>
    <dgm:pt modelId="{799E15FF-2E10-4E75-9DB3-387B6C052F02}" type="pres">
      <dgm:prSet presAssocID="{2B3B265C-7DA5-4FB9-8B86-6194421ED637}" presName="node" presStyleLbl="node1" presStyleIdx="1" presStyleCnt="3">
        <dgm:presLayoutVars>
          <dgm:bulletEnabled val="1"/>
        </dgm:presLayoutVars>
      </dgm:prSet>
      <dgm:spPr/>
    </dgm:pt>
    <dgm:pt modelId="{B7FECF81-4C90-47F5-8B3A-409E79081C63}" type="pres">
      <dgm:prSet presAssocID="{2B3B265C-7DA5-4FB9-8B86-6194421ED637}" presName="invisiNode" presStyleLbl="node1" presStyleIdx="1" presStyleCnt="3"/>
      <dgm:spPr/>
    </dgm:pt>
    <dgm:pt modelId="{C0EB4AE5-8BFB-48AA-AD81-5D09958AA55E}" type="pres">
      <dgm:prSet presAssocID="{2B3B265C-7DA5-4FB9-8B86-6194421ED637}" presName="imagNode" presStyleLbl="fgImgPlace1" presStyleIdx="1" presStyleCnt="3"/>
      <dgm:spPr>
        <a:blipFill dpi="0" rotWithShape="1">
          <a:blip xmlns:r="http://schemas.openxmlformats.org/officeDocument/2006/relationships" r:embed="rId2"/>
          <a:srcRect/>
          <a:stretch>
            <a:fillRect l="69" t="-187895" r="-69" b="-108105"/>
          </a:stretch>
        </a:blipFill>
      </dgm:spPr>
    </dgm:pt>
    <dgm:pt modelId="{0EF2D40A-D3C5-48DE-9955-1D5CAE6597B7}" type="pres">
      <dgm:prSet presAssocID="{0B873CFB-B83D-48EC-81AA-9F4294E5ECCE}" presName="sibTrans" presStyleLbl="sibTrans2D1" presStyleIdx="0" presStyleCnt="0"/>
      <dgm:spPr/>
    </dgm:pt>
    <dgm:pt modelId="{8AD12320-66CF-47F6-9000-ED6F3ECBE649}" type="pres">
      <dgm:prSet presAssocID="{F34A40DD-31FC-494E-9C52-A076D9563C71}" presName="compNode" presStyleCnt="0"/>
      <dgm:spPr/>
    </dgm:pt>
    <dgm:pt modelId="{44632E50-D0C4-48FC-B8C8-D56B8DCF43B4}" type="pres">
      <dgm:prSet presAssocID="{F34A40DD-31FC-494E-9C52-A076D9563C71}" presName="node" presStyleLbl="node1" presStyleIdx="2" presStyleCnt="3">
        <dgm:presLayoutVars>
          <dgm:bulletEnabled val="1"/>
        </dgm:presLayoutVars>
      </dgm:prSet>
      <dgm:spPr/>
    </dgm:pt>
    <dgm:pt modelId="{028E838E-1BDB-40BA-998C-A1A08EABC33C}" type="pres">
      <dgm:prSet presAssocID="{F34A40DD-31FC-494E-9C52-A076D9563C71}" presName="invisiNode" presStyleLbl="node1" presStyleIdx="2" presStyleCnt="3"/>
      <dgm:spPr/>
    </dgm:pt>
    <dgm:pt modelId="{CEF7CA19-A218-421C-BECC-592C925003C9}" type="pres">
      <dgm:prSet presAssocID="{F34A40DD-31FC-494E-9C52-A076D9563C71}" presName="imagNode" presStyleLbl="fgImgPlace1" presStyleIdx="2" presStyleCnt="3"/>
      <dgm:spPr>
        <a:blipFill dpi="0" rotWithShape="1">
          <a:blip xmlns:r="http://schemas.openxmlformats.org/officeDocument/2006/relationships" r:embed="rId3"/>
          <a:srcRect/>
          <a:stretch>
            <a:fillRect l="-17357" t="-118664" r="-65047" b="-186270"/>
          </a:stretch>
        </a:blipFill>
      </dgm:spPr>
    </dgm:pt>
  </dgm:ptLst>
  <dgm:cxnLst>
    <dgm:cxn modelId="{2B391F40-4E64-47D3-8F85-0F30D3E39E97}" srcId="{E1159C8B-DE11-464F-B18B-47A49FBFBAF2}" destId="{F34A40DD-31FC-494E-9C52-A076D9563C71}" srcOrd="2" destOrd="0" parTransId="{4B8F993F-701C-4745-B83E-94B1B76A7D38}" sibTransId="{01441CED-1B54-4601-83AD-CBB294350D2E}"/>
    <dgm:cxn modelId="{0CF97844-B8F6-471D-9F37-FA1F530F2CA5}" type="presOf" srcId="{2B3B265C-7DA5-4FB9-8B86-6194421ED637}" destId="{799E15FF-2E10-4E75-9DB3-387B6C052F02}" srcOrd="0" destOrd="0" presId="urn:microsoft.com/office/officeart/2005/8/layout/pList2"/>
    <dgm:cxn modelId="{4B67A97A-67AC-451B-B4E6-6B3E1D1F8139}" type="presOf" srcId="{8F642AC9-AEF8-43D7-97D8-337EC42732F1}" destId="{1B546B75-9EF2-4455-AA7A-DC69F5231B42}" srcOrd="0" destOrd="0" presId="urn:microsoft.com/office/officeart/2005/8/layout/pList2"/>
    <dgm:cxn modelId="{9FCF1781-2530-48D6-9821-5E52B9CA13DE}" srcId="{E1159C8B-DE11-464F-B18B-47A49FBFBAF2}" destId="{8F642AC9-AEF8-43D7-97D8-337EC42732F1}" srcOrd="0" destOrd="0" parTransId="{3184DC62-2263-423A-8766-8E0C67CAB5EA}" sibTransId="{3B86395F-8DA4-4633-A639-4BE9C874BE58}"/>
    <dgm:cxn modelId="{F1269882-1690-491B-A14F-9121D052F128}" type="presOf" srcId="{F34A40DD-31FC-494E-9C52-A076D9563C71}" destId="{44632E50-D0C4-48FC-B8C8-D56B8DCF43B4}" srcOrd="0" destOrd="0" presId="urn:microsoft.com/office/officeart/2005/8/layout/pList2"/>
    <dgm:cxn modelId="{8365CB92-2FFD-4454-96E8-F7518AF6DEFB}" type="presOf" srcId="{3B86395F-8DA4-4633-A639-4BE9C874BE58}" destId="{1B396A1F-B787-42B0-A49B-6C709C7264FD}" srcOrd="0" destOrd="0" presId="urn:microsoft.com/office/officeart/2005/8/layout/pList2"/>
    <dgm:cxn modelId="{28DA4CB1-661A-4160-B963-D46E903645D9}" srcId="{E1159C8B-DE11-464F-B18B-47A49FBFBAF2}" destId="{2B3B265C-7DA5-4FB9-8B86-6194421ED637}" srcOrd="1" destOrd="0" parTransId="{FDD5BDA0-AED0-4133-B0B2-B3FAD330D995}" sibTransId="{0B873CFB-B83D-48EC-81AA-9F4294E5ECCE}"/>
    <dgm:cxn modelId="{55E4F5B3-A9ED-403B-AFA3-2CF8CD0A5C62}" type="presOf" srcId="{0B873CFB-B83D-48EC-81AA-9F4294E5ECCE}" destId="{0EF2D40A-D3C5-48DE-9955-1D5CAE6597B7}" srcOrd="0" destOrd="0" presId="urn:microsoft.com/office/officeart/2005/8/layout/pList2"/>
    <dgm:cxn modelId="{D939D8B6-6C2D-453E-ADD3-255E0C426A08}" type="presOf" srcId="{E1159C8B-DE11-464F-B18B-47A49FBFBAF2}" destId="{B337A9BC-08B5-4095-B4D1-479D71C4AA55}" srcOrd="0" destOrd="0" presId="urn:microsoft.com/office/officeart/2005/8/layout/pList2"/>
    <dgm:cxn modelId="{8CDA0BCF-9562-47D8-9EF7-ED9C13BE54A4}" type="presParOf" srcId="{B337A9BC-08B5-4095-B4D1-479D71C4AA55}" destId="{8B2137A7-B9C0-4481-A849-0289810562D4}" srcOrd="0" destOrd="0" presId="urn:microsoft.com/office/officeart/2005/8/layout/pList2"/>
    <dgm:cxn modelId="{2E69A013-4C80-4A8C-BC2C-79191CCF3AD9}" type="presParOf" srcId="{B337A9BC-08B5-4095-B4D1-479D71C4AA55}" destId="{07D6AA73-5D06-4C48-BC50-0C9F7174A1BE}" srcOrd="1" destOrd="0" presId="urn:microsoft.com/office/officeart/2005/8/layout/pList2"/>
    <dgm:cxn modelId="{E681E921-C29D-4300-9A2A-E4E70B0ABC34}" type="presParOf" srcId="{07D6AA73-5D06-4C48-BC50-0C9F7174A1BE}" destId="{3276D21A-454B-49EC-BD07-4E40F2E697F1}" srcOrd="0" destOrd="0" presId="urn:microsoft.com/office/officeart/2005/8/layout/pList2"/>
    <dgm:cxn modelId="{DE4DA281-1ED7-4367-8DFE-ED3217A0654F}" type="presParOf" srcId="{3276D21A-454B-49EC-BD07-4E40F2E697F1}" destId="{1B546B75-9EF2-4455-AA7A-DC69F5231B42}" srcOrd="0" destOrd="0" presId="urn:microsoft.com/office/officeart/2005/8/layout/pList2"/>
    <dgm:cxn modelId="{B8002EB3-4B25-460A-8FA8-D7A2916342FD}" type="presParOf" srcId="{3276D21A-454B-49EC-BD07-4E40F2E697F1}" destId="{BCF0EBD3-F9FB-44E2-983A-09F82CCE0B2B}" srcOrd="1" destOrd="0" presId="urn:microsoft.com/office/officeart/2005/8/layout/pList2"/>
    <dgm:cxn modelId="{861C10AE-94C5-44A6-976D-C9D15CC2B18F}" type="presParOf" srcId="{3276D21A-454B-49EC-BD07-4E40F2E697F1}" destId="{592F3596-8F8D-452A-9278-06247003C6E2}" srcOrd="2" destOrd="0" presId="urn:microsoft.com/office/officeart/2005/8/layout/pList2"/>
    <dgm:cxn modelId="{FF3810BE-CF75-45C6-9328-9BCB9AF0A0A0}" type="presParOf" srcId="{07D6AA73-5D06-4C48-BC50-0C9F7174A1BE}" destId="{1B396A1F-B787-42B0-A49B-6C709C7264FD}" srcOrd="1" destOrd="0" presId="urn:microsoft.com/office/officeart/2005/8/layout/pList2"/>
    <dgm:cxn modelId="{BBF2D81E-3C94-4445-B7F3-2BC0B2A68A4E}" type="presParOf" srcId="{07D6AA73-5D06-4C48-BC50-0C9F7174A1BE}" destId="{E5CA67DF-5A7C-4343-8D0F-9D3E8F3466C1}" srcOrd="2" destOrd="0" presId="urn:microsoft.com/office/officeart/2005/8/layout/pList2"/>
    <dgm:cxn modelId="{5FDEFCB2-4226-48BB-B2C9-6FF7CF0EF220}" type="presParOf" srcId="{E5CA67DF-5A7C-4343-8D0F-9D3E8F3466C1}" destId="{799E15FF-2E10-4E75-9DB3-387B6C052F02}" srcOrd="0" destOrd="0" presId="urn:microsoft.com/office/officeart/2005/8/layout/pList2"/>
    <dgm:cxn modelId="{9422B22F-8945-4505-88DF-032DCD4D47DD}" type="presParOf" srcId="{E5CA67DF-5A7C-4343-8D0F-9D3E8F3466C1}" destId="{B7FECF81-4C90-47F5-8B3A-409E79081C63}" srcOrd="1" destOrd="0" presId="urn:microsoft.com/office/officeart/2005/8/layout/pList2"/>
    <dgm:cxn modelId="{23903017-C096-4155-AD65-752C481EEC68}" type="presParOf" srcId="{E5CA67DF-5A7C-4343-8D0F-9D3E8F3466C1}" destId="{C0EB4AE5-8BFB-48AA-AD81-5D09958AA55E}" srcOrd="2" destOrd="0" presId="urn:microsoft.com/office/officeart/2005/8/layout/pList2"/>
    <dgm:cxn modelId="{ED85CB6B-1745-4325-80CB-5C202BE4245D}" type="presParOf" srcId="{07D6AA73-5D06-4C48-BC50-0C9F7174A1BE}" destId="{0EF2D40A-D3C5-48DE-9955-1D5CAE6597B7}" srcOrd="3" destOrd="0" presId="urn:microsoft.com/office/officeart/2005/8/layout/pList2"/>
    <dgm:cxn modelId="{8471C359-7218-45B1-A07B-E89BDB083AA2}" type="presParOf" srcId="{07D6AA73-5D06-4C48-BC50-0C9F7174A1BE}" destId="{8AD12320-66CF-47F6-9000-ED6F3ECBE649}" srcOrd="4" destOrd="0" presId="urn:microsoft.com/office/officeart/2005/8/layout/pList2"/>
    <dgm:cxn modelId="{01BF8E1F-6775-44FC-BB20-8129891720A2}" type="presParOf" srcId="{8AD12320-66CF-47F6-9000-ED6F3ECBE649}" destId="{44632E50-D0C4-48FC-B8C8-D56B8DCF43B4}" srcOrd="0" destOrd="0" presId="urn:microsoft.com/office/officeart/2005/8/layout/pList2"/>
    <dgm:cxn modelId="{849B11DD-EB70-4B62-A13F-34A3C6A5A37F}" type="presParOf" srcId="{8AD12320-66CF-47F6-9000-ED6F3ECBE649}" destId="{028E838E-1BDB-40BA-998C-A1A08EABC33C}" srcOrd="1" destOrd="0" presId="urn:microsoft.com/office/officeart/2005/8/layout/pList2"/>
    <dgm:cxn modelId="{4F146457-EB6C-4DDB-B88C-2A6C78CE8808}" type="presParOf" srcId="{8AD12320-66CF-47F6-9000-ED6F3ECBE649}" destId="{CEF7CA19-A218-421C-BECC-592C925003C9}"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FCD9F3-F708-4533-AFEF-21E89348DD61}" type="doc">
      <dgm:prSet loTypeId="urn:microsoft.com/office/officeart/2005/8/layout/hProcess10" loCatId="process" qsTypeId="urn:microsoft.com/office/officeart/2005/8/quickstyle/simple1" qsCatId="simple" csTypeId="urn:microsoft.com/office/officeart/2005/8/colors/colorful5" csCatId="colorful" phldr="1"/>
      <dgm:spPr/>
      <dgm:t>
        <a:bodyPr/>
        <a:lstStyle/>
        <a:p>
          <a:endParaRPr lang="en-BE"/>
        </a:p>
      </dgm:t>
    </dgm:pt>
    <dgm:pt modelId="{9537887E-8D65-4FCE-A420-F5D5F252D9E7}">
      <dgm:prSet phldrT="[Text]" phldr="0"/>
      <dgm:spPr/>
      <dgm:t>
        <a:bodyPr/>
        <a:lstStyle/>
        <a:p>
          <a:r>
            <a:rPr lang="en-US" dirty="0"/>
            <a:t>Raw material</a:t>
          </a:r>
          <a:endParaRPr lang="en-BE" dirty="0"/>
        </a:p>
      </dgm:t>
    </dgm:pt>
    <dgm:pt modelId="{4D39AD26-BC06-478A-A116-763BBD9AC7F6}" type="parTrans" cxnId="{1B5A3331-198B-4B8D-A0DD-EB38A73C5DEB}">
      <dgm:prSet/>
      <dgm:spPr/>
      <dgm:t>
        <a:bodyPr/>
        <a:lstStyle/>
        <a:p>
          <a:endParaRPr lang="en-BE"/>
        </a:p>
      </dgm:t>
    </dgm:pt>
    <dgm:pt modelId="{93F9F5C7-175D-460F-967A-35F6C5C1CD2A}" type="sibTrans" cxnId="{1B5A3331-198B-4B8D-A0DD-EB38A73C5DEB}">
      <dgm:prSet/>
      <dgm:spPr/>
      <dgm:t>
        <a:bodyPr/>
        <a:lstStyle/>
        <a:p>
          <a:endParaRPr lang="en-BE"/>
        </a:p>
      </dgm:t>
    </dgm:pt>
    <dgm:pt modelId="{A168DDDD-9D16-49BF-B56D-AA2372181DF6}">
      <dgm:prSet phldrT="[Text]" phldr="0"/>
      <dgm:spPr/>
      <dgm:t>
        <a:bodyPr/>
        <a:lstStyle/>
        <a:p>
          <a:r>
            <a:rPr lang="en-US" dirty="0"/>
            <a:t>Artemia cysts</a:t>
          </a:r>
          <a:endParaRPr lang="en-BE" dirty="0"/>
        </a:p>
      </dgm:t>
    </dgm:pt>
    <dgm:pt modelId="{6FB91A41-E4EC-41EC-AB61-00984A98E72C}" type="parTrans" cxnId="{DF02DCD3-385D-48D3-8CE7-52C6DE6261C7}">
      <dgm:prSet/>
      <dgm:spPr/>
      <dgm:t>
        <a:bodyPr/>
        <a:lstStyle/>
        <a:p>
          <a:endParaRPr lang="en-BE"/>
        </a:p>
      </dgm:t>
    </dgm:pt>
    <dgm:pt modelId="{285CDAB1-FAAF-4266-83F4-5A16D067E948}" type="sibTrans" cxnId="{DF02DCD3-385D-48D3-8CE7-52C6DE6261C7}">
      <dgm:prSet/>
      <dgm:spPr/>
      <dgm:t>
        <a:bodyPr/>
        <a:lstStyle/>
        <a:p>
          <a:endParaRPr lang="en-BE"/>
        </a:p>
      </dgm:t>
    </dgm:pt>
    <dgm:pt modelId="{D67D2D1D-F74F-4033-AE81-BE2A89A083F7}">
      <dgm:prSet phldrT="[Text]" phldr="0"/>
      <dgm:spPr/>
      <dgm:t>
        <a:bodyPr/>
        <a:lstStyle/>
        <a:p>
          <a:r>
            <a:rPr lang="en-US" dirty="0"/>
            <a:t>Hydration and Decapsulation</a:t>
          </a:r>
          <a:endParaRPr lang="en-BE" dirty="0"/>
        </a:p>
      </dgm:t>
    </dgm:pt>
    <dgm:pt modelId="{2DD6DD2C-2B74-4353-AD14-BD5E00E6A818}" type="parTrans" cxnId="{88B4DDBE-110D-41F5-98FF-00C9EFBAB1C5}">
      <dgm:prSet/>
      <dgm:spPr/>
      <dgm:t>
        <a:bodyPr/>
        <a:lstStyle/>
        <a:p>
          <a:endParaRPr lang="en-BE"/>
        </a:p>
      </dgm:t>
    </dgm:pt>
    <dgm:pt modelId="{DC464DBF-0AA4-4F4C-9AF0-E1DEF9216768}" type="sibTrans" cxnId="{88B4DDBE-110D-41F5-98FF-00C9EFBAB1C5}">
      <dgm:prSet/>
      <dgm:spPr/>
      <dgm:t>
        <a:bodyPr/>
        <a:lstStyle/>
        <a:p>
          <a:endParaRPr lang="en-BE"/>
        </a:p>
      </dgm:t>
    </dgm:pt>
    <dgm:pt modelId="{45EF2169-B043-4C54-A1D8-35A9D89A6FBC}">
      <dgm:prSet phldrT="[Text]" phldr="0"/>
      <dgm:spPr/>
      <dgm:t>
        <a:bodyPr/>
        <a:lstStyle/>
        <a:p>
          <a:r>
            <a:rPr lang="en-US" dirty="0"/>
            <a:t>Time</a:t>
          </a:r>
          <a:endParaRPr lang="en-BE" dirty="0"/>
        </a:p>
      </dgm:t>
    </dgm:pt>
    <dgm:pt modelId="{62460D37-53BC-49F9-A292-3A76C3560E2A}" type="parTrans" cxnId="{54ED44C0-6A7D-42AC-A42E-2224043ACFFA}">
      <dgm:prSet/>
      <dgm:spPr/>
      <dgm:t>
        <a:bodyPr/>
        <a:lstStyle/>
        <a:p>
          <a:endParaRPr lang="en-BE"/>
        </a:p>
      </dgm:t>
    </dgm:pt>
    <dgm:pt modelId="{66D54DC1-C445-458F-9CC8-46F44BCA509D}" type="sibTrans" cxnId="{54ED44C0-6A7D-42AC-A42E-2224043ACFFA}">
      <dgm:prSet/>
      <dgm:spPr/>
      <dgm:t>
        <a:bodyPr/>
        <a:lstStyle/>
        <a:p>
          <a:endParaRPr lang="en-BE"/>
        </a:p>
      </dgm:t>
    </dgm:pt>
    <dgm:pt modelId="{C8890B9C-5E10-4AD0-8D1E-EC03F2B867DA}">
      <dgm:prSet phldrT="[Text]" phldr="0"/>
      <dgm:spPr/>
      <dgm:t>
        <a:bodyPr/>
        <a:lstStyle/>
        <a:p>
          <a:r>
            <a:rPr lang="en-US" dirty="0"/>
            <a:t>Decapsulation cost</a:t>
          </a:r>
          <a:endParaRPr lang="en-BE" dirty="0"/>
        </a:p>
      </dgm:t>
    </dgm:pt>
    <dgm:pt modelId="{C741447C-FB90-4535-8D47-22B2D4F9A5D5}" type="parTrans" cxnId="{A1813855-70F1-4E78-8AEA-654AF7CFD728}">
      <dgm:prSet/>
      <dgm:spPr/>
      <dgm:t>
        <a:bodyPr/>
        <a:lstStyle/>
        <a:p>
          <a:endParaRPr lang="en-BE"/>
        </a:p>
      </dgm:t>
    </dgm:pt>
    <dgm:pt modelId="{ABC85994-555D-4166-ACE9-718C0CA609D8}" type="sibTrans" cxnId="{A1813855-70F1-4E78-8AEA-654AF7CFD728}">
      <dgm:prSet/>
      <dgm:spPr/>
      <dgm:t>
        <a:bodyPr/>
        <a:lstStyle/>
        <a:p>
          <a:endParaRPr lang="en-BE"/>
        </a:p>
      </dgm:t>
    </dgm:pt>
    <dgm:pt modelId="{0A7DD00D-3BEB-4820-AEFB-711F02312FC6}">
      <dgm:prSet phldrT="[Text]"/>
      <dgm:spPr/>
      <dgm:t>
        <a:bodyPr/>
        <a:lstStyle/>
        <a:p>
          <a:r>
            <a:rPr lang="en-US" dirty="0"/>
            <a:t>Hatching</a:t>
          </a:r>
          <a:endParaRPr lang="en-BE" dirty="0"/>
        </a:p>
      </dgm:t>
    </dgm:pt>
    <dgm:pt modelId="{2946DFDF-559A-4A3D-AE4C-C587E0CF0474}" type="parTrans" cxnId="{CEAFB1A4-286C-45DE-92CF-51950B5BE364}">
      <dgm:prSet/>
      <dgm:spPr/>
      <dgm:t>
        <a:bodyPr/>
        <a:lstStyle/>
        <a:p>
          <a:endParaRPr lang="en-BE"/>
        </a:p>
      </dgm:t>
    </dgm:pt>
    <dgm:pt modelId="{B35C8545-783A-4F0D-8198-A35EC801EFD5}" type="sibTrans" cxnId="{CEAFB1A4-286C-45DE-92CF-51950B5BE364}">
      <dgm:prSet/>
      <dgm:spPr/>
      <dgm:t>
        <a:bodyPr/>
        <a:lstStyle/>
        <a:p>
          <a:endParaRPr lang="en-BE"/>
        </a:p>
      </dgm:t>
    </dgm:pt>
    <dgm:pt modelId="{262F7883-D1C2-4BD5-BE0B-F78655C95F27}">
      <dgm:prSet phldrT="[Text]" phldr="0"/>
      <dgm:spPr/>
      <dgm:t>
        <a:bodyPr/>
        <a:lstStyle/>
        <a:p>
          <a:r>
            <a:rPr lang="en-US"/>
            <a:t>Risk</a:t>
          </a:r>
          <a:endParaRPr lang="en-BE" dirty="0"/>
        </a:p>
      </dgm:t>
    </dgm:pt>
    <dgm:pt modelId="{92666442-B1E4-4883-A150-8AA0E414BE2D}" type="parTrans" cxnId="{A7399297-03DC-4D64-AB59-D11C03908987}">
      <dgm:prSet/>
      <dgm:spPr/>
      <dgm:t>
        <a:bodyPr/>
        <a:lstStyle/>
        <a:p>
          <a:endParaRPr lang="en-BE"/>
        </a:p>
      </dgm:t>
    </dgm:pt>
    <dgm:pt modelId="{CAB37456-89A7-424F-8EC0-C429CFD5206D}" type="sibTrans" cxnId="{A7399297-03DC-4D64-AB59-D11C03908987}">
      <dgm:prSet/>
      <dgm:spPr/>
      <dgm:t>
        <a:bodyPr/>
        <a:lstStyle/>
        <a:p>
          <a:endParaRPr lang="en-BE"/>
        </a:p>
      </dgm:t>
    </dgm:pt>
    <dgm:pt modelId="{4403E01C-4B9D-4CE2-B4F9-D401E8BE4FC9}">
      <dgm:prSet phldrT="[Text]" phldr="0"/>
      <dgm:spPr/>
      <dgm:t>
        <a:bodyPr/>
        <a:lstStyle/>
        <a:p>
          <a:r>
            <a:rPr lang="en-US"/>
            <a:t>Waste</a:t>
          </a:r>
          <a:endParaRPr lang="en-BE" dirty="0"/>
        </a:p>
      </dgm:t>
    </dgm:pt>
    <dgm:pt modelId="{68B64937-79B8-4E4C-8F2E-77739E9753A0}" type="parTrans" cxnId="{A6F02F51-87C3-4A0E-9C36-8F9AD65A99CF}">
      <dgm:prSet/>
      <dgm:spPr/>
      <dgm:t>
        <a:bodyPr/>
        <a:lstStyle/>
        <a:p>
          <a:endParaRPr lang="en-BE"/>
        </a:p>
      </dgm:t>
    </dgm:pt>
    <dgm:pt modelId="{E69DC35D-7038-4B3B-B9A4-FFD43478EFCA}" type="sibTrans" cxnId="{A6F02F51-87C3-4A0E-9C36-8F9AD65A99CF}">
      <dgm:prSet/>
      <dgm:spPr/>
      <dgm:t>
        <a:bodyPr/>
        <a:lstStyle/>
        <a:p>
          <a:endParaRPr lang="en-BE"/>
        </a:p>
      </dgm:t>
    </dgm:pt>
    <dgm:pt modelId="{E7BF607C-C031-419A-90D8-F84E32B6492D}">
      <dgm:prSet phldrT="[Text]"/>
      <dgm:spPr/>
      <dgm:t>
        <a:bodyPr/>
        <a:lstStyle/>
        <a:p>
          <a:r>
            <a:rPr lang="en-US" dirty="0"/>
            <a:t>Harvest &amp; Rinse</a:t>
          </a:r>
          <a:endParaRPr lang="en-BE" dirty="0"/>
        </a:p>
      </dgm:t>
    </dgm:pt>
    <dgm:pt modelId="{750A1703-F120-46E8-8176-357E6AE82A4A}" type="parTrans" cxnId="{71257F2A-3A87-4586-8EEA-1246B592020E}">
      <dgm:prSet/>
      <dgm:spPr/>
      <dgm:t>
        <a:bodyPr/>
        <a:lstStyle/>
        <a:p>
          <a:endParaRPr lang="en-BE"/>
        </a:p>
      </dgm:t>
    </dgm:pt>
    <dgm:pt modelId="{D503A9F1-D598-480E-A456-75FE9A24EDD1}" type="sibTrans" cxnId="{71257F2A-3A87-4586-8EEA-1246B592020E}">
      <dgm:prSet/>
      <dgm:spPr/>
      <dgm:t>
        <a:bodyPr/>
        <a:lstStyle/>
        <a:p>
          <a:endParaRPr lang="en-BE"/>
        </a:p>
      </dgm:t>
    </dgm:pt>
    <dgm:pt modelId="{6A187197-674F-4F1A-B1F0-261EA0F6CD82}">
      <dgm:prSet/>
      <dgm:spPr/>
      <dgm:t>
        <a:bodyPr/>
        <a:lstStyle/>
        <a:p>
          <a:r>
            <a:rPr lang="en-US" dirty="0"/>
            <a:t>Enhancer</a:t>
          </a:r>
          <a:endParaRPr lang="en-BE" dirty="0"/>
        </a:p>
      </dgm:t>
    </dgm:pt>
    <dgm:pt modelId="{C31548A7-D9B8-4C29-92FA-CCBC9D8B8EB4}" type="parTrans" cxnId="{165F1946-CE23-4C1C-99E7-327AB3984E63}">
      <dgm:prSet/>
      <dgm:spPr/>
      <dgm:t>
        <a:bodyPr/>
        <a:lstStyle/>
        <a:p>
          <a:endParaRPr lang="en-BE"/>
        </a:p>
      </dgm:t>
    </dgm:pt>
    <dgm:pt modelId="{9E3F16A0-26DF-415D-BA81-BC5BBF0344E8}" type="sibTrans" cxnId="{165F1946-CE23-4C1C-99E7-327AB3984E63}">
      <dgm:prSet/>
      <dgm:spPr/>
      <dgm:t>
        <a:bodyPr/>
        <a:lstStyle/>
        <a:p>
          <a:endParaRPr lang="en-BE"/>
        </a:p>
      </dgm:t>
    </dgm:pt>
    <dgm:pt modelId="{000CD2CD-E351-4F8F-8236-8FF6614487B1}">
      <dgm:prSet/>
      <dgm:spPr/>
      <dgm:t>
        <a:bodyPr/>
        <a:lstStyle/>
        <a:p>
          <a:r>
            <a:rPr lang="en-US" dirty="0"/>
            <a:t>Application of </a:t>
          </a:r>
          <a:r>
            <a:rPr lang="en-US" dirty="0" err="1"/>
            <a:t>Sanocare</a:t>
          </a:r>
          <a:r>
            <a:rPr lang="en-US" dirty="0"/>
            <a:t> ACE Pro</a:t>
          </a:r>
          <a:endParaRPr lang="en-BE" dirty="0"/>
        </a:p>
      </dgm:t>
    </dgm:pt>
    <dgm:pt modelId="{7C742288-511E-4386-BB1C-8B9EF37F9986}" type="parTrans" cxnId="{20D5DC1A-F7D8-4066-94A6-E562188050A4}">
      <dgm:prSet/>
      <dgm:spPr/>
      <dgm:t>
        <a:bodyPr/>
        <a:lstStyle/>
        <a:p>
          <a:endParaRPr lang="en-BE"/>
        </a:p>
      </dgm:t>
    </dgm:pt>
    <dgm:pt modelId="{0FA1F4E1-2CCD-4603-8889-A0C3550D7051}" type="sibTrans" cxnId="{20D5DC1A-F7D8-4066-94A6-E562188050A4}">
      <dgm:prSet/>
      <dgm:spPr/>
      <dgm:t>
        <a:bodyPr/>
        <a:lstStyle/>
        <a:p>
          <a:endParaRPr lang="en-BE"/>
        </a:p>
      </dgm:t>
    </dgm:pt>
    <dgm:pt modelId="{749012F5-960C-4F02-97D2-9A04115E37D2}">
      <dgm:prSet/>
      <dgm:spPr/>
      <dgm:t>
        <a:bodyPr/>
        <a:lstStyle/>
        <a:p>
          <a:r>
            <a:rPr lang="en-US"/>
            <a:t>18h (+hydration)</a:t>
          </a:r>
          <a:endParaRPr lang="en-BE" dirty="0"/>
        </a:p>
      </dgm:t>
    </dgm:pt>
    <dgm:pt modelId="{2D52A1A8-FE76-451E-8B2E-65A835686E39}" type="parTrans" cxnId="{6FB4FAF8-A36F-4485-8F52-15C95FA68935}">
      <dgm:prSet/>
      <dgm:spPr/>
      <dgm:t>
        <a:bodyPr/>
        <a:lstStyle/>
        <a:p>
          <a:endParaRPr lang="en-BE"/>
        </a:p>
      </dgm:t>
    </dgm:pt>
    <dgm:pt modelId="{EAB4DBD8-F01C-4685-902E-6D17AA178F95}" type="sibTrans" cxnId="{6FB4FAF8-A36F-4485-8F52-15C95FA68935}">
      <dgm:prSet/>
      <dgm:spPr/>
      <dgm:t>
        <a:bodyPr/>
        <a:lstStyle/>
        <a:p>
          <a:endParaRPr lang="en-BE"/>
        </a:p>
      </dgm:t>
    </dgm:pt>
    <dgm:pt modelId="{933B7E78-223E-41B0-97CB-03C54539D85E}">
      <dgm:prSet phldrT="[Text]"/>
      <dgm:spPr/>
      <dgm:t>
        <a:bodyPr/>
        <a:lstStyle/>
        <a:p>
          <a:r>
            <a:rPr lang="en-US" dirty="0"/>
            <a:t>Paste</a:t>
          </a:r>
          <a:endParaRPr lang="en-BE" dirty="0"/>
        </a:p>
      </dgm:t>
    </dgm:pt>
    <dgm:pt modelId="{D93F80A8-0696-45A1-8ED4-C5C7083CD79C}" type="parTrans" cxnId="{03632C13-514F-494A-8B3C-DCDADB2BBD2C}">
      <dgm:prSet/>
      <dgm:spPr/>
      <dgm:t>
        <a:bodyPr/>
        <a:lstStyle/>
        <a:p>
          <a:endParaRPr lang="en-BE"/>
        </a:p>
      </dgm:t>
    </dgm:pt>
    <dgm:pt modelId="{3F680891-8457-4FF1-B801-F01FBF2A6486}" type="sibTrans" cxnId="{03632C13-514F-494A-8B3C-DCDADB2BBD2C}">
      <dgm:prSet/>
      <dgm:spPr/>
      <dgm:t>
        <a:bodyPr/>
        <a:lstStyle/>
        <a:p>
          <a:endParaRPr lang="en-BE"/>
        </a:p>
      </dgm:t>
    </dgm:pt>
    <dgm:pt modelId="{61275071-D119-4720-86CF-AFBCE535C1C6}">
      <dgm:prSet/>
      <dgm:spPr/>
      <dgm:t>
        <a:bodyPr/>
        <a:lstStyle/>
        <a:p>
          <a:r>
            <a:rPr lang="en-US" dirty="0"/>
            <a:t>Mixed biomass (nauplii + umbrella + embryo + hatching membrane)</a:t>
          </a:r>
          <a:endParaRPr lang="en-BE" dirty="0"/>
        </a:p>
      </dgm:t>
    </dgm:pt>
    <dgm:pt modelId="{53EA68EE-EF2A-4854-B629-208A65ED325A}" type="parTrans" cxnId="{023472F0-870A-4F1A-8542-568AA8ADA4C3}">
      <dgm:prSet/>
      <dgm:spPr/>
      <dgm:t>
        <a:bodyPr/>
        <a:lstStyle/>
        <a:p>
          <a:endParaRPr lang="en-BE"/>
        </a:p>
      </dgm:t>
    </dgm:pt>
    <dgm:pt modelId="{394F37A0-6281-44DB-BBF1-CDCC8D3B5F19}" type="sibTrans" cxnId="{023472F0-870A-4F1A-8542-568AA8ADA4C3}">
      <dgm:prSet/>
      <dgm:spPr/>
      <dgm:t>
        <a:bodyPr/>
        <a:lstStyle/>
        <a:p>
          <a:endParaRPr lang="en-BE"/>
        </a:p>
      </dgm:t>
    </dgm:pt>
    <dgm:pt modelId="{B8BECA7F-5351-44F6-8A5C-EDB58631657C}">
      <dgm:prSet/>
      <dgm:spPr/>
      <dgm:t>
        <a:bodyPr/>
        <a:lstStyle/>
        <a:p>
          <a:r>
            <a:rPr lang="en-US" dirty="0"/>
            <a:t>Purification step</a:t>
          </a:r>
          <a:endParaRPr lang="en-BE" dirty="0"/>
        </a:p>
      </dgm:t>
    </dgm:pt>
    <dgm:pt modelId="{AE4DEDFC-8702-4BBE-8BED-EE8171059262}" type="parTrans" cxnId="{2D160A66-A1DA-437A-8ECC-53C2E9E4BFA4}">
      <dgm:prSet/>
      <dgm:spPr/>
      <dgm:t>
        <a:bodyPr/>
        <a:lstStyle/>
        <a:p>
          <a:endParaRPr lang="en-BE"/>
        </a:p>
      </dgm:t>
    </dgm:pt>
    <dgm:pt modelId="{D2CEBB97-E946-44CF-B126-677FF4F8C165}" type="sibTrans" cxnId="{2D160A66-A1DA-437A-8ECC-53C2E9E4BFA4}">
      <dgm:prSet/>
      <dgm:spPr/>
      <dgm:t>
        <a:bodyPr/>
        <a:lstStyle/>
        <a:p>
          <a:endParaRPr lang="en-BE"/>
        </a:p>
      </dgm:t>
    </dgm:pt>
    <dgm:pt modelId="{9C6B6324-E507-4489-AA40-3915E5C6BAF4}">
      <dgm:prSet/>
      <dgm:spPr/>
      <dgm:t>
        <a:bodyPr/>
        <a:lstStyle/>
        <a:p>
          <a:r>
            <a:rPr lang="en-US" dirty="0"/>
            <a:t>Removal hatching membranes</a:t>
          </a:r>
          <a:endParaRPr lang="en-BE" dirty="0"/>
        </a:p>
      </dgm:t>
    </dgm:pt>
    <dgm:pt modelId="{573D8FAD-104C-484B-9DB6-0B26B5CDB0B8}" type="parTrans" cxnId="{64962964-49B1-48E7-9A0B-2645D64982C1}">
      <dgm:prSet/>
      <dgm:spPr/>
      <dgm:t>
        <a:bodyPr/>
        <a:lstStyle/>
        <a:p>
          <a:endParaRPr lang="en-BE"/>
        </a:p>
      </dgm:t>
    </dgm:pt>
    <dgm:pt modelId="{33F945F6-8A98-41B6-9C65-E1E41DCA4C4F}" type="sibTrans" cxnId="{64962964-49B1-48E7-9A0B-2645D64982C1}">
      <dgm:prSet/>
      <dgm:spPr/>
      <dgm:t>
        <a:bodyPr/>
        <a:lstStyle/>
        <a:p>
          <a:endParaRPr lang="en-BE"/>
        </a:p>
      </dgm:t>
    </dgm:pt>
    <dgm:pt modelId="{93421F2B-BDAE-4B83-A560-894785C6B26B}">
      <dgm:prSet/>
      <dgm:spPr/>
      <dgm:t>
        <a:bodyPr/>
        <a:lstStyle/>
        <a:p>
          <a:r>
            <a:rPr lang="en-US" dirty="0"/>
            <a:t>Removal of embryos</a:t>
          </a:r>
          <a:endParaRPr lang="en-BE" dirty="0"/>
        </a:p>
      </dgm:t>
    </dgm:pt>
    <dgm:pt modelId="{42499FB3-DFC7-4F17-9550-3324C2DE9E63}" type="parTrans" cxnId="{A596A0A1-C71A-44E5-B41D-A3D1A3291F2E}">
      <dgm:prSet/>
      <dgm:spPr/>
      <dgm:t>
        <a:bodyPr/>
        <a:lstStyle/>
        <a:p>
          <a:endParaRPr lang="en-BE"/>
        </a:p>
      </dgm:t>
    </dgm:pt>
    <dgm:pt modelId="{903B4046-CDFA-49B5-AD47-7A7C29F8B732}" type="sibTrans" cxnId="{A596A0A1-C71A-44E5-B41D-A3D1A3291F2E}">
      <dgm:prSet/>
      <dgm:spPr/>
      <dgm:t>
        <a:bodyPr/>
        <a:lstStyle/>
        <a:p>
          <a:endParaRPr lang="en-BE"/>
        </a:p>
      </dgm:t>
    </dgm:pt>
    <dgm:pt modelId="{5E0FDEF5-E272-4B92-97DF-7FBDD2D44D2A}">
      <dgm:prSet phldrT="[Text]"/>
      <dgm:spPr/>
      <dgm:t>
        <a:bodyPr/>
        <a:lstStyle/>
        <a:p>
          <a:r>
            <a:rPr lang="en-US" dirty="0"/>
            <a:t>Concentrate nauplii to paste</a:t>
          </a:r>
          <a:endParaRPr lang="en-BE" dirty="0"/>
        </a:p>
      </dgm:t>
    </dgm:pt>
    <dgm:pt modelId="{4ACB682A-16C4-4ED3-86BC-9D61BDA8FB9C}" type="parTrans" cxnId="{C6EEE03C-AAAF-4B66-975A-C29F39D92997}">
      <dgm:prSet/>
      <dgm:spPr/>
      <dgm:t>
        <a:bodyPr/>
        <a:lstStyle/>
        <a:p>
          <a:endParaRPr lang="en-BE"/>
        </a:p>
      </dgm:t>
    </dgm:pt>
    <dgm:pt modelId="{2373478C-F12F-4ED0-8EFE-3A6BD82EB485}" type="sibTrans" cxnId="{C6EEE03C-AAAF-4B66-975A-C29F39D92997}">
      <dgm:prSet/>
      <dgm:spPr/>
      <dgm:t>
        <a:bodyPr/>
        <a:lstStyle/>
        <a:p>
          <a:endParaRPr lang="en-BE"/>
        </a:p>
      </dgm:t>
    </dgm:pt>
    <dgm:pt modelId="{72C1968E-1CD3-4133-BEFB-183AC3FE98DA}">
      <dgm:prSet phldrT="[Text]" phldr="0"/>
      <dgm:spPr/>
      <dgm:t>
        <a:bodyPr/>
        <a:lstStyle/>
        <a:p>
          <a:r>
            <a:rPr lang="en-US" dirty="0"/>
            <a:t>Embryos</a:t>
          </a:r>
          <a:endParaRPr lang="en-BE" dirty="0"/>
        </a:p>
      </dgm:t>
    </dgm:pt>
    <dgm:pt modelId="{DDF596BB-0E01-4ABF-B5ED-AD7DD453FC39}" type="sibTrans" cxnId="{2FF7B79E-E53C-4126-86E7-40642A83E075}">
      <dgm:prSet/>
      <dgm:spPr/>
      <dgm:t>
        <a:bodyPr/>
        <a:lstStyle/>
        <a:p>
          <a:endParaRPr lang="en-BE"/>
        </a:p>
      </dgm:t>
    </dgm:pt>
    <dgm:pt modelId="{DF952888-F60B-4BE1-969D-2FA0A4D3711F}" type="parTrans" cxnId="{2FF7B79E-E53C-4126-86E7-40642A83E075}">
      <dgm:prSet/>
      <dgm:spPr/>
      <dgm:t>
        <a:bodyPr/>
        <a:lstStyle/>
        <a:p>
          <a:endParaRPr lang="en-BE"/>
        </a:p>
      </dgm:t>
    </dgm:pt>
    <dgm:pt modelId="{E459DFE2-60FE-4FA6-B58E-721DE340D6A5}">
      <dgm:prSet phldrT="[Text]" phldr="0"/>
      <dgm:spPr/>
      <dgm:t>
        <a:bodyPr/>
        <a:lstStyle/>
        <a:p>
          <a:r>
            <a:rPr lang="en-US" dirty="0"/>
            <a:t>Recovery</a:t>
          </a:r>
          <a:endParaRPr lang="en-BE" dirty="0"/>
        </a:p>
      </dgm:t>
    </dgm:pt>
    <dgm:pt modelId="{FFA106B5-65F8-4E6A-BEC2-987DC9E6B92B}" type="sibTrans" cxnId="{BFAD2BF6-FE48-4ECE-A599-3D52F1A29658}">
      <dgm:prSet/>
      <dgm:spPr/>
      <dgm:t>
        <a:bodyPr/>
        <a:lstStyle/>
        <a:p>
          <a:endParaRPr lang="en-BE"/>
        </a:p>
      </dgm:t>
    </dgm:pt>
    <dgm:pt modelId="{ECF2C673-A131-47CA-8A4B-C038BA188878}" type="parTrans" cxnId="{BFAD2BF6-FE48-4ECE-A599-3D52F1A29658}">
      <dgm:prSet/>
      <dgm:spPr/>
      <dgm:t>
        <a:bodyPr/>
        <a:lstStyle/>
        <a:p>
          <a:endParaRPr lang="en-BE"/>
        </a:p>
      </dgm:t>
    </dgm:pt>
    <dgm:pt modelId="{1FF07042-DBA5-4B0B-AF54-9EB9712FFA20}">
      <dgm:prSet/>
      <dgm:spPr/>
      <dgm:t>
        <a:bodyPr/>
        <a:lstStyle/>
        <a:p>
          <a:r>
            <a:rPr lang="en-US" dirty="0"/>
            <a:t>1-2g Brined/L</a:t>
          </a:r>
          <a:endParaRPr lang="en-BE" dirty="0"/>
        </a:p>
      </dgm:t>
    </dgm:pt>
    <dgm:pt modelId="{F916C6D5-2A1D-4477-89D5-66CDB7E33165}" type="parTrans" cxnId="{D8E9FF98-566E-4725-8AFE-68D42541CB19}">
      <dgm:prSet/>
      <dgm:spPr/>
      <dgm:t>
        <a:bodyPr/>
        <a:lstStyle/>
        <a:p>
          <a:endParaRPr lang="en-BE"/>
        </a:p>
      </dgm:t>
    </dgm:pt>
    <dgm:pt modelId="{89E7960C-6F51-45CC-8B42-A99EFC289AB3}" type="sibTrans" cxnId="{D8E9FF98-566E-4725-8AFE-68D42541CB19}">
      <dgm:prSet/>
      <dgm:spPr/>
      <dgm:t>
        <a:bodyPr/>
        <a:lstStyle/>
        <a:p>
          <a:endParaRPr lang="en-BE"/>
        </a:p>
      </dgm:t>
    </dgm:pt>
    <dgm:pt modelId="{3F8C813C-E7A3-4125-88A5-A016627571A8}" type="pres">
      <dgm:prSet presAssocID="{48FCD9F3-F708-4533-AFEF-21E89348DD61}" presName="Name0" presStyleCnt="0">
        <dgm:presLayoutVars>
          <dgm:dir/>
          <dgm:resizeHandles val="exact"/>
        </dgm:presLayoutVars>
      </dgm:prSet>
      <dgm:spPr/>
    </dgm:pt>
    <dgm:pt modelId="{19EAF5AF-41B3-4A02-8325-6AF493BEF52E}" type="pres">
      <dgm:prSet presAssocID="{9537887E-8D65-4FCE-A420-F5D5F252D9E7}" presName="composite" presStyleCnt="0"/>
      <dgm:spPr/>
    </dgm:pt>
    <dgm:pt modelId="{323B0BE5-CC9D-45DA-9C5C-8F04F7E619EB}" type="pres">
      <dgm:prSet presAssocID="{9537887E-8D65-4FCE-A420-F5D5F252D9E7}" presName="imagSh" presStyleLbl="bgImgPlace1" presStyleIdx="0" presStyleCnt="7"/>
      <dgm:spPr>
        <a:blipFill>
          <a:blip xmlns:r="http://schemas.openxmlformats.org/officeDocument/2006/relationships" r:embed="rId1"/>
          <a:srcRect/>
          <a:stretch>
            <a:fillRect t="-17000" b="-17000"/>
          </a:stretch>
        </a:blipFill>
      </dgm:spPr>
    </dgm:pt>
    <dgm:pt modelId="{7BD88F72-44DC-4CA0-B477-78B4A89936E4}" type="pres">
      <dgm:prSet presAssocID="{9537887E-8D65-4FCE-A420-F5D5F252D9E7}" presName="txNode" presStyleLbl="node1" presStyleIdx="0" presStyleCnt="7">
        <dgm:presLayoutVars>
          <dgm:bulletEnabled val="1"/>
        </dgm:presLayoutVars>
      </dgm:prSet>
      <dgm:spPr/>
    </dgm:pt>
    <dgm:pt modelId="{B0D8EE11-8A79-4F95-A79F-BB79F3FA5656}" type="pres">
      <dgm:prSet presAssocID="{93F9F5C7-175D-460F-967A-35F6C5C1CD2A}" presName="sibTrans" presStyleLbl="sibTrans2D1" presStyleIdx="0" presStyleCnt="6"/>
      <dgm:spPr/>
    </dgm:pt>
    <dgm:pt modelId="{8A9A3A0A-BF95-4604-8BD5-F728819B9F76}" type="pres">
      <dgm:prSet presAssocID="{93F9F5C7-175D-460F-967A-35F6C5C1CD2A}" presName="connTx" presStyleLbl="sibTrans2D1" presStyleIdx="0" presStyleCnt="6"/>
      <dgm:spPr/>
    </dgm:pt>
    <dgm:pt modelId="{F8E2955B-BB5A-4DDC-B5D5-8E2FC7323FE2}" type="pres">
      <dgm:prSet presAssocID="{D67D2D1D-F74F-4033-AE81-BE2A89A083F7}" presName="composite" presStyleCnt="0"/>
      <dgm:spPr/>
    </dgm:pt>
    <dgm:pt modelId="{438B247B-D005-407D-B91E-91FD1BE92CD0}" type="pres">
      <dgm:prSet presAssocID="{D67D2D1D-F74F-4033-AE81-BE2A89A083F7}" presName="imagSh" presStyleLbl="bgImgPlace1" presStyleIdx="1" presStyleCnt="7"/>
      <dgm:spPr>
        <a:blipFill>
          <a:blip xmlns:r="http://schemas.openxmlformats.org/officeDocument/2006/relationships" r:embed="rId2"/>
          <a:srcRect/>
          <a:stretch>
            <a:fillRect t="-38000" b="-38000"/>
          </a:stretch>
        </a:blipFill>
      </dgm:spPr>
    </dgm:pt>
    <dgm:pt modelId="{9C8AA7AC-4E96-4923-A019-FD622871A378}" type="pres">
      <dgm:prSet presAssocID="{D67D2D1D-F74F-4033-AE81-BE2A89A083F7}" presName="txNode" presStyleLbl="node1" presStyleIdx="1" presStyleCnt="7">
        <dgm:presLayoutVars>
          <dgm:bulletEnabled val="1"/>
        </dgm:presLayoutVars>
      </dgm:prSet>
      <dgm:spPr/>
    </dgm:pt>
    <dgm:pt modelId="{0F8C914F-28B0-4D3C-B887-0721AC2A272D}" type="pres">
      <dgm:prSet presAssocID="{DC464DBF-0AA4-4F4C-9AF0-E1DEF9216768}" presName="sibTrans" presStyleLbl="sibTrans2D1" presStyleIdx="1" presStyleCnt="6"/>
      <dgm:spPr/>
    </dgm:pt>
    <dgm:pt modelId="{8927CE9B-4BB2-419B-9D99-8DD13D309CDD}" type="pres">
      <dgm:prSet presAssocID="{DC464DBF-0AA4-4F4C-9AF0-E1DEF9216768}" presName="connTx" presStyleLbl="sibTrans2D1" presStyleIdx="1" presStyleCnt="6"/>
      <dgm:spPr/>
    </dgm:pt>
    <dgm:pt modelId="{091EDD81-0440-40AA-B80C-112B4D1EAED6}" type="pres">
      <dgm:prSet presAssocID="{72C1968E-1CD3-4133-BEFB-183AC3FE98DA}" presName="composite" presStyleCnt="0"/>
      <dgm:spPr/>
    </dgm:pt>
    <dgm:pt modelId="{AF9DBB7E-E7A1-429E-8BCA-7E41696E0ADB}" type="pres">
      <dgm:prSet presAssocID="{72C1968E-1CD3-4133-BEFB-183AC3FE98DA}" presName="imagSh" presStyleLbl="bgImgPlace1" presStyleIdx="2" presStyleCnt="7"/>
      <dgm:spPr>
        <a:blipFill>
          <a:blip xmlns:r="http://schemas.openxmlformats.org/officeDocument/2006/relationships" r:embed="rId3"/>
          <a:srcRect/>
          <a:stretch>
            <a:fillRect t="-17000" b="-17000"/>
          </a:stretch>
        </a:blipFill>
      </dgm:spPr>
    </dgm:pt>
    <dgm:pt modelId="{971328BE-E5D2-4F5D-A60F-0E3DD027FD6F}" type="pres">
      <dgm:prSet presAssocID="{72C1968E-1CD3-4133-BEFB-183AC3FE98DA}" presName="txNode" presStyleLbl="node1" presStyleIdx="2" presStyleCnt="7">
        <dgm:presLayoutVars>
          <dgm:bulletEnabled val="1"/>
        </dgm:presLayoutVars>
      </dgm:prSet>
      <dgm:spPr/>
    </dgm:pt>
    <dgm:pt modelId="{C23414DF-A898-44F9-8B84-D078CDBBED03}" type="pres">
      <dgm:prSet presAssocID="{DDF596BB-0E01-4ABF-B5ED-AD7DD453FC39}" presName="sibTrans" presStyleLbl="sibTrans2D1" presStyleIdx="2" presStyleCnt="6"/>
      <dgm:spPr/>
    </dgm:pt>
    <dgm:pt modelId="{9F62A90F-BEED-499F-AFB4-FE2019307A0F}" type="pres">
      <dgm:prSet presAssocID="{DDF596BB-0E01-4ABF-B5ED-AD7DD453FC39}" presName="connTx" presStyleLbl="sibTrans2D1" presStyleIdx="2" presStyleCnt="6"/>
      <dgm:spPr/>
    </dgm:pt>
    <dgm:pt modelId="{C7A6C1C9-B22C-423A-AD2D-3DFE2CDDEFC9}" type="pres">
      <dgm:prSet presAssocID="{0A7DD00D-3BEB-4820-AEFB-711F02312FC6}" presName="composite" presStyleCnt="0"/>
      <dgm:spPr/>
    </dgm:pt>
    <dgm:pt modelId="{84D6200F-57EA-4AB4-9BAC-DFDF9CE5FAF9}" type="pres">
      <dgm:prSet presAssocID="{0A7DD00D-3BEB-4820-AEFB-711F02312FC6}" presName="imagSh" presStyleLbl="bgImgPlace1" presStyleIdx="3" presStyleCnt="7"/>
      <dgm:spPr>
        <a:blipFill>
          <a:blip xmlns:r="http://schemas.openxmlformats.org/officeDocument/2006/relationships" r:embed="rId4"/>
          <a:srcRect/>
          <a:stretch>
            <a:fillRect t="-39000" b="-39000"/>
          </a:stretch>
        </a:blipFill>
      </dgm:spPr>
    </dgm:pt>
    <dgm:pt modelId="{FD8E641F-334A-4431-9BBE-20A4A918DA6E}" type="pres">
      <dgm:prSet presAssocID="{0A7DD00D-3BEB-4820-AEFB-711F02312FC6}" presName="txNode" presStyleLbl="node1" presStyleIdx="3" presStyleCnt="7">
        <dgm:presLayoutVars>
          <dgm:bulletEnabled val="1"/>
        </dgm:presLayoutVars>
      </dgm:prSet>
      <dgm:spPr/>
    </dgm:pt>
    <dgm:pt modelId="{F2837874-CDBB-4045-B94A-E3283DB842AF}" type="pres">
      <dgm:prSet presAssocID="{B35C8545-783A-4F0D-8198-A35EC801EFD5}" presName="sibTrans" presStyleLbl="sibTrans2D1" presStyleIdx="3" presStyleCnt="6"/>
      <dgm:spPr/>
    </dgm:pt>
    <dgm:pt modelId="{3F78072C-FAE8-43CE-B063-6F6ADE6E2C5D}" type="pres">
      <dgm:prSet presAssocID="{B35C8545-783A-4F0D-8198-A35EC801EFD5}" presName="connTx" presStyleLbl="sibTrans2D1" presStyleIdx="3" presStyleCnt="6"/>
      <dgm:spPr/>
    </dgm:pt>
    <dgm:pt modelId="{63A6D6C5-5FD3-4B1B-AA17-E67CBB874AB3}" type="pres">
      <dgm:prSet presAssocID="{E7BF607C-C031-419A-90D8-F84E32B6492D}" presName="composite" presStyleCnt="0"/>
      <dgm:spPr/>
    </dgm:pt>
    <dgm:pt modelId="{E05B7A75-CEDB-48E2-BFF4-03B82A85BE76}" type="pres">
      <dgm:prSet presAssocID="{E7BF607C-C031-419A-90D8-F84E32B6492D}" presName="imagSh" presStyleLbl="bgImgPlace1" presStyleIdx="4" presStyleCnt="7"/>
      <dgm:spPr>
        <a:blipFill>
          <a:blip xmlns:r="http://schemas.openxmlformats.org/officeDocument/2006/relationships" r:embed="rId5"/>
          <a:srcRect/>
          <a:stretch>
            <a:fillRect/>
          </a:stretch>
        </a:blipFill>
      </dgm:spPr>
    </dgm:pt>
    <dgm:pt modelId="{EBEB41CF-92B1-4528-95E4-4AEAA0AD28CC}" type="pres">
      <dgm:prSet presAssocID="{E7BF607C-C031-419A-90D8-F84E32B6492D}" presName="txNode" presStyleLbl="node1" presStyleIdx="4" presStyleCnt="7">
        <dgm:presLayoutVars>
          <dgm:bulletEnabled val="1"/>
        </dgm:presLayoutVars>
      </dgm:prSet>
      <dgm:spPr/>
    </dgm:pt>
    <dgm:pt modelId="{A058830F-EF50-4695-845E-45851D6C29E7}" type="pres">
      <dgm:prSet presAssocID="{D503A9F1-D598-480E-A456-75FE9A24EDD1}" presName="sibTrans" presStyleLbl="sibTrans2D1" presStyleIdx="4" presStyleCnt="6"/>
      <dgm:spPr/>
    </dgm:pt>
    <dgm:pt modelId="{EA376CC6-9ABD-45EE-A4D3-3A3E270C108E}" type="pres">
      <dgm:prSet presAssocID="{D503A9F1-D598-480E-A456-75FE9A24EDD1}" presName="connTx" presStyleLbl="sibTrans2D1" presStyleIdx="4" presStyleCnt="6"/>
      <dgm:spPr/>
    </dgm:pt>
    <dgm:pt modelId="{0ECBBFD3-CFB6-49F6-8A7E-A73CE5CCCEB7}" type="pres">
      <dgm:prSet presAssocID="{B8BECA7F-5351-44F6-8A5C-EDB58631657C}" presName="composite" presStyleCnt="0"/>
      <dgm:spPr/>
    </dgm:pt>
    <dgm:pt modelId="{E9489600-366C-496C-B84D-FD6F7678C5B6}" type="pres">
      <dgm:prSet presAssocID="{B8BECA7F-5351-44F6-8A5C-EDB58631657C}" presName="imagSh" presStyleLbl="bgImgPlace1" presStyleIdx="5" presStyleCnt="7"/>
      <dgm:spPr>
        <a:blipFill>
          <a:blip xmlns:r="http://schemas.openxmlformats.org/officeDocument/2006/relationships">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Help with solid fill"/>
        </a:ext>
      </dgm:extLst>
    </dgm:pt>
    <dgm:pt modelId="{01F95F22-CF88-4DA2-B75D-9327F54D5A53}" type="pres">
      <dgm:prSet presAssocID="{B8BECA7F-5351-44F6-8A5C-EDB58631657C}" presName="txNode" presStyleLbl="node1" presStyleIdx="5" presStyleCnt="7">
        <dgm:presLayoutVars>
          <dgm:bulletEnabled val="1"/>
        </dgm:presLayoutVars>
      </dgm:prSet>
      <dgm:spPr/>
    </dgm:pt>
    <dgm:pt modelId="{D16947C0-54CF-48BD-8836-5AB181FB4AD0}" type="pres">
      <dgm:prSet presAssocID="{D2CEBB97-E946-44CF-B126-677FF4F8C165}" presName="sibTrans" presStyleLbl="sibTrans2D1" presStyleIdx="5" presStyleCnt="6"/>
      <dgm:spPr/>
    </dgm:pt>
    <dgm:pt modelId="{7FC9441B-31FF-4891-A3A0-4B8F23C069FB}" type="pres">
      <dgm:prSet presAssocID="{D2CEBB97-E946-44CF-B126-677FF4F8C165}" presName="connTx" presStyleLbl="sibTrans2D1" presStyleIdx="5" presStyleCnt="6"/>
      <dgm:spPr/>
    </dgm:pt>
    <dgm:pt modelId="{B15243A9-18D8-4EF0-AE69-C671ADAD44A7}" type="pres">
      <dgm:prSet presAssocID="{933B7E78-223E-41B0-97CB-03C54539D85E}" presName="composite" presStyleCnt="0"/>
      <dgm:spPr/>
    </dgm:pt>
    <dgm:pt modelId="{D8EBA429-9D7C-44EF-9E1C-04E84EAC996E}" type="pres">
      <dgm:prSet presAssocID="{933B7E78-223E-41B0-97CB-03C54539D85E}" presName="imagSh" presStyleLbl="bgImgPlace1" presStyleIdx="6" presStyleCnt="7"/>
      <dgm:spPr>
        <a:blipFill>
          <a:blip xmlns:r="http://schemas.openxmlformats.org/officeDocument/2006/relationships" r:embed="rId7"/>
          <a:srcRect/>
          <a:stretch>
            <a:fillRect l="-17000" r="-17000"/>
          </a:stretch>
        </a:blipFill>
      </dgm:spPr>
    </dgm:pt>
    <dgm:pt modelId="{6935F230-DA88-4064-AB32-05D5C70BC48F}" type="pres">
      <dgm:prSet presAssocID="{933B7E78-223E-41B0-97CB-03C54539D85E}" presName="txNode" presStyleLbl="node1" presStyleIdx="6" presStyleCnt="7">
        <dgm:presLayoutVars>
          <dgm:bulletEnabled val="1"/>
        </dgm:presLayoutVars>
      </dgm:prSet>
      <dgm:spPr/>
    </dgm:pt>
  </dgm:ptLst>
  <dgm:cxnLst>
    <dgm:cxn modelId="{074B4C01-C66F-409C-9DF4-9D2306F94312}" type="presOf" srcId="{45EF2169-B043-4C54-A1D8-35A9D89A6FBC}" destId="{9C8AA7AC-4E96-4923-A019-FD622871A378}" srcOrd="0" destOrd="1" presId="urn:microsoft.com/office/officeart/2005/8/layout/hProcess10"/>
    <dgm:cxn modelId="{7F5C1103-2CA1-4915-8E2E-FE2CE4765B66}" type="presOf" srcId="{DC464DBF-0AA4-4F4C-9AF0-E1DEF9216768}" destId="{8927CE9B-4BB2-419B-9D99-8DD13D309CDD}" srcOrd="1" destOrd="0" presId="urn:microsoft.com/office/officeart/2005/8/layout/hProcess10"/>
    <dgm:cxn modelId="{A20A6008-6B22-4CD0-9D54-728F1304D4AB}" type="presOf" srcId="{D503A9F1-D598-480E-A456-75FE9A24EDD1}" destId="{EA376CC6-9ABD-45EE-A4D3-3A3E270C108E}" srcOrd="1" destOrd="0" presId="urn:microsoft.com/office/officeart/2005/8/layout/hProcess10"/>
    <dgm:cxn modelId="{D3A3B90B-DB53-42EC-AA55-75D12F456A27}" type="presOf" srcId="{A168DDDD-9D16-49BF-B56D-AA2372181DF6}" destId="{7BD88F72-44DC-4CA0-B477-78B4A89936E4}" srcOrd="0" destOrd="1" presId="urn:microsoft.com/office/officeart/2005/8/layout/hProcess10"/>
    <dgm:cxn modelId="{03632C13-514F-494A-8B3C-DCDADB2BBD2C}" srcId="{48FCD9F3-F708-4533-AFEF-21E89348DD61}" destId="{933B7E78-223E-41B0-97CB-03C54539D85E}" srcOrd="6" destOrd="0" parTransId="{D93F80A8-0696-45A1-8ED4-C5C7083CD79C}" sibTransId="{3F680891-8457-4FF1-B801-F01FBF2A6486}"/>
    <dgm:cxn modelId="{20D5DC1A-F7D8-4066-94A6-E562188050A4}" srcId="{0A7DD00D-3BEB-4820-AEFB-711F02312FC6}" destId="{000CD2CD-E351-4F8F-8236-8FF6614487B1}" srcOrd="2" destOrd="0" parTransId="{7C742288-511E-4386-BB1C-8B9EF37F9986}" sibTransId="{0FA1F4E1-2CCD-4603-8889-A0C3550D7051}"/>
    <dgm:cxn modelId="{44F45E21-83FF-4B39-94C2-1AD44BFBE8FD}" type="presOf" srcId="{749012F5-960C-4F02-97D2-9A04115E37D2}" destId="{FD8E641F-334A-4431-9BBE-20A4A918DA6E}" srcOrd="0" destOrd="4" presId="urn:microsoft.com/office/officeart/2005/8/layout/hProcess10"/>
    <dgm:cxn modelId="{DAB8C727-E6BD-4FEF-9181-CB45DFB3196D}" type="presOf" srcId="{C8890B9C-5E10-4AD0-8D1E-EC03F2B867DA}" destId="{9C8AA7AC-4E96-4923-A019-FD622871A378}" srcOrd="0" destOrd="2" presId="urn:microsoft.com/office/officeart/2005/8/layout/hProcess10"/>
    <dgm:cxn modelId="{71257F2A-3A87-4586-8EEA-1246B592020E}" srcId="{48FCD9F3-F708-4533-AFEF-21E89348DD61}" destId="{E7BF607C-C031-419A-90D8-F84E32B6492D}" srcOrd="4" destOrd="0" parTransId="{750A1703-F120-46E8-8176-357E6AE82A4A}" sibTransId="{D503A9F1-D598-480E-A456-75FE9A24EDD1}"/>
    <dgm:cxn modelId="{1319F92A-BCB0-4271-BDFD-6C38205274E9}" type="presOf" srcId="{D2CEBB97-E946-44CF-B126-677FF4F8C165}" destId="{7FC9441B-31FF-4891-A3A0-4B8F23C069FB}" srcOrd="1" destOrd="0" presId="urn:microsoft.com/office/officeart/2005/8/layout/hProcess10"/>
    <dgm:cxn modelId="{1B5A3331-198B-4B8D-A0DD-EB38A73C5DEB}" srcId="{48FCD9F3-F708-4533-AFEF-21E89348DD61}" destId="{9537887E-8D65-4FCE-A420-F5D5F252D9E7}" srcOrd="0" destOrd="0" parTransId="{4D39AD26-BC06-478A-A116-763BBD9AC7F6}" sibTransId="{93F9F5C7-175D-460F-967A-35F6C5C1CD2A}"/>
    <dgm:cxn modelId="{ACD36C31-C45E-453F-8992-BB6BDF836E3C}" type="presOf" srcId="{E7BF607C-C031-419A-90D8-F84E32B6492D}" destId="{EBEB41CF-92B1-4528-95E4-4AEAA0AD28CC}" srcOrd="0" destOrd="0" presId="urn:microsoft.com/office/officeart/2005/8/layout/hProcess10"/>
    <dgm:cxn modelId="{DF04E737-560A-4A26-A944-72B3F2889BF0}" type="presOf" srcId="{9C6B6324-E507-4489-AA40-3915E5C6BAF4}" destId="{01F95F22-CF88-4DA2-B75D-9327F54D5A53}" srcOrd="0" destOrd="1" presId="urn:microsoft.com/office/officeart/2005/8/layout/hProcess10"/>
    <dgm:cxn modelId="{C6EEE03C-AAAF-4B66-975A-C29F39D92997}" srcId="{933B7E78-223E-41B0-97CB-03C54539D85E}" destId="{5E0FDEF5-E272-4B92-97DF-7FBDD2D44D2A}" srcOrd="0" destOrd="0" parTransId="{4ACB682A-16C4-4ED3-86BC-9D61BDA8FB9C}" sibTransId="{2373478C-F12F-4ED0-8EFE-3A6BD82EB485}"/>
    <dgm:cxn modelId="{B726F63C-D11C-45DE-BD3B-88DA6591DBFB}" type="presOf" srcId="{D503A9F1-D598-480E-A456-75FE9A24EDD1}" destId="{A058830F-EF50-4695-845E-45851D6C29E7}" srcOrd="0" destOrd="0" presId="urn:microsoft.com/office/officeart/2005/8/layout/hProcess10"/>
    <dgm:cxn modelId="{6A2E1960-BEB1-43F3-AF7E-EDAF42F5B413}" type="presOf" srcId="{93F9F5C7-175D-460F-967A-35F6C5C1CD2A}" destId="{8A9A3A0A-BF95-4604-8BD5-F728819B9F76}" srcOrd="1" destOrd="0" presId="urn:microsoft.com/office/officeart/2005/8/layout/hProcess10"/>
    <dgm:cxn modelId="{CC4B9360-185E-4D51-897E-E1FABEBA294E}" type="presOf" srcId="{B35C8545-783A-4F0D-8198-A35EC801EFD5}" destId="{F2837874-CDBB-4045-B94A-E3283DB842AF}" srcOrd="0" destOrd="0" presId="urn:microsoft.com/office/officeart/2005/8/layout/hProcess10"/>
    <dgm:cxn modelId="{64962964-49B1-48E7-9A0B-2645D64982C1}" srcId="{B8BECA7F-5351-44F6-8A5C-EDB58631657C}" destId="{9C6B6324-E507-4489-AA40-3915E5C6BAF4}" srcOrd="0" destOrd="0" parTransId="{573D8FAD-104C-484B-9DB6-0B26B5CDB0B8}" sibTransId="{33F945F6-8A98-41B6-9C65-E1E41DCA4C4F}"/>
    <dgm:cxn modelId="{2D160A66-A1DA-437A-8ECC-53C2E9E4BFA4}" srcId="{48FCD9F3-F708-4533-AFEF-21E89348DD61}" destId="{B8BECA7F-5351-44F6-8A5C-EDB58631657C}" srcOrd="5" destOrd="0" parTransId="{AE4DEDFC-8702-4BBE-8BED-EE8171059262}" sibTransId="{D2CEBB97-E946-44CF-B126-677FF4F8C165}"/>
    <dgm:cxn modelId="{165F1946-CE23-4C1C-99E7-327AB3984E63}" srcId="{0A7DD00D-3BEB-4820-AEFB-711F02312FC6}" destId="{6A187197-674F-4F1A-B1F0-261EA0F6CD82}" srcOrd="1" destOrd="0" parTransId="{C31548A7-D9B8-4C29-92FA-CCBC9D8B8EB4}" sibTransId="{9E3F16A0-26DF-415D-BA81-BC5BBF0344E8}"/>
    <dgm:cxn modelId="{5E972B49-B5AA-4137-8B05-98C486B6C6BE}" type="presOf" srcId="{61275071-D119-4720-86CF-AFBCE535C1C6}" destId="{EBEB41CF-92B1-4528-95E4-4AEAA0AD28CC}" srcOrd="0" destOrd="1" presId="urn:microsoft.com/office/officeart/2005/8/layout/hProcess10"/>
    <dgm:cxn modelId="{7B4C326B-785C-44AD-9EED-8B1A22D627E2}" type="presOf" srcId="{5E0FDEF5-E272-4B92-97DF-7FBDD2D44D2A}" destId="{6935F230-DA88-4064-AB32-05D5C70BC48F}" srcOrd="0" destOrd="1" presId="urn:microsoft.com/office/officeart/2005/8/layout/hProcess10"/>
    <dgm:cxn modelId="{2036586F-58A5-4906-B4D7-7437AB9200A4}" type="presOf" srcId="{6A187197-674F-4F1A-B1F0-261EA0F6CD82}" destId="{FD8E641F-334A-4431-9BBE-20A4A918DA6E}" srcOrd="0" destOrd="2" presId="urn:microsoft.com/office/officeart/2005/8/layout/hProcess10"/>
    <dgm:cxn modelId="{A6F02F51-87C3-4A0E-9C36-8F9AD65A99CF}" srcId="{D67D2D1D-F74F-4033-AE81-BE2A89A083F7}" destId="{4403E01C-4B9D-4CE2-B4F9-D401E8BE4FC9}" srcOrd="3" destOrd="0" parTransId="{68B64937-79B8-4E4C-8F2E-77739E9753A0}" sibTransId="{E69DC35D-7038-4B3B-B9A4-FFD43478EFCA}"/>
    <dgm:cxn modelId="{E81F4274-4E92-4976-8DFE-1A00A9DD67E2}" type="presOf" srcId="{933B7E78-223E-41B0-97CB-03C54539D85E}" destId="{6935F230-DA88-4064-AB32-05D5C70BC48F}" srcOrd="0" destOrd="0" presId="urn:microsoft.com/office/officeart/2005/8/layout/hProcess10"/>
    <dgm:cxn modelId="{A1813855-70F1-4E78-8AEA-654AF7CFD728}" srcId="{D67D2D1D-F74F-4033-AE81-BE2A89A083F7}" destId="{C8890B9C-5E10-4AD0-8D1E-EC03F2B867DA}" srcOrd="1" destOrd="0" parTransId="{C741447C-FB90-4535-8D47-22B2D4F9A5D5}" sibTransId="{ABC85994-555D-4166-ACE9-718C0CA609D8}"/>
    <dgm:cxn modelId="{16341579-3B74-4D23-8481-E2B1EF3FAECD}" type="presOf" srcId="{DC464DBF-0AA4-4F4C-9AF0-E1DEF9216768}" destId="{0F8C914F-28B0-4D3C-B887-0721AC2A272D}" srcOrd="0" destOrd="0" presId="urn:microsoft.com/office/officeart/2005/8/layout/hProcess10"/>
    <dgm:cxn modelId="{DFC8BF81-8F40-4378-B73E-F2D3B126E073}" type="presOf" srcId="{4403E01C-4B9D-4CE2-B4F9-D401E8BE4FC9}" destId="{9C8AA7AC-4E96-4923-A019-FD622871A378}" srcOrd="0" destOrd="4" presId="urn:microsoft.com/office/officeart/2005/8/layout/hProcess10"/>
    <dgm:cxn modelId="{04C2AD92-EAD3-4E77-97FB-A2E3D0EF2621}" type="presOf" srcId="{1FF07042-DBA5-4B0B-AF54-9EB9712FFA20}" destId="{FD8E641F-334A-4431-9BBE-20A4A918DA6E}" srcOrd="0" destOrd="1" presId="urn:microsoft.com/office/officeart/2005/8/layout/hProcess10"/>
    <dgm:cxn modelId="{3214AB93-1D06-4767-915C-52183D287AD2}" type="presOf" srcId="{0A7DD00D-3BEB-4820-AEFB-711F02312FC6}" destId="{FD8E641F-334A-4431-9BBE-20A4A918DA6E}" srcOrd="0" destOrd="0" presId="urn:microsoft.com/office/officeart/2005/8/layout/hProcess10"/>
    <dgm:cxn modelId="{A7399297-03DC-4D64-AB59-D11C03908987}" srcId="{D67D2D1D-F74F-4033-AE81-BE2A89A083F7}" destId="{262F7883-D1C2-4BD5-BE0B-F78655C95F27}" srcOrd="2" destOrd="0" parTransId="{92666442-B1E4-4883-A150-8AA0E414BE2D}" sibTransId="{CAB37456-89A7-424F-8EC0-C429CFD5206D}"/>
    <dgm:cxn modelId="{D8E9FF98-566E-4725-8AFE-68D42541CB19}" srcId="{0A7DD00D-3BEB-4820-AEFB-711F02312FC6}" destId="{1FF07042-DBA5-4B0B-AF54-9EB9712FFA20}" srcOrd="0" destOrd="0" parTransId="{F916C6D5-2A1D-4477-89D5-66CDB7E33165}" sibTransId="{89E7960C-6F51-45CC-8B42-A99EFC289AB3}"/>
    <dgm:cxn modelId="{2FF7B79E-E53C-4126-86E7-40642A83E075}" srcId="{48FCD9F3-F708-4533-AFEF-21E89348DD61}" destId="{72C1968E-1CD3-4133-BEFB-183AC3FE98DA}" srcOrd="2" destOrd="0" parTransId="{DF952888-F60B-4BE1-969D-2FA0A4D3711F}" sibTransId="{DDF596BB-0E01-4ABF-B5ED-AD7DD453FC39}"/>
    <dgm:cxn modelId="{A596A0A1-C71A-44E5-B41D-A3D1A3291F2E}" srcId="{B8BECA7F-5351-44F6-8A5C-EDB58631657C}" destId="{93421F2B-BDAE-4B83-A560-894785C6B26B}" srcOrd="1" destOrd="0" parTransId="{42499FB3-DFC7-4F17-9550-3324C2DE9E63}" sibTransId="{903B4046-CDFA-49B5-AD47-7A7C29F8B732}"/>
    <dgm:cxn modelId="{4FF253A3-5791-45A3-8675-E80460FFE38F}" type="presOf" srcId="{B35C8545-783A-4F0D-8198-A35EC801EFD5}" destId="{3F78072C-FAE8-43CE-B063-6F6ADE6E2C5D}" srcOrd="1" destOrd="0" presId="urn:microsoft.com/office/officeart/2005/8/layout/hProcess10"/>
    <dgm:cxn modelId="{CEAFB1A4-286C-45DE-92CF-51950B5BE364}" srcId="{48FCD9F3-F708-4533-AFEF-21E89348DD61}" destId="{0A7DD00D-3BEB-4820-AEFB-711F02312FC6}" srcOrd="3" destOrd="0" parTransId="{2946DFDF-559A-4A3D-AE4C-C587E0CF0474}" sibTransId="{B35C8545-783A-4F0D-8198-A35EC801EFD5}"/>
    <dgm:cxn modelId="{BDD931A6-F940-4721-9FB8-C378B8BC646B}" type="presOf" srcId="{48FCD9F3-F708-4533-AFEF-21E89348DD61}" destId="{3F8C813C-E7A3-4125-88A5-A016627571A8}" srcOrd="0" destOrd="0" presId="urn:microsoft.com/office/officeart/2005/8/layout/hProcess10"/>
    <dgm:cxn modelId="{E852CCB1-DA0C-4506-A38A-707EE5197C0B}" type="presOf" srcId="{E459DFE2-60FE-4FA6-B58E-721DE340D6A5}" destId="{971328BE-E5D2-4F5D-A60F-0E3DD027FD6F}" srcOrd="0" destOrd="1" presId="urn:microsoft.com/office/officeart/2005/8/layout/hProcess10"/>
    <dgm:cxn modelId="{BD34EDB6-BF8F-431E-BA15-8DAF21F66118}" type="presOf" srcId="{72C1968E-1CD3-4133-BEFB-183AC3FE98DA}" destId="{971328BE-E5D2-4F5D-A60F-0E3DD027FD6F}" srcOrd="0" destOrd="0" presId="urn:microsoft.com/office/officeart/2005/8/layout/hProcess10"/>
    <dgm:cxn modelId="{88B4DDBE-110D-41F5-98FF-00C9EFBAB1C5}" srcId="{48FCD9F3-F708-4533-AFEF-21E89348DD61}" destId="{D67D2D1D-F74F-4033-AE81-BE2A89A083F7}" srcOrd="1" destOrd="0" parTransId="{2DD6DD2C-2B74-4353-AD14-BD5E00E6A818}" sibTransId="{DC464DBF-0AA4-4F4C-9AF0-E1DEF9216768}"/>
    <dgm:cxn modelId="{54ED44C0-6A7D-42AC-A42E-2224043ACFFA}" srcId="{D67D2D1D-F74F-4033-AE81-BE2A89A083F7}" destId="{45EF2169-B043-4C54-A1D8-35A9D89A6FBC}" srcOrd="0" destOrd="0" parTransId="{62460D37-53BC-49F9-A292-3A76C3560E2A}" sibTransId="{66D54DC1-C445-458F-9CC8-46F44BCA509D}"/>
    <dgm:cxn modelId="{D30FF5C7-7445-476B-868C-3F0F95E2E8E7}" type="presOf" srcId="{9537887E-8D65-4FCE-A420-F5D5F252D9E7}" destId="{7BD88F72-44DC-4CA0-B477-78B4A89936E4}" srcOrd="0" destOrd="0" presId="urn:microsoft.com/office/officeart/2005/8/layout/hProcess10"/>
    <dgm:cxn modelId="{A42782C8-7FA7-46C2-A5AC-13F8128FBC4B}" type="presOf" srcId="{DDF596BB-0E01-4ABF-B5ED-AD7DD453FC39}" destId="{C23414DF-A898-44F9-8B84-D078CDBBED03}" srcOrd="0" destOrd="0" presId="urn:microsoft.com/office/officeart/2005/8/layout/hProcess10"/>
    <dgm:cxn modelId="{7C3544CA-4DEE-4357-BFA6-E41307808292}" type="presOf" srcId="{DDF596BB-0E01-4ABF-B5ED-AD7DD453FC39}" destId="{9F62A90F-BEED-499F-AFB4-FE2019307A0F}" srcOrd="1" destOrd="0" presId="urn:microsoft.com/office/officeart/2005/8/layout/hProcess10"/>
    <dgm:cxn modelId="{6C5A75D1-2D58-4D83-BB9D-9DB5C7C3ABD7}" type="presOf" srcId="{000CD2CD-E351-4F8F-8236-8FF6614487B1}" destId="{FD8E641F-334A-4431-9BBE-20A4A918DA6E}" srcOrd="0" destOrd="3" presId="urn:microsoft.com/office/officeart/2005/8/layout/hProcess10"/>
    <dgm:cxn modelId="{674CA1D3-63DC-4DD9-BE3C-AAE38EAEB775}" type="presOf" srcId="{93421F2B-BDAE-4B83-A560-894785C6B26B}" destId="{01F95F22-CF88-4DA2-B75D-9327F54D5A53}" srcOrd="0" destOrd="2" presId="urn:microsoft.com/office/officeart/2005/8/layout/hProcess10"/>
    <dgm:cxn modelId="{DF02DCD3-385D-48D3-8CE7-52C6DE6261C7}" srcId="{9537887E-8D65-4FCE-A420-F5D5F252D9E7}" destId="{A168DDDD-9D16-49BF-B56D-AA2372181DF6}" srcOrd="0" destOrd="0" parTransId="{6FB91A41-E4EC-41EC-AB61-00984A98E72C}" sibTransId="{285CDAB1-FAAF-4266-83F4-5A16D067E948}"/>
    <dgm:cxn modelId="{577153DB-8A5E-4DA8-B66F-1085126BBAB2}" type="presOf" srcId="{D67D2D1D-F74F-4033-AE81-BE2A89A083F7}" destId="{9C8AA7AC-4E96-4923-A019-FD622871A378}" srcOrd="0" destOrd="0" presId="urn:microsoft.com/office/officeart/2005/8/layout/hProcess10"/>
    <dgm:cxn modelId="{A6E5F7E4-ACC9-4CDA-80D1-FCA4E7D63133}" type="presOf" srcId="{B8BECA7F-5351-44F6-8A5C-EDB58631657C}" destId="{01F95F22-CF88-4DA2-B75D-9327F54D5A53}" srcOrd="0" destOrd="0" presId="urn:microsoft.com/office/officeart/2005/8/layout/hProcess10"/>
    <dgm:cxn modelId="{6C7371F0-AE92-4D5C-AC4A-01F825DB6766}" type="presOf" srcId="{D2CEBB97-E946-44CF-B126-677FF4F8C165}" destId="{D16947C0-54CF-48BD-8836-5AB181FB4AD0}" srcOrd="0" destOrd="0" presId="urn:microsoft.com/office/officeart/2005/8/layout/hProcess10"/>
    <dgm:cxn modelId="{023472F0-870A-4F1A-8542-568AA8ADA4C3}" srcId="{E7BF607C-C031-419A-90D8-F84E32B6492D}" destId="{61275071-D119-4720-86CF-AFBCE535C1C6}" srcOrd="0" destOrd="0" parTransId="{53EA68EE-EF2A-4854-B629-208A65ED325A}" sibTransId="{394F37A0-6281-44DB-BBF1-CDCC8D3B5F19}"/>
    <dgm:cxn modelId="{FA1C22F6-B112-4446-987D-EFDE12A793CD}" type="presOf" srcId="{93F9F5C7-175D-460F-967A-35F6C5C1CD2A}" destId="{B0D8EE11-8A79-4F95-A79F-BB79F3FA5656}" srcOrd="0" destOrd="0" presId="urn:microsoft.com/office/officeart/2005/8/layout/hProcess10"/>
    <dgm:cxn modelId="{BFAD2BF6-FE48-4ECE-A599-3D52F1A29658}" srcId="{72C1968E-1CD3-4133-BEFB-183AC3FE98DA}" destId="{E459DFE2-60FE-4FA6-B58E-721DE340D6A5}" srcOrd="0" destOrd="0" parTransId="{ECF2C673-A131-47CA-8A4B-C038BA188878}" sibTransId="{FFA106B5-65F8-4E6A-BEC2-987DC9E6B92B}"/>
    <dgm:cxn modelId="{6FB4FAF8-A36F-4485-8F52-15C95FA68935}" srcId="{0A7DD00D-3BEB-4820-AEFB-711F02312FC6}" destId="{749012F5-960C-4F02-97D2-9A04115E37D2}" srcOrd="3" destOrd="0" parTransId="{2D52A1A8-FE76-451E-8B2E-65A835686E39}" sibTransId="{EAB4DBD8-F01C-4685-902E-6D17AA178F95}"/>
    <dgm:cxn modelId="{F9FB50FC-238D-4896-9163-DC6CDE0C2E26}" type="presOf" srcId="{262F7883-D1C2-4BD5-BE0B-F78655C95F27}" destId="{9C8AA7AC-4E96-4923-A019-FD622871A378}" srcOrd="0" destOrd="3" presId="urn:microsoft.com/office/officeart/2005/8/layout/hProcess10"/>
    <dgm:cxn modelId="{6BF49425-2516-483C-9A88-75EA64135669}" type="presParOf" srcId="{3F8C813C-E7A3-4125-88A5-A016627571A8}" destId="{19EAF5AF-41B3-4A02-8325-6AF493BEF52E}" srcOrd="0" destOrd="0" presId="urn:microsoft.com/office/officeart/2005/8/layout/hProcess10"/>
    <dgm:cxn modelId="{DF3B1BBE-8905-4F63-A5E4-A406E9EAF52E}" type="presParOf" srcId="{19EAF5AF-41B3-4A02-8325-6AF493BEF52E}" destId="{323B0BE5-CC9D-45DA-9C5C-8F04F7E619EB}" srcOrd="0" destOrd="0" presId="urn:microsoft.com/office/officeart/2005/8/layout/hProcess10"/>
    <dgm:cxn modelId="{B534A969-12B2-4F4F-B068-4DA3B1F8679F}" type="presParOf" srcId="{19EAF5AF-41B3-4A02-8325-6AF493BEF52E}" destId="{7BD88F72-44DC-4CA0-B477-78B4A89936E4}" srcOrd="1" destOrd="0" presId="urn:microsoft.com/office/officeart/2005/8/layout/hProcess10"/>
    <dgm:cxn modelId="{943F334B-DE99-4B15-9AD3-92A8BDC18CDE}" type="presParOf" srcId="{3F8C813C-E7A3-4125-88A5-A016627571A8}" destId="{B0D8EE11-8A79-4F95-A79F-BB79F3FA5656}" srcOrd="1" destOrd="0" presId="urn:microsoft.com/office/officeart/2005/8/layout/hProcess10"/>
    <dgm:cxn modelId="{5A713D73-A242-4C9D-B5A8-48944E7F7CE7}" type="presParOf" srcId="{B0D8EE11-8A79-4F95-A79F-BB79F3FA5656}" destId="{8A9A3A0A-BF95-4604-8BD5-F728819B9F76}" srcOrd="0" destOrd="0" presId="urn:microsoft.com/office/officeart/2005/8/layout/hProcess10"/>
    <dgm:cxn modelId="{78531C6D-F8D0-484A-9E05-EE5CE042BCC6}" type="presParOf" srcId="{3F8C813C-E7A3-4125-88A5-A016627571A8}" destId="{F8E2955B-BB5A-4DDC-B5D5-8E2FC7323FE2}" srcOrd="2" destOrd="0" presId="urn:microsoft.com/office/officeart/2005/8/layout/hProcess10"/>
    <dgm:cxn modelId="{62094331-4B99-4614-83FF-F7A681FE0014}" type="presParOf" srcId="{F8E2955B-BB5A-4DDC-B5D5-8E2FC7323FE2}" destId="{438B247B-D005-407D-B91E-91FD1BE92CD0}" srcOrd="0" destOrd="0" presId="urn:microsoft.com/office/officeart/2005/8/layout/hProcess10"/>
    <dgm:cxn modelId="{A751F204-5FB7-4AE5-BE4A-0C274FE127DF}" type="presParOf" srcId="{F8E2955B-BB5A-4DDC-B5D5-8E2FC7323FE2}" destId="{9C8AA7AC-4E96-4923-A019-FD622871A378}" srcOrd="1" destOrd="0" presId="urn:microsoft.com/office/officeart/2005/8/layout/hProcess10"/>
    <dgm:cxn modelId="{7E085D9A-87EC-46D8-A1A2-A5FAD375D93C}" type="presParOf" srcId="{3F8C813C-E7A3-4125-88A5-A016627571A8}" destId="{0F8C914F-28B0-4D3C-B887-0721AC2A272D}" srcOrd="3" destOrd="0" presId="urn:microsoft.com/office/officeart/2005/8/layout/hProcess10"/>
    <dgm:cxn modelId="{BCA19BED-4288-46E7-93B4-5890E4461BEA}" type="presParOf" srcId="{0F8C914F-28B0-4D3C-B887-0721AC2A272D}" destId="{8927CE9B-4BB2-419B-9D99-8DD13D309CDD}" srcOrd="0" destOrd="0" presId="urn:microsoft.com/office/officeart/2005/8/layout/hProcess10"/>
    <dgm:cxn modelId="{C31F0D33-5F6D-43A0-990D-0BD916E594E2}" type="presParOf" srcId="{3F8C813C-E7A3-4125-88A5-A016627571A8}" destId="{091EDD81-0440-40AA-B80C-112B4D1EAED6}" srcOrd="4" destOrd="0" presId="urn:microsoft.com/office/officeart/2005/8/layout/hProcess10"/>
    <dgm:cxn modelId="{AE5D71C1-00AD-4E4D-82C6-0C1AEC7A7FF2}" type="presParOf" srcId="{091EDD81-0440-40AA-B80C-112B4D1EAED6}" destId="{AF9DBB7E-E7A1-429E-8BCA-7E41696E0ADB}" srcOrd="0" destOrd="0" presId="urn:microsoft.com/office/officeart/2005/8/layout/hProcess10"/>
    <dgm:cxn modelId="{647EAFE2-46F4-423C-895E-70609EC789D5}" type="presParOf" srcId="{091EDD81-0440-40AA-B80C-112B4D1EAED6}" destId="{971328BE-E5D2-4F5D-A60F-0E3DD027FD6F}" srcOrd="1" destOrd="0" presId="urn:microsoft.com/office/officeart/2005/8/layout/hProcess10"/>
    <dgm:cxn modelId="{102F6DA0-CE42-4DC5-BFC2-FD5275A466FD}" type="presParOf" srcId="{3F8C813C-E7A3-4125-88A5-A016627571A8}" destId="{C23414DF-A898-44F9-8B84-D078CDBBED03}" srcOrd="5" destOrd="0" presId="urn:microsoft.com/office/officeart/2005/8/layout/hProcess10"/>
    <dgm:cxn modelId="{F3F2124F-D866-49C6-AC4A-A2C4F02AFFB8}" type="presParOf" srcId="{C23414DF-A898-44F9-8B84-D078CDBBED03}" destId="{9F62A90F-BEED-499F-AFB4-FE2019307A0F}" srcOrd="0" destOrd="0" presId="urn:microsoft.com/office/officeart/2005/8/layout/hProcess10"/>
    <dgm:cxn modelId="{D6F9216D-B16F-4B28-A295-FB83AC60AFA9}" type="presParOf" srcId="{3F8C813C-E7A3-4125-88A5-A016627571A8}" destId="{C7A6C1C9-B22C-423A-AD2D-3DFE2CDDEFC9}" srcOrd="6" destOrd="0" presId="urn:microsoft.com/office/officeart/2005/8/layout/hProcess10"/>
    <dgm:cxn modelId="{508A234A-4439-4B4D-9F8A-C1AD41B733E9}" type="presParOf" srcId="{C7A6C1C9-B22C-423A-AD2D-3DFE2CDDEFC9}" destId="{84D6200F-57EA-4AB4-9BAC-DFDF9CE5FAF9}" srcOrd="0" destOrd="0" presId="urn:microsoft.com/office/officeart/2005/8/layout/hProcess10"/>
    <dgm:cxn modelId="{10D9774B-F9AC-4ADC-B1F1-33B919E5A822}" type="presParOf" srcId="{C7A6C1C9-B22C-423A-AD2D-3DFE2CDDEFC9}" destId="{FD8E641F-334A-4431-9BBE-20A4A918DA6E}" srcOrd="1" destOrd="0" presId="urn:microsoft.com/office/officeart/2005/8/layout/hProcess10"/>
    <dgm:cxn modelId="{7B6339B4-C797-4B9D-BE30-2A76CB7D4922}" type="presParOf" srcId="{3F8C813C-E7A3-4125-88A5-A016627571A8}" destId="{F2837874-CDBB-4045-B94A-E3283DB842AF}" srcOrd="7" destOrd="0" presId="urn:microsoft.com/office/officeart/2005/8/layout/hProcess10"/>
    <dgm:cxn modelId="{BC0188F7-2936-477F-A9BF-73F5E629CDCD}" type="presParOf" srcId="{F2837874-CDBB-4045-B94A-E3283DB842AF}" destId="{3F78072C-FAE8-43CE-B063-6F6ADE6E2C5D}" srcOrd="0" destOrd="0" presId="urn:microsoft.com/office/officeart/2005/8/layout/hProcess10"/>
    <dgm:cxn modelId="{C8F0E27D-B87C-4D3F-972D-424E93699FD6}" type="presParOf" srcId="{3F8C813C-E7A3-4125-88A5-A016627571A8}" destId="{63A6D6C5-5FD3-4B1B-AA17-E67CBB874AB3}" srcOrd="8" destOrd="0" presId="urn:microsoft.com/office/officeart/2005/8/layout/hProcess10"/>
    <dgm:cxn modelId="{1DED500B-E05D-421A-9D4C-6F933E11A745}" type="presParOf" srcId="{63A6D6C5-5FD3-4B1B-AA17-E67CBB874AB3}" destId="{E05B7A75-CEDB-48E2-BFF4-03B82A85BE76}" srcOrd="0" destOrd="0" presId="urn:microsoft.com/office/officeart/2005/8/layout/hProcess10"/>
    <dgm:cxn modelId="{371BCCC7-55E6-4D12-871D-DFCE28050CFA}" type="presParOf" srcId="{63A6D6C5-5FD3-4B1B-AA17-E67CBB874AB3}" destId="{EBEB41CF-92B1-4528-95E4-4AEAA0AD28CC}" srcOrd="1" destOrd="0" presId="urn:microsoft.com/office/officeart/2005/8/layout/hProcess10"/>
    <dgm:cxn modelId="{9F8EA6F3-D8C4-49F9-B05C-DAB1D9CA991F}" type="presParOf" srcId="{3F8C813C-E7A3-4125-88A5-A016627571A8}" destId="{A058830F-EF50-4695-845E-45851D6C29E7}" srcOrd="9" destOrd="0" presId="urn:microsoft.com/office/officeart/2005/8/layout/hProcess10"/>
    <dgm:cxn modelId="{8D169FCC-4A99-4E2E-96AD-B98678AE9E69}" type="presParOf" srcId="{A058830F-EF50-4695-845E-45851D6C29E7}" destId="{EA376CC6-9ABD-45EE-A4D3-3A3E270C108E}" srcOrd="0" destOrd="0" presId="urn:microsoft.com/office/officeart/2005/8/layout/hProcess10"/>
    <dgm:cxn modelId="{82C05524-993E-48BE-9AF6-CA18E6255AC1}" type="presParOf" srcId="{3F8C813C-E7A3-4125-88A5-A016627571A8}" destId="{0ECBBFD3-CFB6-49F6-8A7E-A73CE5CCCEB7}" srcOrd="10" destOrd="0" presId="urn:microsoft.com/office/officeart/2005/8/layout/hProcess10"/>
    <dgm:cxn modelId="{D6D9EA80-918D-4032-A531-6AD8DB887135}" type="presParOf" srcId="{0ECBBFD3-CFB6-49F6-8A7E-A73CE5CCCEB7}" destId="{E9489600-366C-496C-B84D-FD6F7678C5B6}" srcOrd="0" destOrd="0" presId="urn:microsoft.com/office/officeart/2005/8/layout/hProcess10"/>
    <dgm:cxn modelId="{22D5A1A7-D1CB-437A-9510-82F7FC277558}" type="presParOf" srcId="{0ECBBFD3-CFB6-49F6-8A7E-A73CE5CCCEB7}" destId="{01F95F22-CF88-4DA2-B75D-9327F54D5A53}" srcOrd="1" destOrd="0" presId="urn:microsoft.com/office/officeart/2005/8/layout/hProcess10"/>
    <dgm:cxn modelId="{3116307A-F2BC-468F-8241-32E07DDDAB2A}" type="presParOf" srcId="{3F8C813C-E7A3-4125-88A5-A016627571A8}" destId="{D16947C0-54CF-48BD-8836-5AB181FB4AD0}" srcOrd="11" destOrd="0" presId="urn:microsoft.com/office/officeart/2005/8/layout/hProcess10"/>
    <dgm:cxn modelId="{815E4465-ACAE-43A6-B1AA-0A0C97F4A93F}" type="presParOf" srcId="{D16947C0-54CF-48BD-8836-5AB181FB4AD0}" destId="{7FC9441B-31FF-4891-A3A0-4B8F23C069FB}" srcOrd="0" destOrd="0" presId="urn:microsoft.com/office/officeart/2005/8/layout/hProcess10"/>
    <dgm:cxn modelId="{6E63D221-D5A0-40AE-A43C-4AC363EE3105}" type="presParOf" srcId="{3F8C813C-E7A3-4125-88A5-A016627571A8}" destId="{B15243A9-18D8-4EF0-AE69-C671ADAD44A7}" srcOrd="12" destOrd="0" presId="urn:microsoft.com/office/officeart/2005/8/layout/hProcess10"/>
    <dgm:cxn modelId="{7B276D09-9BDD-4901-8916-24CBEE9E124E}" type="presParOf" srcId="{B15243A9-18D8-4EF0-AE69-C671ADAD44A7}" destId="{D8EBA429-9D7C-44EF-9E1C-04E84EAC996E}" srcOrd="0" destOrd="0" presId="urn:microsoft.com/office/officeart/2005/8/layout/hProcess10"/>
    <dgm:cxn modelId="{6BDA862D-8E90-4FA0-A769-7F61CD0F0B9C}" type="presParOf" srcId="{B15243A9-18D8-4EF0-AE69-C671ADAD44A7}" destId="{6935F230-DA88-4064-AB32-05D5C70BC48F}"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FCD9F3-F708-4533-AFEF-21E89348DD61}" type="doc">
      <dgm:prSet loTypeId="urn:microsoft.com/office/officeart/2005/8/layout/hProcess10" loCatId="process" qsTypeId="urn:microsoft.com/office/officeart/2005/8/quickstyle/simple1" qsCatId="simple" csTypeId="urn:microsoft.com/office/officeart/2005/8/colors/colorful5" csCatId="colorful" phldr="1"/>
      <dgm:spPr/>
      <dgm:t>
        <a:bodyPr/>
        <a:lstStyle/>
        <a:p>
          <a:endParaRPr lang="en-BE"/>
        </a:p>
      </dgm:t>
    </dgm:pt>
    <dgm:pt modelId="{9537887E-8D65-4FCE-A420-F5D5F252D9E7}">
      <dgm:prSet phldrT="[Text]" phldr="0"/>
      <dgm:spPr/>
      <dgm:t>
        <a:bodyPr/>
        <a:lstStyle/>
        <a:p>
          <a:r>
            <a:rPr lang="en-US" dirty="0"/>
            <a:t>Raw material</a:t>
          </a:r>
          <a:endParaRPr lang="en-BE" dirty="0"/>
        </a:p>
      </dgm:t>
    </dgm:pt>
    <dgm:pt modelId="{4D39AD26-BC06-478A-A116-763BBD9AC7F6}" type="parTrans" cxnId="{1B5A3331-198B-4B8D-A0DD-EB38A73C5DEB}">
      <dgm:prSet/>
      <dgm:spPr/>
      <dgm:t>
        <a:bodyPr/>
        <a:lstStyle/>
        <a:p>
          <a:endParaRPr lang="en-BE"/>
        </a:p>
      </dgm:t>
    </dgm:pt>
    <dgm:pt modelId="{93F9F5C7-175D-460F-967A-35F6C5C1CD2A}" type="sibTrans" cxnId="{1B5A3331-198B-4B8D-A0DD-EB38A73C5DEB}">
      <dgm:prSet/>
      <dgm:spPr/>
      <dgm:t>
        <a:bodyPr/>
        <a:lstStyle/>
        <a:p>
          <a:endParaRPr lang="en-BE"/>
        </a:p>
      </dgm:t>
    </dgm:pt>
    <dgm:pt modelId="{A168DDDD-9D16-49BF-B56D-AA2372181DF6}">
      <dgm:prSet phldrT="[Text]" phldr="0"/>
      <dgm:spPr/>
      <dgm:t>
        <a:bodyPr/>
        <a:lstStyle/>
        <a:p>
          <a:r>
            <a:rPr lang="en-US" dirty="0"/>
            <a:t>EG SEP-Art D-FENSE</a:t>
          </a:r>
          <a:endParaRPr lang="en-BE" dirty="0"/>
        </a:p>
      </dgm:t>
    </dgm:pt>
    <dgm:pt modelId="{6FB91A41-E4EC-41EC-AB61-00984A98E72C}" type="parTrans" cxnId="{DF02DCD3-385D-48D3-8CE7-52C6DE6261C7}">
      <dgm:prSet/>
      <dgm:spPr/>
      <dgm:t>
        <a:bodyPr/>
        <a:lstStyle/>
        <a:p>
          <a:endParaRPr lang="en-BE"/>
        </a:p>
      </dgm:t>
    </dgm:pt>
    <dgm:pt modelId="{285CDAB1-FAAF-4266-83F4-5A16D067E948}" type="sibTrans" cxnId="{DF02DCD3-385D-48D3-8CE7-52C6DE6261C7}">
      <dgm:prSet/>
      <dgm:spPr/>
      <dgm:t>
        <a:bodyPr/>
        <a:lstStyle/>
        <a:p>
          <a:endParaRPr lang="en-BE"/>
        </a:p>
      </dgm:t>
    </dgm:pt>
    <dgm:pt modelId="{72C1968E-1CD3-4133-BEFB-183AC3FE98DA}">
      <dgm:prSet phldrT="[Text]" phldr="0"/>
      <dgm:spPr/>
      <dgm:t>
        <a:bodyPr/>
        <a:lstStyle/>
        <a:p>
          <a:endParaRPr lang="en-BE" dirty="0"/>
        </a:p>
      </dgm:t>
    </dgm:pt>
    <dgm:pt modelId="{DF952888-F60B-4BE1-969D-2FA0A4D3711F}" type="parTrans" cxnId="{2FF7B79E-E53C-4126-86E7-40642A83E075}">
      <dgm:prSet/>
      <dgm:spPr/>
      <dgm:t>
        <a:bodyPr/>
        <a:lstStyle/>
        <a:p>
          <a:endParaRPr lang="en-BE"/>
        </a:p>
      </dgm:t>
    </dgm:pt>
    <dgm:pt modelId="{DDF596BB-0E01-4ABF-B5ED-AD7DD453FC39}" type="sibTrans" cxnId="{2FF7B79E-E53C-4126-86E7-40642A83E075}">
      <dgm:prSet/>
      <dgm:spPr/>
      <dgm:t>
        <a:bodyPr/>
        <a:lstStyle/>
        <a:p>
          <a:endParaRPr lang="en-BE"/>
        </a:p>
      </dgm:t>
    </dgm:pt>
    <dgm:pt modelId="{0A7DD00D-3BEB-4820-AEFB-711F02312FC6}">
      <dgm:prSet phldrT="[Text]"/>
      <dgm:spPr/>
      <dgm:t>
        <a:bodyPr/>
        <a:lstStyle/>
        <a:p>
          <a:r>
            <a:rPr lang="en-US" dirty="0"/>
            <a:t>Hatching</a:t>
          </a:r>
          <a:endParaRPr lang="en-BE" dirty="0"/>
        </a:p>
      </dgm:t>
    </dgm:pt>
    <dgm:pt modelId="{2946DFDF-559A-4A3D-AE4C-C587E0CF0474}" type="parTrans" cxnId="{CEAFB1A4-286C-45DE-92CF-51950B5BE364}">
      <dgm:prSet/>
      <dgm:spPr/>
      <dgm:t>
        <a:bodyPr/>
        <a:lstStyle/>
        <a:p>
          <a:endParaRPr lang="en-BE"/>
        </a:p>
      </dgm:t>
    </dgm:pt>
    <dgm:pt modelId="{B35C8545-783A-4F0D-8198-A35EC801EFD5}" type="sibTrans" cxnId="{CEAFB1A4-286C-45DE-92CF-51950B5BE364}">
      <dgm:prSet/>
      <dgm:spPr/>
      <dgm:t>
        <a:bodyPr/>
        <a:lstStyle/>
        <a:p>
          <a:endParaRPr lang="en-BE"/>
        </a:p>
      </dgm:t>
    </dgm:pt>
    <dgm:pt modelId="{E7BF607C-C031-419A-90D8-F84E32B6492D}">
      <dgm:prSet phldrT="[Text]"/>
      <dgm:spPr/>
      <dgm:t>
        <a:bodyPr/>
        <a:lstStyle/>
        <a:p>
          <a:r>
            <a:rPr lang="en-US" dirty="0"/>
            <a:t>Harvest, Rinse &amp; Purification </a:t>
          </a:r>
          <a:endParaRPr lang="en-BE" dirty="0"/>
        </a:p>
      </dgm:t>
    </dgm:pt>
    <dgm:pt modelId="{750A1703-F120-46E8-8176-357E6AE82A4A}" type="parTrans" cxnId="{71257F2A-3A87-4586-8EEA-1246B592020E}">
      <dgm:prSet/>
      <dgm:spPr/>
      <dgm:t>
        <a:bodyPr/>
        <a:lstStyle/>
        <a:p>
          <a:endParaRPr lang="en-BE"/>
        </a:p>
      </dgm:t>
    </dgm:pt>
    <dgm:pt modelId="{D503A9F1-D598-480E-A456-75FE9A24EDD1}" type="sibTrans" cxnId="{71257F2A-3A87-4586-8EEA-1246B592020E}">
      <dgm:prSet/>
      <dgm:spPr/>
      <dgm:t>
        <a:bodyPr/>
        <a:lstStyle/>
        <a:p>
          <a:endParaRPr lang="en-BE"/>
        </a:p>
      </dgm:t>
    </dgm:pt>
    <dgm:pt modelId="{1FF07042-DBA5-4B0B-AF54-9EB9712FFA20}">
      <dgm:prSet/>
      <dgm:spPr/>
      <dgm:t>
        <a:bodyPr/>
        <a:lstStyle/>
        <a:p>
          <a:r>
            <a:rPr lang="en-US" dirty="0"/>
            <a:t>1g cysts/L</a:t>
          </a:r>
          <a:endParaRPr lang="en-BE" dirty="0"/>
        </a:p>
      </dgm:t>
    </dgm:pt>
    <dgm:pt modelId="{F916C6D5-2A1D-4477-89D5-66CDB7E33165}" type="parTrans" cxnId="{DC23D42C-6B22-40BE-B9D9-027102E68680}">
      <dgm:prSet/>
      <dgm:spPr/>
      <dgm:t>
        <a:bodyPr/>
        <a:lstStyle/>
        <a:p>
          <a:endParaRPr lang="en-BE"/>
        </a:p>
      </dgm:t>
    </dgm:pt>
    <dgm:pt modelId="{89E7960C-6F51-45CC-8B42-A99EFC289AB3}" type="sibTrans" cxnId="{DC23D42C-6B22-40BE-B9D9-027102E68680}">
      <dgm:prSet/>
      <dgm:spPr/>
      <dgm:t>
        <a:bodyPr/>
        <a:lstStyle/>
        <a:p>
          <a:endParaRPr lang="en-BE"/>
        </a:p>
      </dgm:t>
    </dgm:pt>
    <dgm:pt modelId="{000CD2CD-E351-4F8F-8236-8FF6614487B1}">
      <dgm:prSet/>
      <dgm:spPr/>
      <dgm:t>
        <a:bodyPr/>
        <a:lstStyle/>
        <a:p>
          <a:r>
            <a:rPr lang="en-US" dirty="0"/>
            <a:t>Application of </a:t>
          </a:r>
          <a:r>
            <a:rPr lang="en-US" dirty="0" err="1"/>
            <a:t>Sanocare</a:t>
          </a:r>
          <a:r>
            <a:rPr lang="en-US" dirty="0"/>
            <a:t> ACE Pro</a:t>
          </a:r>
          <a:endParaRPr lang="en-BE" dirty="0"/>
        </a:p>
      </dgm:t>
    </dgm:pt>
    <dgm:pt modelId="{7C742288-511E-4386-BB1C-8B9EF37F9986}" type="parTrans" cxnId="{20D5DC1A-F7D8-4066-94A6-E562188050A4}">
      <dgm:prSet/>
      <dgm:spPr/>
      <dgm:t>
        <a:bodyPr/>
        <a:lstStyle/>
        <a:p>
          <a:endParaRPr lang="en-BE"/>
        </a:p>
      </dgm:t>
    </dgm:pt>
    <dgm:pt modelId="{0FA1F4E1-2CCD-4603-8889-A0C3550D7051}" type="sibTrans" cxnId="{20D5DC1A-F7D8-4066-94A6-E562188050A4}">
      <dgm:prSet/>
      <dgm:spPr/>
      <dgm:t>
        <a:bodyPr/>
        <a:lstStyle/>
        <a:p>
          <a:endParaRPr lang="en-BE"/>
        </a:p>
      </dgm:t>
    </dgm:pt>
    <dgm:pt modelId="{749012F5-960C-4F02-97D2-9A04115E37D2}">
      <dgm:prSet/>
      <dgm:spPr/>
      <dgm:t>
        <a:bodyPr/>
        <a:lstStyle/>
        <a:p>
          <a:r>
            <a:rPr lang="en-US" dirty="0"/>
            <a:t>18h</a:t>
          </a:r>
          <a:endParaRPr lang="en-BE" dirty="0"/>
        </a:p>
      </dgm:t>
    </dgm:pt>
    <dgm:pt modelId="{2D52A1A8-FE76-451E-8B2E-65A835686E39}" type="parTrans" cxnId="{6FB4FAF8-A36F-4485-8F52-15C95FA68935}">
      <dgm:prSet/>
      <dgm:spPr/>
      <dgm:t>
        <a:bodyPr/>
        <a:lstStyle/>
        <a:p>
          <a:endParaRPr lang="en-BE"/>
        </a:p>
      </dgm:t>
    </dgm:pt>
    <dgm:pt modelId="{EAB4DBD8-F01C-4685-902E-6D17AA178F95}" type="sibTrans" cxnId="{6FB4FAF8-A36F-4485-8F52-15C95FA68935}">
      <dgm:prSet/>
      <dgm:spPr/>
      <dgm:t>
        <a:bodyPr/>
        <a:lstStyle/>
        <a:p>
          <a:endParaRPr lang="en-BE"/>
        </a:p>
      </dgm:t>
    </dgm:pt>
    <dgm:pt modelId="{933B7E78-223E-41B0-97CB-03C54539D85E}">
      <dgm:prSet phldrT="[Text]"/>
      <dgm:spPr/>
      <dgm:t>
        <a:bodyPr/>
        <a:lstStyle/>
        <a:p>
          <a:r>
            <a:rPr lang="en-US" dirty="0"/>
            <a:t>Paste</a:t>
          </a:r>
          <a:endParaRPr lang="en-BE" dirty="0"/>
        </a:p>
      </dgm:t>
    </dgm:pt>
    <dgm:pt modelId="{D93F80A8-0696-45A1-8ED4-C5C7083CD79C}" type="parTrans" cxnId="{03632C13-514F-494A-8B3C-DCDADB2BBD2C}">
      <dgm:prSet/>
      <dgm:spPr/>
      <dgm:t>
        <a:bodyPr/>
        <a:lstStyle/>
        <a:p>
          <a:endParaRPr lang="en-BE"/>
        </a:p>
      </dgm:t>
    </dgm:pt>
    <dgm:pt modelId="{3F680891-8457-4FF1-B801-F01FBF2A6486}" type="sibTrans" cxnId="{03632C13-514F-494A-8B3C-DCDADB2BBD2C}">
      <dgm:prSet/>
      <dgm:spPr/>
      <dgm:t>
        <a:bodyPr/>
        <a:lstStyle/>
        <a:p>
          <a:endParaRPr lang="en-BE"/>
        </a:p>
      </dgm:t>
    </dgm:pt>
    <dgm:pt modelId="{61275071-D119-4720-86CF-AFBCE535C1C6}">
      <dgm:prSet/>
      <dgm:spPr/>
      <dgm:t>
        <a:bodyPr/>
        <a:lstStyle/>
        <a:p>
          <a:r>
            <a:rPr lang="en-US" dirty="0"/>
            <a:t>Separate nauplii from cysts via SEP-Art® tools</a:t>
          </a:r>
          <a:endParaRPr lang="en-BE" dirty="0"/>
        </a:p>
      </dgm:t>
    </dgm:pt>
    <dgm:pt modelId="{53EA68EE-EF2A-4854-B629-208A65ED325A}" type="parTrans" cxnId="{023472F0-870A-4F1A-8542-568AA8ADA4C3}">
      <dgm:prSet/>
      <dgm:spPr/>
      <dgm:t>
        <a:bodyPr/>
        <a:lstStyle/>
        <a:p>
          <a:endParaRPr lang="en-BE"/>
        </a:p>
      </dgm:t>
    </dgm:pt>
    <dgm:pt modelId="{394F37A0-6281-44DB-BBF1-CDCC8D3B5F19}" type="sibTrans" cxnId="{023472F0-870A-4F1A-8542-568AA8ADA4C3}">
      <dgm:prSet/>
      <dgm:spPr/>
      <dgm:t>
        <a:bodyPr/>
        <a:lstStyle/>
        <a:p>
          <a:endParaRPr lang="en-BE"/>
        </a:p>
      </dgm:t>
    </dgm:pt>
    <dgm:pt modelId="{B8BECA7F-5351-44F6-8A5C-EDB58631657C}">
      <dgm:prSet/>
      <dgm:spPr/>
      <dgm:t>
        <a:bodyPr/>
        <a:lstStyle/>
        <a:p>
          <a:r>
            <a:rPr lang="en-US" dirty="0"/>
            <a:t>Concentrate</a:t>
          </a:r>
          <a:endParaRPr lang="en-BE" dirty="0"/>
        </a:p>
      </dgm:t>
    </dgm:pt>
    <dgm:pt modelId="{AE4DEDFC-8702-4BBE-8BED-EE8171059262}" type="parTrans" cxnId="{2D160A66-A1DA-437A-8ECC-53C2E9E4BFA4}">
      <dgm:prSet/>
      <dgm:spPr/>
      <dgm:t>
        <a:bodyPr/>
        <a:lstStyle/>
        <a:p>
          <a:endParaRPr lang="en-BE"/>
        </a:p>
      </dgm:t>
    </dgm:pt>
    <dgm:pt modelId="{D2CEBB97-E946-44CF-B126-677FF4F8C165}" type="sibTrans" cxnId="{2D160A66-A1DA-437A-8ECC-53C2E9E4BFA4}">
      <dgm:prSet/>
      <dgm:spPr/>
      <dgm:t>
        <a:bodyPr/>
        <a:lstStyle/>
        <a:p>
          <a:endParaRPr lang="en-BE"/>
        </a:p>
      </dgm:t>
    </dgm:pt>
    <dgm:pt modelId="{5E0FDEF5-E272-4B92-97DF-7FBDD2D44D2A}">
      <dgm:prSet phldrT="[Text]"/>
      <dgm:spPr/>
      <dgm:t>
        <a:bodyPr/>
        <a:lstStyle/>
        <a:p>
          <a:r>
            <a:rPr lang="en-US" dirty="0"/>
            <a:t>Concentrate nauplii to paste</a:t>
          </a:r>
          <a:endParaRPr lang="en-BE" dirty="0"/>
        </a:p>
      </dgm:t>
    </dgm:pt>
    <dgm:pt modelId="{4ACB682A-16C4-4ED3-86BC-9D61BDA8FB9C}" type="parTrans" cxnId="{C6EEE03C-AAAF-4B66-975A-C29F39D92997}">
      <dgm:prSet/>
      <dgm:spPr/>
      <dgm:t>
        <a:bodyPr/>
        <a:lstStyle/>
        <a:p>
          <a:endParaRPr lang="en-BE"/>
        </a:p>
      </dgm:t>
    </dgm:pt>
    <dgm:pt modelId="{2373478C-F12F-4ED0-8EFE-3A6BD82EB485}" type="sibTrans" cxnId="{C6EEE03C-AAAF-4B66-975A-C29F39D92997}">
      <dgm:prSet/>
      <dgm:spPr/>
      <dgm:t>
        <a:bodyPr/>
        <a:lstStyle/>
        <a:p>
          <a:endParaRPr lang="en-BE"/>
        </a:p>
      </dgm:t>
    </dgm:pt>
    <dgm:pt modelId="{D67D2D1D-F74F-4033-AE81-BE2A89A083F7}">
      <dgm:prSet phldrT="[Text]" phldr="0"/>
      <dgm:spPr/>
      <dgm:t>
        <a:bodyPr/>
        <a:lstStyle/>
        <a:p>
          <a:endParaRPr lang="en-BE" dirty="0"/>
        </a:p>
      </dgm:t>
    </dgm:pt>
    <dgm:pt modelId="{DC464DBF-0AA4-4F4C-9AF0-E1DEF9216768}" type="sibTrans" cxnId="{88B4DDBE-110D-41F5-98FF-00C9EFBAB1C5}">
      <dgm:prSet/>
      <dgm:spPr/>
      <dgm:t>
        <a:bodyPr/>
        <a:lstStyle/>
        <a:p>
          <a:endParaRPr lang="en-BE"/>
        </a:p>
      </dgm:t>
    </dgm:pt>
    <dgm:pt modelId="{2DD6DD2C-2B74-4353-AD14-BD5E00E6A818}" type="parTrans" cxnId="{88B4DDBE-110D-41F5-98FF-00C9EFBAB1C5}">
      <dgm:prSet/>
      <dgm:spPr/>
      <dgm:t>
        <a:bodyPr/>
        <a:lstStyle/>
        <a:p>
          <a:endParaRPr lang="en-BE"/>
        </a:p>
      </dgm:t>
    </dgm:pt>
    <dgm:pt modelId="{DC632A97-7EB1-47AB-8968-BA35C5FE97E3}">
      <dgm:prSet/>
      <dgm:spPr/>
      <dgm:t>
        <a:bodyPr/>
        <a:lstStyle/>
        <a:p>
          <a:endParaRPr lang="en-BE" dirty="0"/>
        </a:p>
      </dgm:t>
    </dgm:pt>
    <dgm:pt modelId="{8F626043-7079-4CB0-AE27-6678D79C3500}" type="parTrans" cxnId="{3E6EC20E-68BD-4A19-8FC3-2FCED2037365}">
      <dgm:prSet/>
      <dgm:spPr/>
      <dgm:t>
        <a:bodyPr/>
        <a:lstStyle/>
        <a:p>
          <a:endParaRPr lang="en-BE"/>
        </a:p>
      </dgm:t>
    </dgm:pt>
    <dgm:pt modelId="{5657D197-1478-4FF8-A330-0AE0015FCA5B}" type="sibTrans" cxnId="{3E6EC20E-68BD-4A19-8FC3-2FCED2037365}">
      <dgm:prSet/>
      <dgm:spPr/>
      <dgm:t>
        <a:bodyPr/>
        <a:lstStyle/>
        <a:p>
          <a:endParaRPr lang="en-BE"/>
        </a:p>
      </dgm:t>
    </dgm:pt>
    <dgm:pt modelId="{3F8C813C-E7A3-4125-88A5-A016627571A8}" type="pres">
      <dgm:prSet presAssocID="{48FCD9F3-F708-4533-AFEF-21E89348DD61}" presName="Name0" presStyleCnt="0">
        <dgm:presLayoutVars>
          <dgm:dir/>
          <dgm:resizeHandles val="exact"/>
        </dgm:presLayoutVars>
      </dgm:prSet>
      <dgm:spPr/>
    </dgm:pt>
    <dgm:pt modelId="{19EAF5AF-41B3-4A02-8325-6AF493BEF52E}" type="pres">
      <dgm:prSet presAssocID="{9537887E-8D65-4FCE-A420-F5D5F252D9E7}" presName="composite" presStyleCnt="0"/>
      <dgm:spPr/>
    </dgm:pt>
    <dgm:pt modelId="{323B0BE5-CC9D-45DA-9C5C-8F04F7E619EB}" type="pres">
      <dgm:prSet presAssocID="{9537887E-8D65-4FCE-A420-F5D5F252D9E7}" presName="imagSh" presStyleLbl="bgImgPlace1" presStyleIdx="0" presStyleCnt="7"/>
      <dgm:spPr>
        <a:blipFill>
          <a:blip xmlns:r="http://schemas.openxmlformats.org/officeDocument/2006/relationships" r:embed="rId1"/>
          <a:srcRect/>
          <a:stretch>
            <a:fillRect l="-17000" r="-17000"/>
          </a:stretch>
        </a:blipFill>
      </dgm:spPr>
    </dgm:pt>
    <dgm:pt modelId="{7BD88F72-44DC-4CA0-B477-78B4A89936E4}" type="pres">
      <dgm:prSet presAssocID="{9537887E-8D65-4FCE-A420-F5D5F252D9E7}" presName="txNode" presStyleLbl="node1" presStyleIdx="0" presStyleCnt="7">
        <dgm:presLayoutVars>
          <dgm:bulletEnabled val="1"/>
        </dgm:presLayoutVars>
      </dgm:prSet>
      <dgm:spPr/>
    </dgm:pt>
    <dgm:pt modelId="{B0D8EE11-8A79-4F95-A79F-BB79F3FA5656}" type="pres">
      <dgm:prSet presAssocID="{93F9F5C7-175D-460F-967A-35F6C5C1CD2A}" presName="sibTrans" presStyleLbl="sibTrans2D1" presStyleIdx="0" presStyleCnt="6"/>
      <dgm:spPr/>
    </dgm:pt>
    <dgm:pt modelId="{8A9A3A0A-BF95-4604-8BD5-F728819B9F76}" type="pres">
      <dgm:prSet presAssocID="{93F9F5C7-175D-460F-967A-35F6C5C1CD2A}" presName="connTx" presStyleLbl="sibTrans2D1" presStyleIdx="0" presStyleCnt="6"/>
      <dgm:spPr/>
    </dgm:pt>
    <dgm:pt modelId="{F8E2955B-BB5A-4DDC-B5D5-8E2FC7323FE2}" type="pres">
      <dgm:prSet presAssocID="{D67D2D1D-F74F-4033-AE81-BE2A89A083F7}" presName="composite" presStyleCnt="0"/>
      <dgm:spPr/>
    </dgm:pt>
    <dgm:pt modelId="{438B247B-D005-407D-B91E-91FD1BE92CD0}" type="pres">
      <dgm:prSet presAssocID="{D67D2D1D-F74F-4033-AE81-BE2A89A083F7}" presName="imagSh" presStyleLbl="bgImgPlace1" presStyleIdx="1" presStyleCnt="7"/>
      <dgm:spPr/>
    </dgm:pt>
    <dgm:pt modelId="{9C8AA7AC-4E96-4923-A019-FD622871A378}" type="pres">
      <dgm:prSet presAssocID="{D67D2D1D-F74F-4033-AE81-BE2A89A083F7}" presName="txNode" presStyleLbl="node1" presStyleIdx="1" presStyleCnt="7">
        <dgm:presLayoutVars>
          <dgm:bulletEnabled val="1"/>
        </dgm:presLayoutVars>
      </dgm:prSet>
      <dgm:spPr/>
    </dgm:pt>
    <dgm:pt modelId="{0F8C914F-28B0-4D3C-B887-0721AC2A272D}" type="pres">
      <dgm:prSet presAssocID="{DC464DBF-0AA4-4F4C-9AF0-E1DEF9216768}" presName="sibTrans" presStyleLbl="sibTrans2D1" presStyleIdx="1" presStyleCnt="6"/>
      <dgm:spPr/>
    </dgm:pt>
    <dgm:pt modelId="{8927CE9B-4BB2-419B-9D99-8DD13D309CDD}" type="pres">
      <dgm:prSet presAssocID="{DC464DBF-0AA4-4F4C-9AF0-E1DEF9216768}" presName="connTx" presStyleLbl="sibTrans2D1" presStyleIdx="1" presStyleCnt="6"/>
      <dgm:spPr/>
    </dgm:pt>
    <dgm:pt modelId="{091EDD81-0440-40AA-B80C-112B4D1EAED6}" type="pres">
      <dgm:prSet presAssocID="{72C1968E-1CD3-4133-BEFB-183AC3FE98DA}" presName="composite" presStyleCnt="0"/>
      <dgm:spPr/>
    </dgm:pt>
    <dgm:pt modelId="{AF9DBB7E-E7A1-429E-8BCA-7E41696E0ADB}" type="pres">
      <dgm:prSet presAssocID="{72C1968E-1CD3-4133-BEFB-183AC3FE98DA}" presName="imagSh" presStyleLbl="bgImgPlace1" presStyleIdx="2" presStyleCnt="7"/>
      <dgm:spPr/>
    </dgm:pt>
    <dgm:pt modelId="{971328BE-E5D2-4F5D-A60F-0E3DD027FD6F}" type="pres">
      <dgm:prSet presAssocID="{72C1968E-1CD3-4133-BEFB-183AC3FE98DA}" presName="txNode" presStyleLbl="node1" presStyleIdx="2" presStyleCnt="7">
        <dgm:presLayoutVars>
          <dgm:bulletEnabled val="1"/>
        </dgm:presLayoutVars>
      </dgm:prSet>
      <dgm:spPr/>
    </dgm:pt>
    <dgm:pt modelId="{C23414DF-A898-44F9-8B84-D078CDBBED03}" type="pres">
      <dgm:prSet presAssocID="{DDF596BB-0E01-4ABF-B5ED-AD7DD453FC39}" presName="sibTrans" presStyleLbl="sibTrans2D1" presStyleIdx="2" presStyleCnt="6"/>
      <dgm:spPr/>
    </dgm:pt>
    <dgm:pt modelId="{9F62A90F-BEED-499F-AFB4-FE2019307A0F}" type="pres">
      <dgm:prSet presAssocID="{DDF596BB-0E01-4ABF-B5ED-AD7DD453FC39}" presName="connTx" presStyleLbl="sibTrans2D1" presStyleIdx="2" presStyleCnt="6"/>
      <dgm:spPr/>
    </dgm:pt>
    <dgm:pt modelId="{C7A6C1C9-B22C-423A-AD2D-3DFE2CDDEFC9}" type="pres">
      <dgm:prSet presAssocID="{0A7DD00D-3BEB-4820-AEFB-711F02312FC6}" presName="composite" presStyleCnt="0"/>
      <dgm:spPr/>
    </dgm:pt>
    <dgm:pt modelId="{84D6200F-57EA-4AB4-9BAC-DFDF9CE5FAF9}" type="pres">
      <dgm:prSet presAssocID="{0A7DD00D-3BEB-4820-AEFB-711F02312FC6}" presName="imagSh" presStyleLbl="bgImgPlace1" presStyleIdx="3" presStyleCnt="7"/>
      <dgm:spPr>
        <a:blipFill>
          <a:blip xmlns:r="http://schemas.openxmlformats.org/officeDocument/2006/relationships" r:embed="rId2"/>
          <a:srcRect/>
          <a:stretch>
            <a:fillRect t="-39000" b="-39000"/>
          </a:stretch>
        </a:blipFill>
      </dgm:spPr>
    </dgm:pt>
    <dgm:pt modelId="{FD8E641F-334A-4431-9BBE-20A4A918DA6E}" type="pres">
      <dgm:prSet presAssocID="{0A7DD00D-3BEB-4820-AEFB-711F02312FC6}" presName="txNode" presStyleLbl="node1" presStyleIdx="3" presStyleCnt="7">
        <dgm:presLayoutVars>
          <dgm:bulletEnabled val="1"/>
        </dgm:presLayoutVars>
      </dgm:prSet>
      <dgm:spPr/>
    </dgm:pt>
    <dgm:pt modelId="{F2837874-CDBB-4045-B94A-E3283DB842AF}" type="pres">
      <dgm:prSet presAssocID="{B35C8545-783A-4F0D-8198-A35EC801EFD5}" presName="sibTrans" presStyleLbl="sibTrans2D1" presStyleIdx="3" presStyleCnt="6"/>
      <dgm:spPr/>
    </dgm:pt>
    <dgm:pt modelId="{3F78072C-FAE8-43CE-B063-6F6ADE6E2C5D}" type="pres">
      <dgm:prSet presAssocID="{B35C8545-783A-4F0D-8198-A35EC801EFD5}" presName="connTx" presStyleLbl="sibTrans2D1" presStyleIdx="3" presStyleCnt="6"/>
      <dgm:spPr/>
    </dgm:pt>
    <dgm:pt modelId="{63A6D6C5-5FD3-4B1B-AA17-E67CBB874AB3}" type="pres">
      <dgm:prSet presAssocID="{E7BF607C-C031-419A-90D8-F84E32B6492D}" presName="composite" presStyleCnt="0"/>
      <dgm:spPr/>
    </dgm:pt>
    <dgm:pt modelId="{E05B7A75-CEDB-48E2-BFF4-03B82A85BE76}" type="pres">
      <dgm:prSet presAssocID="{E7BF607C-C031-419A-90D8-F84E32B6492D}" presName="imagSh" presStyleLbl="bgImgPlace1" presStyleIdx="4" presStyleCnt="7"/>
      <dgm:spPr>
        <a:blipFill>
          <a:blip xmlns:r="http://schemas.openxmlformats.org/officeDocument/2006/relationships" r:embed="rId3"/>
          <a:srcRect/>
          <a:stretch>
            <a:fillRect t="-17000" b="-17000"/>
          </a:stretch>
        </a:blipFill>
      </dgm:spPr>
    </dgm:pt>
    <dgm:pt modelId="{EBEB41CF-92B1-4528-95E4-4AEAA0AD28CC}" type="pres">
      <dgm:prSet presAssocID="{E7BF607C-C031-419A-90D8-F84E32B6492D}" presName="txNode" presStyleLbl="node1" presStyleIdx="4" presStyleCnt="7">
        <dgm:presLayoutVars>
          <dgm:bulletEnabled val="1"/>
        </dgm:presLayoutVars>
      </dgm:prSet>
      <dgm:spPr/>
    </dgm:pt>
    <dgm:pt modelId="{A058830F-EF50-4695-845E-45851D6C29E7}" type="pres">
      <dgm:prSet presAssocID="{D503A9F1-D598-480E-A456-75FE9A24EDD1}" presName="sibTrans" presStyleLbl="sibTrans2D1" presStyleIdx="4" presStyleCnt="6"/>
      <dgm:spPr/>
    </dgm:pt>
    <dgm:pt modelId="{EA376CC6-9ABD-45EE-A4D3-3A3E270C108E}" type="pres">
      <dgm:prSet presAssocID="{D503A9F1-D598-480E-A456-75FE9A24EDD1}" presName="connTx" presStyleLbl="sibTrans2D1" presStyleIdx="4" presStyleCnt="6"/>
      <dgm:spPr/>
    </dgm:pt>
    <dgm:pt modelId="{0ECBBFD3-CFB6-49F6-8A7E-A73CE5CCCEB7}" type="pres">
      <dgm:prSet presAssocID="{B8BECA7F-5351-44F6-8A5C-EDB58631657C}" presName="composite" presStyleCnt="0"/>
      <dgm:spPr/>
    </dgm:pt>
    <dgm:pt modelId="{E9489600-366C-496C-B84D-FD6F7678C5B6}" type="pres">
      <dgm:prSet presAssocID="{B8BECA7F-5351-44F6-8A5C-EDB58631657C}" presName="imagSh" presStyleLbl="bgImgPlace1" presStyleIdx="5" presStyleCnt="7"/>
      <dgm:spPr>
        <a:blipFill>
          <a:blip xmlns:r="http://schemas.openxmlformats.org/officeDocument/2006/relationships" r:embed="rId4"/>
          <a:srcRect/>
          <a:stretch>
            <a:fillRect t="-17000" b="-17000"/>
          </a:stretch>
        </a:blipFill>
      </dgm:spPr>
    </dgm:pt>
    <dgm:pt modelId="{01F95F22-CF88-4DA2-B75D-9327F54D5A53}" type="pres">
      <dgm:prSet presAssocID="{B8BECA7F-5351-44F6-8A5C-EDB58631657C}" presName="txNode" presStyleLbl="node1" presStyleIdx="5" presStyleCnt="7">
        <dgm:presLayoutVars>
          <dgm:bulletEnabled val="1"/>
        </dgm:presLayoutVars>
      </dgm:prSet>
      <dgm:spPr/>
    </dgm:pt>
    <dgm:pt modelId="{D16947C0-54CF-48BD-8836-5AB181FB4AD0}" type="pres">
      <dgm:prSet presAssocID="{D2CEBB97-E946-44CF-B126-677FF4F8C165}" presName="sibTrans" presStyleLbl="sibTrans2D1" presStyleIdx="5" presStyleCnt="6"/>
      <dgm:spPr/>
    </dgm:pt>
    <dgm:pt modelId="{7FC9441B-31FF-4891-A3A0-4B8F23C069FB}" type="pres">
      <dgm:prSet presAssocID="{D2CEBB97-E946-44CF-B126-677FF4F8C165}" presName="connTx" presStyleLbl="sibTrans2D1" presStyleIdx="5" presStyleCnt="6"/>
      <dgm:spPr/>
    </dgm:pt>
    <dgm:pt modelId="{B15243A9-18D8-4EF0-AE69-C671ADAD44A7}" type="pres">
      <dgm:prSet presAssocID="{933B7E78-223E-41B0-97CB-03C54539D85E}" presName="composite" presStyleCnt="0"/>
      <dgm:spPr/>
    </dgm:pt>
    <dgm:pt modelId="{D8EBA429-9D7C-44EF-9E1C-04E84EAC996E}" type="pres">
      <dgm:prSet presAssocID="{933B7E78-223E-41B0-97CB-03C54539D85E}" presName="imagSh" presStyleLbl="bgImgPlace1" presStyleIdx="6" presStyleCnt="7"/>
      <dgm:spPr>
        <a:blipFill>
          <a:blip xmlns:r="http://schemas.openxmlformats.org/officeDocument/2006/relationships" r:embed="rId5"/>
          <a:srcRect/>
          <a:stretch>
            <a:fillRect l="-17000" r="-17000"/>
          </a:stretch>
        </a:blipFill>
      </dgm:spPr>
    </dgm:pt>
    <dgm:pt modelId="{6935F230-DA88-4064-AB32-05D5C70BC48F}" type="pres">
      <dgm:prSet presAssocID="{933B7E78-223E-41B0-97CB-03C54539D85E}" presName="txNode" presStyleLbl="node1" presStyleIdx="6" presStyleCnt="7">
        <dgm:presLayoutVars>
          <dgm:bulletEnabled val="1"/>
        </dgm:presLayoutVars>
      </dgm:prSet>
      <dgm:spPr/>
    </dgm:pt>
  </dgm:ptLst>
  <dgm:cxnLst>
    <dgm:cxn modelId="{7F5C1103-2CA1-4915-8E2E-FE2CE4765B66}" type="presOf" srcId="{DC464DBF-0AA4-4F4C-9AF0-E1DEF9216768}" destId="{8927CE9B-4BB2-419B-9D99-8DD13D309CDD}" srcOrd="1" destOrd="0" presId="urn:microsoft.com/office/officeart/2005/8/layout/hProcess10"/>
    <dgm:cxn modelId="{A20A6008-6B22-4CD0-9D54-728F1304D4AB}" type="presOf" srcId="{D503A9F1-D598-480E-A456-75FE9A24EDD1}" destId="{EA376CC6-9ABD-45EE-A4D3-3A3E270C108E}" srcOrd="1" destOrd="0" presId="urn:microsoft.com/office/officeart/2005/8/layout/hProcess10"/>
    <dgm:cxn modelId="{D3A3B90B-DB53-42EC-AA55-75D12F456A27}" type="presOf" srcId="{A168DDDD-9D16-49BF-B56D-AA2372181DF6}" destId="{7BD88F72-44DC-4CA0-B477-78B4A89936E4}" srcOrd="0" destOrd="1" presId="urn:microsoft.com/office/officeart/2005/8/layout/hProcess10"/>
    <dgm:cxn modelId="{3E6EC20E-68BD-4A19-8FC3-2FCED2037365}" srcId="{B8BECA7F-5351-44F6-8A5C-EDB58631657C}" destId="{DC632A97-7EB1-47AB-8968-BA35C5FE97E3}" srcOrd="0" destOrd="0" parTransId="{8F626043-7079-4CB0-AE27-6678D79C3500}" sibTransId="{5657D197-1478-4FF8-A330-0AE0015FCA5B}"/>
    <dgm:cxn modelId="{03632C13-514F-494A-8B3C-DCDADB2BBD2C}" srcId="{48FCD9F3-F708-4533-AFEF-21E89348DD61}" destId="{933B7E78-223E-41B0-97CB-03C54539D85E}" srcOrd="6" destOrd="0" parTransId="{D93F80A8-0696-45A1-8ED4-C5C7083CD79C}" sibTransId="{3F680891-8457-4FF1-B801-F01FBF2A6486}"/>
    <dgm:cxn modelId="{20D5DC1A-F7D8-4066-94A6-E562188050A4}" srcId="{0A7DD00D-3BEB-4820-AEFB-711F02312FC6}" destId="{000CD2CD-E351-4F8F-8236-8FF6614487B1}" srcOrd="1" destOrd="0" parTransId="{7C742288-511E-4386-BB1C-8B9EF37F9986}" sibTransId="{0FA1F4E1-2CCD-4603-8889-A0C3550D7051}"/>
    <dgm:cxn modelId="{44F45E21-83FF-4B39-94C2-1AD44BFBE8FD}" type="presOf" srcId="{749012F5-960C-4F02-97D2-9A04115E37D2}" destId="{FD8E641F-334A-4431-9BBE-20A4A918DA6E}" srcOrd="0" destOrd="3" presId="urn:microsoft.com/office/officeart/2005/8/layout/hProcess10"/>
    <dgm:cxn modelId="{71257F2A-3A87-4586-8EEA-1246B592020E}" srcId="{48FCD9F3-F708-4533-AFEF-21E89348DD61}" destId="{E7BF607C-C031-419A-90D8-F84E32B6492D}" srcOrd="4" destOrd="0" parTransId="{750A1703-F120-46E8-8176-357E6AE82A4A}" sibTransId="{D503A9F1-D598-480E-A456-75FE9A24EDD1}"/>
    <dgm:cxn modelId="{1319F92A-BCB0-4271-BDFD-6C38205274E9}" type="presOf" srcId="{D2CEBB97-E946-44CF-B126-677FF4F8C165}" destId="{7FC9441B-31FF-4891-A3A0-4B8F23C069FB}" srcOrd="1" destOrd="0" presId="urn:microsoft.com/office/officeart/2005/8/layout/hProcess10"/>
    <dgm:cxn modelId="{DC23D42C-6B22-40BE-B9D9-027102E68680}" srcId="{0A7DD00D-3BEB-4820-AEFB-711F02312FC6}" destId="{1FF07042-DBA5-4B0B-AF54-9EB9712FFA20}" srcOrd="0" destOrd="0" parTransId="{F916C6D5-2A1D-4477-89D5-66CDB7E33165}" sibTransId="{89E7960C-6F51-45CC-8B42-A99EFC289AB3}"/>
    <dgm:cxn modelId="{1B5A3331-198B-4B8D-A0DD-EB38A73C5DEB}" srcId="{48FCD9F3-F708-4533-AFEF-21E89348DD61}" destId="{9537887E-8D65-4FCE-A420-F5D5F252D9E7}" srcOrd="0" destOrd="0" parTransId="{4D39AD26-BC06-478A-A116-763BBD9AC7F6}" sibTransId="{93F9F5C7-175D-460F-967A-35F6C5C1CD2A}"/>
    <dgm:cxn modelId="{ACD36C31-C45E-453F-8992-BB6BDF836E3C}" type="presOf" srcId="{E7BF607C-C031-419A-90D8-F84E32B6492D}" destId="{EBEB41CF-92B1-4528-95E4-4AEAA0AD28CC}" srcOrd="0" destOrd="0" presId="urn:microsoft.com/office/officeart/2005/8/layout/hProcess10"/>
    <dgm:cxn modelId="{C6EEE03C-AAAF-4B66-975A-C29F39D92997}" srcId="{933B7E78-223E-41B0-97CB-03C54539D85E}" destId="{5E0FDEF5-E272-4B92-97DF-7FBDD2D44D2A}" srcOrd="0" destOrd="0" parTransId="{4ACB682A-16C4-4ED3-86BC-9D61BDA8FB9C}" sibTransId="{2373478C-F12F-4ED0-8EFE-3A6BD82EB485}"/>
    <dgm:cxn modelId="{B726F63C-D11C-45DE-BD3B-88DA6591DBFB}" type="presOf" srcId="{D503A9F1-D598-480E-A456-75FE9A24EDD1}" destId="{A058830F-EF50-4695-845E-45851D6C29E7}" srcOrd="0" destOrd="0" presId="urn:microsoft.com/office/officeart/2005/8/layout/hProcess10"/>
    <dgm:cxn modelId="{6A2E1960-BEB1-43F3-AF7E-EDAF42F5B413}" type="presOf" srcId="{93F9F5C7-175D-460F-967A-35F6C5C1CD2A}" destId="{8A9A3A0A-BF95-4604-8BD5-F728819B9F76}" srcOrd="1" destOrd="0" presId="urn:microsoft.com/office/officeart/2005/8/layout/hProcess10"/>
    <dgm:cxn modelId="{CC4B9360-185E-4D51-897E-E1FABEBA294E}" type="presOf" srcId="{B35C8545-783A-4F0D-8198-A35EC801EFD5}" destId="{F2837874-CDBB-4045-B94A-E3283DB842AF}" srcOrd="0" destOrd="0" presId="urn:microsoft.com/office/officeart/2005/8/layout/hProcess10"/>
    <dgm:cxn modelId="{2D160A66-A1DA-437A-8ECC-53C2E9E4BFA4}" srcId="{48FCD9F3-F708-4533-AFEF-21E89348DD61}" destId="{B8BECA7F-5351-44F6-8A5C-EDB58631657C}" srcOrd="5" destOrd="0" parTransId="{AE4DEDFC-8702-4BBE-8BED-EE8171059262}" sibTransId="{D2CEBB97-E946-44CF-B126-677FF4F8C165}"/>
    <dgm:cxn modelId="{5E972B49-B5AA-4137-8B05-98C486B6C6BE}" type="presOf" srcId="{61275071-D119-4720-86CF-AFBCE535C1C6}" destId="{EBEB41CF-92B1-4528-95E4-4AEAA0AD28CC}" srcOrd="0" destOrd="1" presId="urn:microsoft.com/office/officeart/2005/8/layout/hProcess10"/>
    <dgm:cxn modelId="{7B4C326B-785C-44AD-9EED-8B1A22D627E2}" type="presOf" srcId="{5E0FDEF5-E272-4B92-97DF-7FBDD2D44D2A}" destId="{6935F230-DA88-4064-AB32-05D5C70BC48F}" srcOrd="0" destOrd="1" presId="urn:microsoft.com/office/officeart/2005/8/layout/hProcess10"/>
    <dgm:cxn modelId="{E81F4274-4E92-4976-8DFE-1A00A9DD67E2}" type="presOf" srcId="{933B7E78-223E-41B0-97CB-03C54539D85E}" destId="{6935F230-DA88-4064-AB32-05D5C70BC48F}" srcOrd="0" destOrd="0" presId="urn:microsoft.com/office/officeart/2005/8/layout/hProcess10"/>
    <dgm:cxn modelId="{16341579-3B74-4D23-8481-E2B1EF3FAECD}" type="presOf" srcId="{DC464DBF-0AA4-4F4C-9AF0-E1DEF9216768}" destId="{0F8C914F-28B0-4D3C-B887-0721AC2A272D}" srcOrd="0" destOrd="0" presId="urn:microsoft.com/office/officeart/2005/8/layout/hProcess10"/>
    <dgm:cxn modelId="{E0E5BF89-0045-4D72-AE43-B52A4671C2AC}" type="presOf" srcId="{1FF07042-DBA5-4B0B-AF54-9EB9712FFA20}" destId="{FD8E641F-334A-4431-9BBE-20A4A918DA6E}" srcOrd="0" destOrd="1" presId="urn:microsoft.com/office/officeart/2005/8/layout/hProcess10"/>
    <dgm:cxn modelId="{3214AB93-1D06-4767-915C-52183D287AD2}" type="presOf" srcId="{0A7DD00D-3BEB-4820-AEFB-711F02312FC6}" destId="{FD8E641F-334A-4431-9BBE-20A4A918DA6E}" srcOrd="0" destOrd="0" presId="urn:microsoft.com/office/officeart/2005/8/layout/hProcess10"/>
    <dgm:cxn modelId="{6D1EF59C-EDDD-4C7C-858B-8C3B965FEF8A}" type="presOf" srcId="{DC632A97-7EB1-47AB-8968-BA35C5FE97E3}" destId="{01F95F22-CF88-4DA2-B75D-9327F54D5A53}" srcOrd="0" destOrd="1" presId="urn:microsoft.com/office/officeart/2005/8/layout/hProcess10"/>
    <dgm:cxn modelId="{2FF7B79E-E53C-4126-86E7-40642A83E075}" srcId="{48FCD9F3-F708-4533-AFEF-21E89348DD61}" destId="{72C1968E-1CD3-4133-BEFB-183AC3FE98DA}" srcOrd="2" destOrd="0" parTransId="{DF952888-F60B-4BE1-969D-2FA0A4D3711F}" sibTransId="{DDF596BB-0E01-4ABF-B5ED-AD7DD453FC39}"/>
    <dgm:cxn modelId="{4FF253A3-5791-45A3-8675-E80460FFE38F}" type="presOf" srcId="{B35C8545-783A-4F0D-8198-A35EC801EFD5}" destId="{3F78072C-FAE8-43CE-B063-6F6ADE6E2C5D}" srcOrd="1" destOrd="0" presId="urn:microsoft.com/office/officeart/2005/8/layout/hProcess10"/>
    <dgm:cxn modelId="{CEAFB1A4-286C-45DE-92CF-51950B5BE364}" srcId="{48FCD9F3-F708-4533-AFEF-21E89348DD61}" destId="{0A7DD00D-3BEB-4820-AEFB-711F02312FC6}" srcOrd="3" destOrd="0" parTransId="{2946DFDF-559A-4A3D-AE4C-C587E0CF0474}" sibTransId="{B35C8545-783A-4F0D-8198-A35EC801EFD5}"/>
    <dgm:cxn modelId="{BDD931A6-F940-4721-9FB8-C378B8BC646B}" type="presOf" srcId="{48FCD9F3-F708-4533-AFEF-21E89348DD61}" destId="{3F8C813C-E7A3-4125-88A5-A016627571A8}" srcOrd="0" destOrd="0" presId="urn:microsoft.com/office/officeart/2005/8/layout/hProcess10"/>
    <dgm:cxn modelId="{BD34EDB6-BF8F-431E-BA15-8DAF21F66118}" type="presOf" srcId="{72C1968E-1CD3-4133-BEFB-183AC3FE98DA}" destId="{971328BE-E5D2-4F5D-A60F-0E3DD027FD6F}" srcOrd="0" destOrd="0" presId="urn:microsoft.com/office/officeart/2005/8/layout/hProcess10"/>
    <dgm:cxn modelId="{88B4DDBE-110D-41F5-98FF-00C9EFBAB1C5}" srcId="{48FCD9F3-F708-4533-AFEF-21E89348DD61}" destId="{D67D2D1D-F74F-4033-AE81-BE2A89A083F7}" srcOrd="1" destOrd="0" parTransId="{2DD6DD2C-2B74-4353-AD14-BD5E00E6A818}" sibTransId="{DC464DBF-0AA4-4F4C-9AF0-E1DEF9216768}"/>
    <dgm:cxn modelId="{D30FF5C7-7445-476B-868C-3F0F95E2E8E7}" type="presOf" srcId="{9537887E-8D65-4FCE-A420-F5D5F252D9E7}" destId="{7BD88F72-44DC-4CA0-B477-78B4A89936E4}" srcOrd="0" destOrd="0" presId="urn:microsoft.com/office/officeart/2005/8/layout/hProcess10"/>
    <dgm:cxn modelId="{A42782C8-7FA7-46C2-A5AC-13F8128FBC4B}" type="presOf" srcId="{DDF596BB-0E01-4ABF-B5ED-AD7DD453FC39}" destId="{C23414DF-A898-44F9-8B84-D078CDBBED03}" srcOrd="0" destOrd="0" presId="urn:microsoft.com/office/officeart/2005/8/layout/hProcess10"/>
    <dgm:cxn modelId="{7C3544CA-4DEE-4357-BFA6-E41307808292}" type="presOf" srcId="{DDF596BB-0E01-4ABF-B5ED-AD7DD453FC39}" destId="{9F62A90F-BEED-499F-AFB4-FE2019307A0F}" srcOrd="1" destOrd="0" presId="urn:microsoft.com/office/officeart/2005/8/layout/hProcess10"/>
    <dgm:cxn modelId="{6C5A75D1-2D58-4D83-BB9D-9DB5C7C3ABD7}" type="presOf" srcId="{000CD2CD-E351-4F8F-8236-8FF6614487B1}" destId="{FD8E641F-334A-4431-9BBE-20A4A918DA6E}" srcOrd="0" destOrd="2" presId="urn:microsoft.com/office/officeart/2005/8/layout/hProcess10"/>
    <dgm:cxn modelId="{DF02DCD3-385D-48D3-8CE7-52C6DE6261C7}" srcId="{9537887E-8D65-4FCE-A420-F5D5F252D9E7}" destId="{A168DDDD-9D16-49BF-B56D-AA2372181DF6}" srcOrd="0" destOrd="0" parTransId="{6FB91A41-E4EC-41EC-AB61-00984A98E72C}" sibTransId="{285CDAB1-FAAF-4266-83F4-5A16D067E948}"/>
    <dgm:cxn modelId="{577153DB-8A5E-4DA8-B66F-1085126BBAB2}" type="presOf" srcId="{D67D2D1D-F74F-4033-AE81-BE2A89A083F7}" destId="{9C8AA7AC-4E96-4923-A019-FD622871A378}" srcOrd="0" destOrd="0" presId="urn:microsoft.com/office/officeart/2005/8/layout/hProcess10"/>
    <dgm:cxn modelId="{A6E5F7E4-ACC9-4CDA-80D1-FCA4E7D63133}" type="presOf" srcId="{B8BECA7F-5351-44F6-8A5C-EDB58631657C}" destId="{01F95F22-CF88-4DA2-B75D-9327F54D5A53}" srcOrd="0" destOrd="0" presId="urn:microsoft.com/office/officeart/2005/8/layout/hProcess10"/>
    <dgm:cxn modelId="{6C7371F0-AE92-4D5C-AC4A-01F825DB6766}" type="presOf" srcId="{D2CEBB97-E946-44CF-B126-677FF4F8C165}" destId="{D16947C0-54CF-48BD-8836-5AB181FB4AD0}" srcOrd="0" destOrd="0" presId="urn:microsoft.com/office/officeart/2005/8/layout/hProcess10"/>
    <dgm:cxn modelId="{023472F0-870A-4F1A-8542-568AA8ADA4C3}" srcId="{E7BF607C-C031-419A-90D8-F84E32B6492D}" destId="{61275071-D119-4720-86CF-AFBCE535C1C6}" srcOrd="0" destOrd="0" parTransId="{53EA68EE-EF2A-4854-B629-208A65ED325A}" sibTransId="{394F37A0-6281-44DB-BBF1-CDCC8D3B5F19}"/>
    <dgm:cxn modelId="{FA1C22F6-B112-4446-987D-EFDE12A793CD}" type="presOf" srcId="{93F9F5C7-175D-460F-967A-35F6C5C1CD2A}" destId="{B0D8EE11-8A79-4F95-A79F-BB79F3FA5656}" srcOrd="0" destOrd="0" presId="urn:microsoft.com/office/officeart/2005/8/layout/hProcess10"/>
    <dgm:cxn modelId="{6FB4FAF8-A36F-4485-8F52-15C95FA68935}" srcId="{0A7DD00D-3BEB-4820-AEFB-711F02312FC6}" destId="{749012F5-960C-4F02-97D2-9A04115E37D2}" srcOrd="2" destOrd="0" parTransId="{2D52A1A8-FE76-451E-8B2E-65A835686E39}" sibTransId="{EAB4DBD8-F01C-4685-902E-6D17AA178F95}"/>
    <dgm:cxn modelId="{6BF49425-2516-483C-9A88-75EA64135669}" type="presParOf" srcId="{3F8C813C-E7A3-4125-88A5-A016627571A8}" destId="{19EAF5AF-41B3-4A02-8325-6AF493BEF52E}" srcOrd="0" destOrd="0" presId="urn:microsoft.com/office/officeart/2005/8/layout/hProcess10"/>
    <dgm:cxn modelId="{DF3B1BBE-8905-4F63-A5E4-A406E9EAF52E}" type="presParOf" srcId="{19EAF5AF-41B3-4A02-8325-6AF493BEF52E}" destId="{323B0BE5-CC9D-45DA-9C5C-8F04F7E619EB}" srcOrd="0" destOrd="0" presId="urn:microsoft.com/office/officeart/2005/8/layout/hProcess10"/>
    <dgm:cxn modelId="{B534A969-12B2-4F4F-B068-4DA3B1F8679F}" type="presParOf" srcId="{19EAF5AF-41B3-4A02-8325-6AF493BEF52E}" destId="{7BD88F72-44DC-4CA0-B477-78B4A89936E4}" srcOrd="1" destOrd="0" presId="urn:microsoft.com/office/officeart/2005/8/layout/hProcess10"/>
    <dgm:cxn modelId="{943F334B-DE99-4B15-9AD3-92A8BDC18CDE}" type="presParOf" srcId="{3F8C813C-E7A3-4125-88A5-A016627571A8}" destId="{B0D8EE11-8A79-4F95-A79F-BB79F3FA5656}" srcOrd="1" destOrd="0" presId="urn:microsoft.com/office/officeart/2005/8/layout/hProcess10"/>
    <dgm:cxn modelId="{5A713D73-A242-4C9D-B5A8-48944E7F7CE7}" type="presParOf" srcId="{B0D8EE11-8A79-4F95-A79F-BB79F3FA5656}" destId="{8A9A3A0A-BF95-4604-8BD5-F728819B9F76}" srcOrd="0" destOrd="0" presId="urn:microsoft.com/office/officeart/2005/8/layout/hProcess10"/>
    <dgm:cxn modelId="{78531C6D-F8D0-484A-9E05-EE5CE042BCC6}" type="presParOf" srcId="{3F8C813C-E7A3-4125-88A5-A016627571A8}" destId="{F8E2955B-BB5A-4DDC-B5D5-8E2FC7323FE2}" srcOrd="2" destOrd="0" presId="urn:microsoft.com/office/officeart/2005/8/layout/hProcess10"/>
    <dgm:cxn modelId="{62094331-4B99-4614-83FF-F7A681FE0014}" type="presParOf" srcId="{F8E2955B-BB5A-4DDC-B5D5-8E2FC7323FE2}" destId="{438B247B-D005-407D-B91E-91FD1BE92CD0}" srcOrd="0" destOrd="0" presId="urn:microsoft.com/office/officeart/2005/8/layout/hProcess10"/>
    <dgm:cxn modelId="{A751F204-5FB7-4AE5-BE4A-0C274FE127DF}" type="presParOf" srcId="{F8E2955B-BB5A-4DDC-B5D5-8E2FC7323FE2}" destId="{9C8AA7AC-4E96-4923-A019-FD622871A378}" srcOrd="1" destOrd="0" presId="urn:microsoft.com/office/officeart/2005/8/layout/hProcess10"/>
    <dgm:cxn modelId="{7E085D9A-87EC-46D8-A1A2-A5FAD375D93C}" type="presParOf" srcId="{3F8C813C-E7A3-4125-88A5-A016627571A8}" destId="{0F8C914F-28B0-4D3C-B887-0721AC2A272D}" srcOrd="3" destOrd="0" presId="urn:microsoft.com/office/officeart/2005/8/layout/hProcess10"/>
    <dgm:cxn modelId="{BCA19BED-4288-46E7-93B4-5890E4461BEA}" type="presParOf" srcId="{0F8C914F-28B0-4D3C-B887-0721AC2A272D}" destId="{8927CE9B-4BB2-419B-9D99-8DD13D309CDD}" srcOrd="0" destOrd="0" presId="urn:microsoft.com/office/officeart/2005/8/layout/hProcess10"/>
    <dgm:cxn modelId="{C31F0D33-5F6D-43A0-990D-0BD916E594E2}" type="presParOf" srcId="{3F8C813C-E7A3-4125-88A5-A016627571A8}" destId="{091EDD81-0440-40AA-B80C-112B4D1EAED6}" srcOrd="4" destOrd="0" presId="urn:microsoft.com/office/officeart/2005/8/layout/hProcess10"/>
    <dgm:cxn modelId="{AE5D71C1-00AD-4E4D-82C6-0C1AEC7A7FF2}" type="presParOf" srcId="{091EDD81-0440-40AA-B80C-112B4D1EAED6}" destId="{AF9DBB7E-E7A1-429E-8BCA-7E41696E0ADB}" srcOrd="0" destOrd="0" presId="urn:microsoft.com/office/officeart/2005/8/layout/hProcess10"/>
    <dgm:cxn modelId="{647EAFE2-46F4-423C-895E-70609EC789D5}" type="presParOf" srcId="{091EDD81-0440-40AA-B80C-112B4D1EAED6}" destId="{971328BE-E5D2-4F5D-A60F-0E3DD027FD6F}" srcOrd="1" destOrd="0" presId="urn:microsoft.com/office/officeart/2005/8/layout/hProcess10"/>
    <dgm:cxn modelId="{102F6DA0-CE42-4DC5-BFC2-FD5275A466FD}" type="presParOf" srcId="{3F8C813C-E7A3-4125-88A5-A016627571A8}" destId="{C23414DF-A898-44F9-8B84-D078CDBBED03}" srcOrd="5" destOrd="0" presId="urn:microsoft.com/office/officeart/2005/8/layout/hProcess10"/>
    <dgm:cxn modelId="{F3F2124F-D866-49C6-AC4A-A2C4F02AFFB8}" type="presParOf" srcId="{C23414DF-A898-44F9-8B84-D078CDBBED03}" destId="{9F62A90F-BEED-499F-AFB4-FE2019307A0F}" srcOrd="0" destOrd="0" presId="urn:microsoft.com/office/officeart/2005/8/layout/hProcess10"/>
    <dgm:cxn modelId="{D6F9216D-B16F-4B28-A295-FB83AC60AFA9}" type="presParOf" srcId="{3F8C813C-E7A3-4125-88A5-A016627571A8}" destId="{C7A6C1C9-B22C-423A-AD2D-3DFE2CDDEFC9}" srcOrd="6" destOrd="0" presId="urn:microsoft.com/office/officeart/2005/8/layout/hProcess10"/>
    <dgm:cxn modelId="{508A234A-4439-4B4D-9F8A-C1AD41B733E9}" type="presParOf" srcId="{C7A6C1C9-B22C-423A-AD2D-3DFE2CDDEFC9}" destId="{84D6200F-57EA-4AB4-9BAC-DFDF9CE5FAF9}" srcOrd="0" destOrd="0" presId="urn:microsoft.com/office/officeart/2005/8/layout/hProcess10"/>
    <dgm:cxn modelId="{10D9774B-F9AC-4ADC-B1F1-33B919E5A822}" type="presParOf" srcId="{C7A6C1C9-B22C-423A-AD2D-3DFE2CDDEFC9}" destId="{FD8E641F-334A-4431-9BBE-20A4A918DA6E}" srcOrd="1" destOrd="0" presId="urn:microsoft.com/office/officeart/2005/8/layout/hProcess10"/>
    <dgm:cxn modelId="{7B6339B4-C797-4B9D-BE30-2A76CB7D4922}" type="presParOf" srcId="{3F8C813C-E7A3-4125-88A5-A016627571A8}" destId="{F2837874-CDBB-4045-B94A-E3283DB842AF}" srcOrd="7" destOrd="0" presId="urn:microsoft.com/office/officeart/2005/8/layout/hProcess10"/>
    <dgm:cxn modelId="{BC0188F7-2936-477F-A9BF-73F5E629CDCD}" type="presParOf" srcId="{F2837874-CDBB-4045-B94A-E3283DB842AF}" destId="{3F78072C-FAE8-43CE-B063-6F6ADE6E2C5D}" srcOrd="0" destOrd="0" presId="urn:microsoft.com/office/officeart/2005/8/layout/hProcess10"/>
    <dgm:cxn modelId="{C8F0E27D-B87C-4D3F-972D-424E93699FD6}" type="presParOf" srcId="{3F8C813C-E7A3-4125-88A5-A016627571A8}" destId="{63A6D6C5-5FD3-4B1B-AA17-E67CBB874AB3}" srcOrd="8" destOrd="0" presId="urn:microsoft.com/office/officeart/2005/8/layout/hProcess10"/>
    <dgm:cxn modelId="{1DED500B-E05D-421A-9D4C-6F933E11A745}" type="presParOf" srcId="{63A6D6C5-5FD3-4B1B-AA17-E67CBB874AB3}" destId="{E05B7A75-CEDB-48E2-BFF4-03B82A85BE76}" srcOrd="0" destOrd="0" presId="urn:microsoft.com/office/officeart/2005/8/layout/hProcess10"/>
    <dgm:cxn modelId="{371BCCC7-55E6-4D12-871D-DFCE28050CFA}" type="presParOf" srcId="{63A6D6C5-5FD3-4B1B-AA17-E67CBB874AB3}" destId="{EBEB41CF-92B1-4528-95E4-4AEAA0AD28CC}" srcOrd="1" destOrd="0" presId="urn:microsoft.com/office/officeart/2005/8/layout/hProcess10"/>
    <dgm:cxn modelId="{9F8EA6F3-D8C4-49F9-B05C-DAB1D9CA991F}" type="presParOf" srcId="{3F8C813C-E7A3-4125-88A5-A016627571A8}" destId="{A058830F-EF50-4695-845E-45851D6C29E7}" srcOrd="9" destOrd="0" presId="urn:microsoft.com/office/officeart/2005/8/layout/hProcess10"/>
    <dgm:cxn modelId="{8D169FCC-4A99-4E2E-96AD-B98678AE9E69}" type="presParOf" srcId="{A058830F-EF50-4695-845E-45851D6C29E7}" destId="{EA376CC6-9ABD-45EE-A4D3-3A3E270C108E}" srcOrd="0" destOrd="0" presId="urn:microsoft.com/office/officeart/2005/8/layout/hProcess10"/>
    <dgm:cxn modelId="{82C05524-993E-48BE-9AF6-CA18E6255AC1}" type="presParOf" srcId="{3F8C813C-E7A3-4125-88A5-A016627571A8}" destId="{0ECBBFD3-CFB6-49F6-8A7E-A73CE5CCCEB7}" srcOrd="10" destOrd="0" presId="urn:microsoft.com/office/officeart/2005/8/layout/hProcess10"/>
    <dgm:cxn modelId="{D6D9EA80-918D-4032-A531-6AD8DB887135}" type="presParOf" srcId="{0ECBBFD3-CFB6-49F6-8A7E-A73CE5CCCEB7}" destId="{E9489600-366C-496C-B84D-FD6F7678C5B6}" srcOrd="0" destOrd="0" presId="urn:microsoft.com/office/officeart/2005/8/layout/hProcess10"/>
    <dgm:cxn modelId="{22D5A1A7-D1CB-437A-9510-82F7FC277558}" type="presParOf" srcId="{0ECBBFD3-CFB6-49F6-8A7E-A73CE5CCCEB7}" destId="{01F95F22-CF88-4DA2-B75D-9327F54D5A53}" srcOrd="1" destOrd="0" presId="urn:microsoft.com/office/officeart/2005/8/layout/hProcess10"/>
    <dgm:cxn modelId="{3116307A-F2BC-468F-8241-32E07DDDAB2A}" type="presParOf" srcId="{3F8C813C-E7A3-4125-88A5-A016627571A8}" destId="{D16947C0-54CF-48BD-8836-5AB181FB4AD0}" srcOrd="11" destOrd="0" presId="urn:microsoft.com/office/officeart/2005/8/layout/hProcess10"/>
    <dgm:cxn modelId="{815E4465-ACAE-43A6-B1AA-0A0C97F4A93F}" type="presParOf" srcId="{D16947C0-54CF-48BD-8836-5AB181FB4AD0}" destId="{7FC9441B-31FF-4891-A3A0-4B8F23C069FB}" srcOrd="0" destOrd="0" presId="urn:microsoft.com/office/officeart/2005/8/layout/hProcess10"/>
    <dgm:cxn modelId="{6E63D221-D5A0-40AE-A43C-4AC363EE3105}" type="presParOf" srcId="{3F8C813C-E7A3-4125-88A5-A016627571A8}" destId="{B15243A9-18D8-4EF0-AE69-C671ADAD44A7}" srcOrd="12" destOrd="0" presId="urn:microsoft.com/office/officeart/2005/8/layout/hProcess10"/>
    <dgm:cxn modelId="{7B276D09-9BDD-4901-8916-24CBEE9E124E}" type="presParOf" srcId="{B15243A9-18D8-4EF0-AE69-C671ADAD44A7}" destId="{D8EBA429-9D7C-44EF-9E1C-04E84EAC996E}" srcOrd="0" destOrd="0" presId="urn:microsoft.com/office/officeart/2005/8/layout/hProcess10"/>
    <dgm:cxn modelId="{6BDA862D-8E90-4FA0-A769-7F61CD0F0B9C}" type="presParOf" srcId="{B15243A9-18D8-4EF0-AE69-C671ADAD44A7}" destId="{6935F230-DA88-4064-AB32-05D5C70BC48F}" srcOrd="1" destOrd="0" presId="urn:microsoft.com/office/officeart/2005/8/layout/hProcess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161E23-4C79-4544-95EC-61E70A80BC3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s-EC"/>
        </a:p>
      </dgm:t>
    </dgm:pt>
    <dgm:pt modelId="{B02FC37C-5AEE-42F0-AA16-E298A250284C}">
      <dgm:prSet/>
      <dgm:spPr/>
      <dgm:t>
        <a:bodyPr/>
        <a:lstStyle/>
        <a:p>
          <a:r>
            <a:rPr lang="es-ES" dirty="0"/>
            <a:t>Variable </a:t>
          </a:r>
          <a:r>
            <a:rPr lang="es-ES" dirty="0" err="1"/>
            <a:t>environmental</a:t>
          </a:r>
          <a:r>
            <a:rPr lang="es-ES" dirty="0"/>
            <a:t> </a:t>
          </a:r>
          <a:r>
            <a:rPr lang="es-ES" dirty="0" err="1"/>
            <a:t>conditions</a:t>
          </a:r>
          <a:endParaRPr lang="es-EC" dirty="0"/>
        </a:p>
      </dgm:t>
    </dgm:pt>
    <dgm:pt modelId="{7D691445-985A-4137-9281-3A13408D819B}" type="parTrans" cxnId="{6C755AE7-4946-4C92-87EF-FF5611ADD493}">
      <dgm:prSet/>
      <dgm:spPr/>
      <dgm:t>
        <a:bodyPr/>
        <a:lstStyle/>
        <a:p>
          <a:endParaRPr lang="es-EC"/>
        </a:p>
      </dgm:t>
    </dgm:pt>
    <dgm:pt modelId="{DEE236A8-0A93-4043-8621-AE2FF3EA9CEA}" type="sibTrans" cxnId="{6C755AE7-4946-4C92-87EF-FF5611ADD493}">
      <dgm:prSet/>
      <dgm:spPr/>
      <dgm:t>
        <a:bodyPr/>
        <a:lstStyle/>
        <a:p>
          <a:endParaRPr lang="es-EC"/>
        </a:p>
      </dgm:t>
    </dgm:pt>
    <dgm:pt modelId="{678E44FE-BB92-4A37-8184-C32BF679C547}">
      <dgm:prSet/>
      <dgm:spPr/>
      <dgm:t>
        <a:bodyPr/>
        <a:lstStyle/>
        <a:p>
          <a:r>
            <a:rPr lang="es-ES" dirty="0" err="1"/>
            <a:t>Insufficient</a:t>
          </a:r>
          <a:r>
            <a:rPr lang="es-ES" dirty="0"/>
            <a:t> light</a:t>
          </a:r>
          <a:endParaRPr lang="es-EC" dirty="0"/>
        </a:p>
      </dgm:t>
    </dgm:pt>
    <dgm:pt modelId="{8B587D71-A884-4996-A1B3-ABEE53D43A4E}" type="parTrans" cxnId="{F639055F-0980-42C7-A120-DF5F06E1DB29}">
      <dgm:prSet/>
      <dgm:spPr/>
      <dgm:t>
        <a:bodyPr/>
        <a:lstStyle/>
        <a:p>
          <a:endParaRPr lang="es-EC"/>
        </a:p>
      </dgm:t>
    </dgm:pt>
    <dgm:pt modelId="{035B9C85-9E16-45E6-88FB-7FE7D3DC8C5B}" type="sibTrans" cxnId="{F639055F-0980-42C7-A120-DF5F06E1DB29}">
      <dgm:prSet/>
      <dgm:spPr/>
      <dgm:t>
        <a:bodyPr/>
        <a:lstStyle/>
        <a:p>
          <a:endParaRPr lang="es-EC"/>
        </a:p>
      </dgm:t>
    </dgm:pt>
    <dgm:pt modelId="{EC306DF5-EAD8-4C05-A864-38E01D3DDF0F}">
      <dgm:prSet/>
      <dgm:spPr/>
      <dgm:t>
        <a:bodyPr/>
        <a:lstStyle/>
        <a:p>
          <a:r>
            <a:rPr lang="en-US" dirty="0"/>
            <a:t>Limited infrastructure for adequate processing &amp; live food handling</a:t>
          </a:r>
          <a:endParaRPr lang="es-EC" dirty="0"/>
        </a:p>
      </dgm:t>
    </dgm:pt>
    <dgm:pt modelId="{5E59915D-B09A-4F3C-A999-CCD2C472F1E8}" type="parTrans" cxnId="{160A12F6-9CA0-4A3A-AF48-64185BCEAAA6}">
      <dgm:prSet/>
      <dgm:spPr/>
      <dgm:t>
        <a:bodyPr/>
        <a:lstStyle/>
        <a:p>
          <a:endParaRPr lang="es-EC"/>
        </a:p>
      </dgm:t>
    </dgm:pt>
    <dgm:pt modelId="{A464CD41-C9AE-4044-B78F-F6368CA40640}" type="sibTrans" cxnId="{160A12F6-9CA0-4A3A-AF48-64185BCEAAA6}">
      <dgm:prSet/>
      <dgm:spPr/>
      <dgm:t>
        <a:bodyPr/>
        <a:lstStyle/>
        <a:p>
          <a:endParaRPr lang="es-EC"/>
        </a:p>
      </dgm:t>
    </dgm:pt>
    <dgm:pt modelId="{FAF5E2E2-BECC-4E72-9490-2810F199BFB7}" type="pres">
      <dgm:prSet presAssocID="{6D161E23-4C79-4544-95EC-61E70A80BC3F}" presName="linear" presStyleCnt="0">
        <dgm:presLayoutVars>
          <dgm:animLvl val="lvl"/>
          <dgm:resizeHandles val="exact"/>
        </dgm:presLayoutVars>
      </dgm:prSet>
      <dgm:spPr/>
    </dgm:pt>
    <dgm:pt modelId="{2471FEED-498B-4A5B-8F4B-34B480D648C3}" type="pres">
      <dgm:prSet presAssocID="{B02FC37C-5AEE-42F0-AA16-E298A250284C}" presName="parentText" presStyleLbl="node1" presStyleIdx="0" presStyleCnt="3">
        <dgm:presLayoutVars>
          <dgm:chMax val="0"/>
          <dgm:bulletEnabled val="1"/>
        </dgm:presLayoutVars>
      </dgm:prSet>
      <dgm:spPr/>
    </dgm:pt>
    <dgm:pt modelId="{29D1EE22-C79C-4775-95EF-5BA7371DAB2C}" type="pres">
      <dgm:prSet presAssocID="{DEE236A8-0A93-4043-8621-AE2FF3EA9CEA}" presName="spacer" presStyleCnt="0"/>
      <dgm:spPr/>
    </dgm:pt>
    <dgm:pt modelId="{652C52BB-C17B-4781-9DCE-67511393C661}" type="pres">
      <dgm:prSet presAssocID="{678E44FE-BB92-4A37-8184-C32BF679C547}" presName="parentText" presStyleLbl="node1" presStyleIdx="1" presStyleCnt="3">
        <dgm:presLayoutVars>
          <dgm:chMax val="0"/>
          <dgm:bulletEnabled val="1"/>
        </dgm:presLayoutVars>
      </dgm:prSet>
      <dgm:spPr/>
    </dgm:pt>
    <dgm:pt modelId="{E3C7052C-DB64-4F27-9B6D-87DCF29A6BF5}" type="pres">
      <dgm:prSet presAssocID="{035B9C85-9E16-45E6-88FB-7FE7D3DC8C5B}" presName="spacer" presStyleCnt="0"/>
      <dgm:spPr/>
    </dgm:pt>
    <dgm:pt modelId="{B5D27BF2-60E5-47DE-97BF-3DA4907B1432}" type="pres">
      <dgm:prSet presAssocID="{EC306DF5-EAD8-4C05-A864-38E01D3DDF0F}" presName="parentText" presStyleLbl="node1" presStyleIdx="2" presStyleCnt="3">
        <dgm:presLayoutVars>
          <dgm:chMax val="0"/>
          <dgm:bulletEnabled val="1"/>
        </dgm:presLayoutVars>
      </dgm:prSet>
      <dgm:spPr/>
    </dgm:pt>
  </dgm:ptLst>
  <dgm:cxnLst>
    <dgm:cxn modelId="{D1156528-1214-4520-A216-7943F5D64A0C}" type="presOf" srcId="{B02FC37C-5AEE-42F0-AA16-E298A250284C}" destId="{2471FEED-498B-4A5B-8F4B-34B480D648C3}" srcOrd="0" destOrd="0" presId="urn:microsoft.com/office/officeart/2005/8/layout/vList2"/>
    <dgm:cxn modelId="{F639055F-0980-42C7-A120-DF5F06E1DB29}" srcId="{6D161E23-4C79-4544-95EC-61E70A80BC3F}" destId="{678E44FE-BB92-4A37-8184-C32BF679C547}" srcOrd="1" destOrd="0" parTransId="{8B587D71-A884-4996-A1B3-ABEE53D43A4E}" sibTransId="{035B9C85-9E16-45E6-88FB-7FE7D3DC8C5B}"/>
    <dgm:cxn modelId="{401C8368-A570-4F28-907B-E7B5AA98C30F}" type="presOf" srcId="{EC306DF5-EAD8-4C05-A864-38E01D3DDF0F}" destId="{B5D27BF2-60E5-47DE-97BF-3DA4907B1432}" srcOrd="0" destOrd="0" presId="urn:microsoft.com/office/officeart/2005/8/layout/vList2"/>
    <dgm:cxn modelId="{088CBDD7-7BF9-42A4-8A4C-DDD0B0A2DF5B}" type="presOf" srcId="{678E44FE-BB92-4A37-8184-C32BF679C547}" destId="{652C52BB-C17B-4781-9DCE-67511393C661}" srcOrd="0" destOrd="0" presId="urn:microsoft.com/office/officeart/2005/8/layout/vList2"/>
    <dgm:cxn modelId="{6C30D0DD-E2CA-48F3-B6FF-7ED2214E4303}" type="presOf" srcId="{6D161E23-4C79-4544-95EC-61E70A80BC3F}" destId="{FAF5E2E2-BECC-4E72-9490-2810F199BFB7}" srcOrd="0" destOrd="0" presId="urn:microsoft.com/office/officeart/2005/8/layout/vList2"/>
    <dgm:cxn modelId="{6C755AE7-4946-4C92-87EF-FF5611ADD493}" srcId="{6D161E23-4C79-4544-95EC-61E70A80BC3F}" destId="{B02FC37C-5AEE-42F0-AA16-E298A250284C}" srcOrd="0" destOrd="0" parTransId="{7D691445-985A-4137-9281-3A13408D819B}" sibTransId="{DEE236A8-0A93-4043-8621-AE2FF3EA9CEA}"/>
    <dgm:cxn modelId="{160A12F6-9CA0-4A3A-AF48-64185BCEAAA6}" srcId="{6D161E23-4C79-4544-95EC-61E70A80BC3F}" destId="{EC306DF5-EAD8-4C05-A864-38E01D3DDF0F}" srcOrd="2" destOrd="0" parTransId="{5E59915D-B09A-4F3C-A999-CCD2C472F1E8}" sibTransId="{A464CD41-C9AE-4044-B78F-F6368CA40640}"/>
    <dgm:cxn modelId="{24ECA9FD-433A-4698-A46E-A981F62F6668}" type="presParOf" srcId="{FAF5E2E2-BECC-4E72-9490-2810F199BFB7}" destId="{2471FEED-498B-4A5B-8F4B-34B480D648C3}" srcOrd="0" destOrd="0" presId="urn:microsoft.com/office/officeart/2005/8/layout/vList2"/>
    <dgm:cxn modelId="{9F65DFEE-E8AA-4A94-BCA7-6576BC424DFE}" type="presParOf" srcId="{FAF5E2E2-BECC-4E72-9490-2810F199BFB7}" destId="{29D1EE22-C79C-4775-95EF-5BA7371DAB2C}" srcOrd="1" destOrd="0" presId="urn:microsoft.com/office/officeart/2005/8/layout/vList2"/>
    <dgm:cxn modelId="{F80BDEE6-FE4F-47CA-8C56-639D5F4B028D}" type="presParOf" srcId="{FAF5E2E2-BECC-4E72-9490-2810F199BFB7}" destId="{652C52BB-C17B-4781-9DCE-67511393C661}" srcOrd="2" destOrd="0" presId="urn:microsoft.com/office/officeart/2005/8/layout/vList2"/>
    <dgm:cxn modelId="{8AE013A7-4930-4363-A03F-8A249EDEE6B3}" type="presParOf" srcId="{FAF5E2E2-BECC-4E72-9490-2810F199BFB7}" destId="{E3C7052C-DB64-4F27-9B6D-87DCF29A6BF5}" srcOrd="3" destOrd="0" presId="urn:microsoft.com/office/officeart/2005/8/layout/vList2"/>
    <dgm:cxn modelId="{534022E3-351B-45BE-9230-568827B3918B}" type="presParOf" srcId="{FAF5E2E2-BECC-4E72-9490-2810F199BFB7}" destId="{B5D27BF2-60E5-47DE-97BF-3DA4907B1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161E23-4C79-4544-95EC-61E70A80BC3F}"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s-EC"/>
        </a:p>
      </dgm:t>
    </dgm:pt>
    <dgm:pt modelId="{B02FC37C-5AEE-42F0-AA16-E298A250284C}">
      <dgm:prSet custT="1"/>
      <dgm:spPr>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gm:spPr>
      <dgm:t>
        <a:bodyPr spcFirstLastPara="0" vert="horz" wrap="square" lIns="64770" tIns="64770" rIns="64770" bIns="64770" numCol="1" spcCol="1270" anchor="ctr" anchorCtr="0"/>
        <a:lstStyle/>
        <a:p>
          <a:pPr marL="0" lvl="0" indent="0" algn="l" defTabSz="755650">
            <a:lnSpc>
              <a:spcPct val="90000"/>
            </a:lnSpc>
            <a:spcBef>
              <a:spcPct val="0"/>
            </a:spcBef>
            <a:spcAft>
              <a:spcPct val="35000"/>
            </a:spcAft>
            <a:buNone/>
          </a:pPr>
          <a:r>
            <a:rPr lang="en-US" sz="1700" b="1" i="0" kern="1200" dirty="0"/>
            <a:t>Upgrading of the drainage system</a:t>
          </a:r>
          <a:endParaRPr lang="es-EC" sz="1700" kern="1200" dirty="0">
            <a:solidFill>
              <a:prstClr val="white"/>
            </a:solidFill>
            <a:latin typeface="Aptos" panose="02110004020202020204"/>
            <a:ea typeface="+mn-ea"/>
            <a:cs typeface="+mn-cs"/>
          </a:endParaRPr>
        </a:p>
      </dgm:t>
    </dgm:pt>
    <dgm:pt modelId="{7D691445-985A-4137-9281-3A13408D819B}" type="parTrans" cxnId="{6C755AE7-4946-4C92-87EF-FF5611ADD493}">
      <dgm:prSet/>
      <dgm:spPr/>
      <dgm:t>
        <a:bodyPr/>
        <a:lstStyle/>
        <a:p>
          <a:endParaRPr lang="es-EC"/>
        </a:p>
      </dgm:t>
    </dgm:pt>
    <dgm:pt modelId="{DEE236A8-0A93-4043-8621-AE2FF3EA9CEA}" type="sibTrans" cxnId="{6C755AE7-4946-4C92-87EF-FF5611ADD493}">
      <dgm:prSet/>
      <dgm:spPr/>
      <dgm:t>
        <a:bodyPr/>
        <a:lstStyle/>
        <a:p>
          <a:endParaRPr lang="es-EC"/>
        </a:p>
      </dgm:t>
    </dgm:pt>
    <dgm:pt modelId="{8499CCEC-ADBF-4C0F-95A9-EB612B405D23}">
      <dgm:prSet custT="1"/>
      <dgm:spPr>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gm:spPr>
      <dgm:t>
        <a:bodyPr spcFirstLastPara="0" vert="horz" wrap="square" lIns="64770" tIns="64770" rIns="64770" bIns="64770" numCol="1" spcCol="1270" anchor="ctr" anchorCtr="0"/>
        <a:lstStyle/>
        <a:p>
          <a:pPr marL="0" lvl="0" indent="0" algn="l" defTabSz="755650">
            <a:lnSpc>
              <a:spcPct val="90000"/>
            </a:lnSpc>
            <a:spcBef>
              <a:spcPct val="0"/>
            </a:spcBef>
            <a:spcAft>
              <a:spcPct val="35000"/>
            </a:spcAft>
            <a:buNone/>
          </a:pPr>
          <a:r>
            <a:rPr lang="en-US" sz="1700" b="1" i="0" kern="1200" dirty="0"/>
            <a:t>Installation of ceramic floor surfaces for improved hygiene</a:t>
          </a:r>
          <a:endParaRPr lang="es-EC" sz="1700" kern="1200" dirty="0">
            <a:solidFill>
              <a:prstClr val="white"/>
            </a:solidFill>
            <a:latin typeface="Aptos" panose="02110004020202020204"/>
            <a:ea typeface="+mn-ea"/>
            <a:cs typeface="+mn-cs"/>
          </a:endParaRPr>
        </a:p>
      </dgm:t>
    </dgm:pt>
    <dgm:pt modelId="{C9288071-22EF-461A-8C97-274E32F64135}" type="parTrans" cxnId="{002BBFE4-AEB7-46DD-B9DC-D76437F79D86}">
      <dgm:prSet/>
      <dgm:spPr/>
      <dgm:t>
        <a:bodyPr/>
        <a:lstStyle/>
        <a:p>
          <a:endParaRPr lang="en-BE"/>
        </a:p>
      </dgm:t>
    </dgm:pt>
    <dgm:pt modelId="{56938386-A19F-496F-810F-8F0AF114C95A}" type="sibTrans" cxnId="{002BBFE4-AEB7-46DD-B9DC-D76437F79D86}">
      <dgm:prSet/>
      <dgm:spPr/>
      <dgm:t>
        <a:bodyPr/>
        <a:lstStyle/>
        <a:p>
          <a:endParaRPr lang="en-BE"/>
        </a:p>
      </dgm:t>
    </dgm:pt>
    <dgm:pt modelId="{35BE6DE9-76E0-4A4D-BD3E-9783EEFAA11E}">
      <dgm:prSet custT="1"/>
      <dgm:spPr>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gm:spPr>
      <dgm:t>
        <a:bodyPr spcFirstLastPara="0" vert="horz" wrap="square" lIns="64770" tIns="64770" rIns="64770" bIns="64770" numCol="1" spcCol="1270" anchor="ctr" anchorCtr="0"/>
        <a:lstStyle/>
        <a:p>
          <a:pPr marL="0" lvl="0" indent="0" algn="l" defTabSz="755650">
            <a:lnSpc>
              <a:spcPct val="90000"/>
            </a:lnSpc>
            <a:spcBef>
              <a:spcPct val="0"/>
            </a:spcBef>
            <a:spcAft>
              <a:spcPct val="35000"/>
            </a:spcAft>
            <a:buNone/>
          </a:pPr>
          <a:r>
            <a:rPr lang="en-US" sz="1700" b="1" i="0" kern="1200" dirty="0"/>
            <a:t>Application of epoxy wall coating for enhanced biosecurity</a:t>
          </a:r>
          <a:endParaRPr lang="es-EC" sz="1700" kern="1200" dirty="0">
            <a:solidFill>
              <a:prstClr val="white"/>
            </a:solidFill>
            <a:latin typeface="Aptos" panose="02110004020202020204"/>
            <a:ea typeface="+mn-ea"/>
            <a:cs typeface="+mn-cs"/>
          </a:endParaRPr>
        </a:p>
      </dgm:t>
    </dgm:pt>
    <dgm:pt modelId="{7CCF337D-3634-49F7-81D4-84C6C624BFED}" type="parTrans" cxnId="{0C565D1B-BAB5-4E1F-8B24-C3D7F4897F78}">
      <dgm:prSet/>
      <dgm:spPr/>
      <dgm:t>
        <a:bodyPr/>
        <a:lstStyle/>
        <a:p>
          <a:endParaRPr lang="en-BE"/>
        </a:p>
      </dgm:t>
    </dgm:pt>
    <dgm:pt modelId="{79160158-CC9C-4BAE-B43B-984B86132CF9}" type="sibTrans" cxnId="{0C565D1B-BAB5-4E1F-8B24-C3D7F4897F78}">
      <dgm:prSet/>
      <dgm:spPr/>
      <dgm:t>
        <a:bodyPr/>
        <a:lstStyle/>
        <a:p>
          <a:endParaRPr lang="en-BE"/>
        </a:p>
      </dgm:t>
    </dgm:pt>
    <dgm:pt modelId="{11DF1053-BAC9-429D-AEFA-6E67EDC8F2A7}">
      <dgm:prSet custT="1"/>
      <dgm:spPr>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gm:spPr>
      <dgm:t>
        <a:bodyPr spcFirstLastPara="0" vert="horz" wrap="square" lIns="64770" tIns="64770" rIns="64770" bIns="64770" numCol="1" spcCol="1270" anchor="ctr" anchorCtr="0"/>
        <a:lstStyle/>
        <a:p>
          <a:pPr marL="0" lvl="0" indent="0" algn="l" defTabSz="755650">
            <a:lnSpc>
              <a:spcPct val="90000"/>
            </a:lnSpc>
            <a:spcBef>
              <a:spcPct val="0"/>
            </a:spcBef>
            <a:spcAft>
              <a:spcPct val="35000"/>
            </a:spcAft>
            <a:buNone/>
          </a:pPr>
          <a:r>
            <a:rPr lang="en-US" sz="1700" b="1" i="0" kern="1200" dirty="0"/>
            <a:t>Installation of dedicated lighting for each  hatching tank</a:t>
          </a:r>
          <a:endParaRPr lang="es-EC" sz="1700" kern="1200" dirty="0">
            <a:solidFill>
              <a:prstClr val="white"/>
            </a:solidFill>
            <a:latin typeface="Aptos" panose="02110004020202020204"/>
            <a:ea typeface="+mn-ea"/>
            <a:cs typeface="+mn-cs"/>
          </a:endParaRPr>
        </a:p>
      </dgm:t>
    </dgm:pt>
    <dgm:pt modelId="{E2886003-6380-481B-97F4-4EB306E696BF}" type="parTrans" cxnId="{CF8B6A26-3775-419C-8132-D08C28F9E051}">
      <dgm:prSet/>
      <dgm:spPr/>
      <dgm:t>
        <a:bodyPr/>
        <a:lstStyle/>
        <a:p>
          <a:endParaRPr lang="en-BE"/>
        </a:p>
      </dgm:t>
    </dgm:pt>
    <dgm:pt modelId="{AB51A79B-09E9-4CF2-9A8D-7FEA7DC54E1D}" type="sibTrans" cxnId="{CF8B6A26-3775-419C-8132-D08C28F9E051}">
      <dgm:prSet/>
      <dgm:spPr/>
      <dgm:t>
        <a:bodyPr/>
        <a:lstStyle/>
        <a:p>
          <a:endParaRPr lang="en-BE"/>
        </a:p>
      </dgm:t>
    </dgm:pt>
    <dgm:pt modelId="{FD52A2B5-7201-43C1-A7F0-3EBA3300AF40}" type="pres">
      <dgm:prSet presAssocID="{6D161E23-4C79-4544-95EC-61E70A80BC3F}" presName="linear" presStyleCnt="0">
        <dgm:presLayoutVars>
          <dgm:animLvl val="lvl"/>
          <dgm:resizeHandles val="exact"/>
        </dgm:presLayoutVars>
      </dgm:prSet>
      <dgm:spPr/>
    </dgm:pt>
    <dgm:pt modelId="{F81A99F4-FA53-4CC5-9BBD-073A84FCEA9E}" type="pres">
      <dgm:prSet presAssocID="{B02FC37C-5AEE-42F0-AA16-E298A250284C}" presName="parentText" presStyleLbl="node1" presStyleIdx="0" presStyleCnt="4">
        <dgm:presLayoutVars>
          <dgm:chMax val="0"/>
          <dgm:bulletEnabled val="1"/>
        </dgm:presLayoutVars>
      </dgm:prSet>
      <dgm:spPr>
        <a:xfrm>
          <a:off x="0" y="173497"/>
          <a:ext cx="4789763" cy="798525"/>
        </a:xfrm>
        <a:prstGeom prst="roundRect">
          <a:avLst/>
        </a:prstGeom>
      </dgm:spPr>
    </dgm:pt>
    <dgm:pt modelId="{01226A1A-D4D7-4CD7-B13F-DF9641C60EAD}" type="pres">
      <dgm:prSet presAssocID="{DEE236A8-0A93-4043-8621-AE2FF3EA9CEA}" presName="spacer" presStyleCnt="0"/>
      <dgm:spPr/>
    </dgm:pt>
    <dgm:pt modelId="{BA598320-2D4E-45A0-AB3A-02E31D2E25B1}" type="pres">
      <dgm:prSet presAssocID="{8499CCEC-ADBF-4C0F-95A9-EB612B405D23}" presName="parentText" presStyleLbl="node1" presStyleIdx="1" presStyleCnt="4">
        <dgm:presLayoutVars>
          <dgm:chMax val="0"/>
          <dgm:bulletEnabled val="1"/>
        </dgm:presLayoutVars>
      </dgm:prSet>
      <dgm:spPr/>
    </dgm:pt>
    <dgm:pt modelId="{985798CE-4E9A-4964-ADA0-A8E6711A39C1}" type="pres">
      <dgm:prSet presAssocID="{56938386-A19F-496F-810F-8F0AF114C95A}" presName="spacer" presStyleCnt="0"/>
      <dgm:spPr/>
    </dgm:pt>
    <dgm:pt modelId="{4D88C0A9-B177-4E51-A294-4F3D292C37B8}" type="pres">
      <dgm:prSet presAssocID="{35BE6DE9-76E0-4A4D-BD3E-9783EEFAA11E}" presName="parentText" presStyleLbl="node1" presStyleIdx="2" presStyleCnt="4">
        <dgm:presLayoutVars>
          <dgm:chMax val="0"/>
          <dgm:bulletEnabled val="1"/>
        </dgm:presLayoutVars>
      </dgm:prSet>
      <dgm:spPr/>
    </dgm:pt>
    <dgm:pt modelId="{74B896FB-A371-443C-A862-52CF0B55835D}" type="pres">
      <dgm:prSet presAssocID="{79160158-CC9C-4BAE-B43B-984B86132CF9}" presName="spacer" presStyleCnt="0"/>
      <dgm:spPr/>
    </dgm:pt>
    <dgm:pt modelId="{55BECE53-1CCE-48A4-8325-F3CEEC97557E}" type="pres">
      <dgm:prSet presAssocID="{11DF1053-BAC9-429D-AEFA-6E67EDC8F2A7}" presName="parentText" presStyleLbl="node1" presStyleIdx="3" presStyleCnt="4">
        <dgm:presLayoutVars>
          <dgm:chMax val="0"/>
          <dgm:bulletEnabled val="1"/>
        </dgm:presLayoutVars>
      </dgm:prSet>
      <dgm:spPr/>
    </dgm:pt>
  </dgm:ptLst>
  <dgm:cxnLst>
    <dgm:cxn modelId="{42203011-103A-411A-8355-E23E1BA3E9BF}" type="presOf" srcId="{35BE6DE9-76E0-4A4D-BD3E-9783EEFAA11E}" destId="{4D88C0A9-B177-4E51-A294-4F3D292C37B8}" srcOrd="0" destOrd="0" presId="urn:microsoft.com/office/officeart/2005/8/layout/vList2"/>
    <dgm:cxn modelId="{0C565D1B-BAB5-4E1F-8B24-C3D7F4897F78}" srcId="{6D161E23-4C79-4544-95EC-61E70A80BC3F}" destId="{35BE6DE9-76E0-4A4D-BD3E-9783EEFAA11E}" srcOrd="2" destOrd="0" parTransId="{7CCF337D-3634-49F7-81D4-84C6C624BFED}" sibTransId="{79160158-CC9C-4BAE-B43B-984B86132CF9}"/>
    <dgm:cxn modelId="{CF8B6A26-3775-419C-8132-D08C28F9E051}" srcId="{6D161E23-4C79-4544-95EC-61E70A80BC3F}" destId="{11DF1053-BAC9-429D-AEFA-6E67EDC8F2A7}" srcOrd="3" destOrd="0" parTransId="{E2886003-6380-481B-97F4-4EB306E696BF}" sibTransId="{AB51A79B-09E9-4CF2-9A8D-7FEA7DC54E1D}"/>
    <dgm:cxn modelId="{4183F42D-7C1F-4CDC-8C09-99CDAA4F5E14}" type="presOf" srcId="{6D161E23-4C79-4544-95EC-61E70A80BC3F}" destId="{FD52A2B5-7201-43C1-A7F0-3EBA3300AF40}" srcOrd="0" destOrd="0" presId="urn:microsoft.com/office/officeart/2005/8/layout/vList2"/>
    <dgm:cxn modelId="{BC3275AB-5EE5-4DDC-B21F-F84A5A3456FD}" type="presOf" srcId="{11DF1053-BAC9-429D-AEFA-6E67EDC8F2A7}" destId="{55BECE53-1CCE-48A4-8325-F3CEEC97557E}" srcOrd="0" destOrd="0" presId="urn:microsoft.com/office/officeart/2005/8/layout/vList2"/>
    <dgm:cxn modelId="{9F726DD5-6E75-44FE-ACF1-B7BC1C890089}" type="presOf" srcId="{8499CCEC-ADBF-4C0F-95A9-EB612B405D23}" destId="{BA598320-2D4E-45A0-AB3A-02E31D2E25B1}" srcOrd="0" destOrd="0" presId="urn:microsoft.com/office/officeart/2005/8/layout/vList2"/>
    <dgm:cxn modelId="{002BBFE4-AEB7-46DD-B9DC-D76437F79D86}" srcId="{6D161E23-4C79-4544-95EC-61E70A80BC3F}" destId="{8499CCEC-ADBF-4C0F-95A9-EB612B405D23}" srcOrd="1" destOrd="0" parTransId="{C9288071-22EF-461A-8C97-274E32F64135}" sibTransId="{56938386-A19F-496F-810F-8F0AF114C95A}"/>
    <dgm:cxn modelId="{6C755AE7-4946-4C92-87EF-FF5611ADD493}" srcId="{6D161E23-4C79-4544-95EC-61E70A80BC3F}" destId="{B02FC37C-5AEE-42F0-AA16-E298A250284C}" srcOrd="0" destOrd="0" parTransId="{7D691445-985A-4137-9281-3A13408D819B}" sibTransId="{DEE236A8-0A93-4043-8621-AE2FF3EA9CEA}"/>
    <dgm:cxn modelId="{06E3BEEC-39DF-4CEB-9A6F-2B167CD45D24}" type="presOf" srcId="{B02FC37C-5AEE-42F0-AA16-E298A250284C}" destId="{F81A99F4-FA53-4CC5-9BBD-073A84FCEA9E}" srcOrd="0" destOrd="0" presId="urn:microsoft.com/office/officeart/2005/8/layout/vList2"/>
    <dgm:cxn modelId="{94041A74-4D6C-4A4B-804C-3FC518C00344}" type="presParOf" srcId="{FD52A2B5-7201-43C1-A7F0-3EBA3300AF40}" destId="{F81A99F4-FA53-4CC5-9BBD-073A84FCEA9E}" srcOrd="0" destOrd="0" presId="urn:microsoft.com/office/officeart/2005/8/layout/vList2"/>
    <dgm:cxn modelId="{AD242D1E-5E0E-4B61-8C43-1571C20EE266}" type="presParOf" srcId="{FD52A2B5-7201-43C1-A7F0-3EBA3300AF40}" destId="{01226A1A-D4D7-4CD7-B13F-DF9641C60EAD}" srcOrd="1" destOrd="0" presId="urn:microsoft.com/office/officeart/2005/8/layout/vList2"/>
    <dgm:cxn modelId="{7BCB62EE-DD8E-4D83-AF54-9F4D25BD9A97}" type="presParOf" srcId="{FD52A2B5-7201-43C1-A7F0-3EBA3300AF40}" destId="{BA598320-2D4E-45A0-AB3A-02E31D2E25B1}" srcOrd="2" destOrd="0" presId="urn:microsoft.com/office/officeart/2005/8/layout/vList2"/>
    <dgm:cxn modelId="{BBF19334-5580-4164-8A3B-54AED6C362D8}" type="presParOf" srcId="{FD52A2B5-7201-43C1-A7F0-3EBA3300AF40}" destId="{985798CE-4E9A-4964-ADA0-A8E6711A39C1}" srcOrd="3" destOrd="0" presId="urn:microsoft.com/office/officeart/2005/8/layout/vList2"/>
    <dgm:cxn modelId="{D54E0DF7-CA5D-44B7-B444-4E3293D2AC3B}" type="presParOf" srcId="{FD52A2B5-7201-43C1-A7F0-3EBA3300AF40}" destId="{4D88C0A9-B177-4E51-A294-4F3D292C37B8}" srcOrd="4" destOrd="0" presId="urn:microsoft.com/office/officeart/2005/8/layout/vList2"/>
    <dgm:cxn modelId="{D22D8B74-6602-4858-8E8E-5820F988B656}" type="presParOf" srcId="{FD52A2B5-7201-43C1-A7F0-3EBA3300AF40}" destId="{74B896FB-A371-443C-A862-52CF0B55835D}" srcOrd="5" destOrd="0" presId="urn:microsoft.com/office/officeart/2005/8/layout/vList2"/>
    <dgm:cxn modelId="{63267477-A0FA-4ADD-AC63-4212A9D5C21B}" type="presParOf" srcId="{FD52A2B5-7201-43C1-A7F0-3EBA3300AF40}" destId="{55BECE53-1CCE-48A4-8325-F3CEEC97557E}"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D71F2-C172-4364-9981-A937BECF2805}"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BE"/>
        </a:p>
      </dgm:t>
    </dgm:pt>
    <dgm:pt modelId="{6DD882B0-1282-4EBC-B2B9-C6FE63F2F6A7}">
      <dgm:prSet phldrT="[Text]"/>
      <dgm:spPr>
        <a:solidFill>
          <a:schemeClr val="accent2">
            <a:lumMod val="60000"/>
            <a:lumOff val="40000"/>
          </a:schemeClr>
        </a:solidFill>
        <a:ln>
          <a:solidFill>
            <a:schemeClr val="accent2">
              <a:lumMod val="75000"/>
            </a:schemeClr>
          </a:solidFill>
        </a:ln>
      </dgm:spPr>
      <dgm:t>
        <a:bodyPr/>
        <a:lstStyle/>
        <a:p>
          <a:r>
            <a:rPr lang="en-US" dirty="0"/>
            <a:t>CURRENT SOPs</a:t>
          </a:r>
        </a:p>
      </dgm:t>
    </dgm:pt>
    <dgm:pt modelId="{35EAD08B-BF2B-411C-AC96-79C22F619753}" type="parTrans" cxnId="{08A3DFA6-4AA8-4DB2-B037-391EB70FDEE3}">
      <dgm:prSet/>
      <dgm:spPr/>
      <dgm:t>
        <a:bodyPr/>
        <a:lstStyle/>
        <a:p>
          <a:endParaRPr lang="en-US"/>
        </a:p>
      </dgm:t>
    </dgm:pt>
    <dgm:pt modelId="{E8E8D4CF-6925-421B-98C2-22F453487866}" type="sibTrans" cxnId="{08A3DFA6-4AA8-4DB2-B037-391EB70FDEE3}">
      <dgm:prSet/>
      <dgm:spPr/>
      <dgm:t>
        <a:bodyPr/>
        <a:lstStyle/>
        <a:p>
          <a:endParaRPr lang="en-US"/>
        </a:p>
      </dgm:t>
    </dgm:pt>
    <dgm:pt modelId="{E47D27D4-D635-4786-BE02-FBBF378A2683}">
      <dgm:prSet phldrT="[Text]"/>
      <dgm:spPr>
        <a:solidFill>
          <a:schemeClr val="accent2"/>
        </a:solidFill>
        <a:ln>
          <a:solidFill>
            <a:schemeClr val="accent2">
              <a:lumMod val="75000"/>
            </a:schemeClr>
          </a:solidFill>
        </a:ln>
      </dgm:spPr>
      <dgm:t>
        <a:bodyPr/>
        <a:lstStyle/>
        <a:p>
          <a:r>
            <a:rPr lang="en-US" dirty="0"/>
            <a:t>UPGRADED LIVE FOOD ROOM</a:t>
          </a:r>
        </a:p>
      </dgm:t>
    </dgm:pt>
    <dgm:pt modelId="{045ED0B4-6EB0-4ABA-BEA6-1DB8FFA140A0}" type="parTrans" cxnId="{E9C53E30-F0BE-4220-A75B-C5C7EB535CBC}">
      <dgm:prSet/>
      <dgm:spPr/>
      <dgm:t>
        <a:bodyPr/>
        <a:lstStyle/>
        <a:p>
          <a:endParaRPr lang="en-US"/>
        </a:p>
      </dgm:t>
    </dgm:pt>
    <dgm:pt modelId="{2E0B1181-1365-4D8B-88B7-17665B38152B}" type="sibTrans" cxnId="{E9C53E30-F0BE-4220-A75B-C5C7EB535CBC}">
      <dgm:prSet/>
      <dgm:spPr/>
      <dgm:t>
        <a:bodyPr/>
        <a:lstStyle/>
        <a:p>
          <a:endParaRPr lang="en-US"/>
        </a:p>
      </dgm:t>
    </dgm:pt>
    <dgm:pt modelId="{18823269-1061-44A9-8F59-50055CD5255B}">
      <dgm:prSet phldrT="[Text]"/>
      <dgm:spPr>
        <a:solidFill>
          <a:schemeClr val="accent2">
            <a:lumMod val="50000"/>
          </a:schemeClr>
        </a:solidFill>
        <a:ln>
          <a:solidFill>
            <a:schemeClr val="accent2">
              <a:lumMod val="75000"/>
            </a:schemeClr>
          </a:solidFill>
        </a:ln>
      </dgm:spPr>
      <dgm:t>
        <a:bodyPr/>
        <a:lstStyle/>
        <a:p>
          <a:r>
            <a:rPr lang="en-US" dirty="0"/>
            <a:t>SIMPLIFIED USE AND CONSISTENT OUTPUT</a:t>
          </a:r>
        </a:p>
      </dgm:t>
    </dgm:pt>
    <dgm:pt modelId="{235A1056-5CB1-4784-BC1A-81E3B066B3CB}" type="parTrans" cxnId="{4E9C3EF8-5141-44AB-816A-2AA8899763DB}">
      <dgm:prSet/>
      <dgm:spPr/>
      <dgm:t>
        <a:bodyPr/>
        <a:lstStyle/>
        <a:p>
          <a:endParaRPr lang="en-US"/>
        </a:p>
      </dgm:t>
    </dgm:pt>
    <dgm:pt modelId="{5B3CD7F6-B4D5-46C5-AEBD-A8D295836936}" type="sibTrans" cxnId="{4E9C3EF8-5141-44AB-816A-2AA8899763DB}">
      <dgm:prSet/>
      <dgm:spPr/>
      <dgm:t>
        <a:bodyPr/>
        <a:lstStyle/>
        <a:p>
          <a:endParaRPr lang="en-US"/>
        </a:p>
      </dgm:t>
    </dgm:pt>
    <dgm:pt modelId="{2D743B28-19EA-491F-977F-51D0CA919F63}">
      <dgm:prSet phldrT="[Text]"/>
      <dgm:spPr>
        <a:solidFill>
          <a:schemeClr val="accent2">
            <a:lumMod val="75000"/>
          </a:schemeClr>
        </a:solidFill>
        <a:ln>
          <a:solidFill>
            <a:schemeClr val="accent2">
              <a:lumMod val="75000"/>
            </a:schemeClr>
          </a:solidFill>
        </a:ln>
      </dgm:spPr>
      <dgm:t>
        <a:bodyPr/>
        <a:lstStyle/>
        <a:p>
          <a:r>
            <a:rPr lang="en-US" dirty="0"/>
            <a:t>INCREASED EFFICIENCY WITH SEP-Art®</a:t>
          </a:r>
        </a:p>
      </dgm:t>
    </dgm:pt>
    <dgm:pt modelId="{48EC6920-053E-467D-B446-AD6686A5DF8A}" type="parTrans" cxnId="{F4C962E1-CD64-4574-9EA5-390CD7805A6D}">
      <dgm:prSet/>
      <dgm:spPr/>
      <dgm:t>
        <a:bodyPr/>
        <a:lstStyle/>
        <a:p>
          <a:endParaRPr lang="en-US"/>
        </a:p>
      </dgm:t>
    </dgm:pt>
    <dgm:pt modelId="{B61CAF88-2CF8-48C7-ABE8-5B4C5BAD5A09}" type="sibTrans" cxnId="{F4C962E1-CD64-4574-9EA5-390CD7805A6D}">
      <dgm:prSet/>
      <dgm:spPr/>
      <dgm:t>
        <a:bodyPr/>
        <a:lstStyle/>
        <a:p>
          <a:endParaRPr lang="en-US"/>
        </a:p>
      </dgm:t>
    </dgm:pt>
    <dgm:pt modelId="{562C37D5-F0BC-4F72-A03E-4DDE9AAA2C73}" type="pres">
      <dgm:prSet presAssocID="{E3AD71F2-C172-4364-9981-A937BECF2805}" presName="Name0" presStyleCnt="0">
        <dgm:presLayoutVars>
          <dgm:dir/>
          <dgm:animLvl val="lvl"/>
          <dgm:resizeHandles val="exact"/>
        </dgm:presLayoutVars>
      </dgm:prSet>
      <dgm:spPr/>
    </dgm:pt>
    <dgm:pt modelId="{626BB1D1-8A0D-4402-AFDD-F31742C05096}" type="pres">
      <dgm:prSet presAssocID="{6DD882B0-1282-4EBC-B2B9-C6FE63F2F6A7}" presName="parTxOnly" presStyleLbl="node1" presStyleIdx="0" presStyleCnt="4" custScaleY="71795" custLinFactNeighborX="12965">
        <dgm:presLayoutVars>
          <dgm:chMax val="0"/>
          <dgm:chPref val="0"/>
          <dgm:bulletEnabled val="1"/>
        </dgm:presLayoutVars>
      </dgm:prSet>
      <dgm:spPr/>
    </dgm:pt>
    <dgm:pt modelId="{356C749E-44A1-4C9C-9FDD-972C9B44F738}" type="pres">
      <dgm:prSet presAssocID="{E8E8D4CF-6925-421B-98C2-22F453487866}" presName="parTxOnlySpace" presStyleCnt="0"/>
      <dgm:spPr/>
    </dgm:pt>
    <dgm:pt modelId="{19766732-4916-4903-976E-EFC7A2E47396}" type="pres">
      <dgm:prSet presAssocID="{E47D27D4-D635-4786-BE02-FBBF378A2683}" presName="parTxOnly" presStyleLbl="node1" presStyleIdx="1" presStyleCnt="4" custScaleY="71795" custLinFactNeighborX="8378">
        <dgm:presLayoutVars>
          <dgm:chMax val="0"/>
          <dgm:chPref val="0"/>
          <dgm:bulletEnabled val="1"/>
        </dgm:presLayoutVars>
      </dgm:prSet>
      <dgm:spPr/>
    </dgm:pt>
    <dgm:pt modelId="{A95CBAB7-E737-4A40-8613-6BCE893C172E}" type="pres">
      <dgm:prSet presAssocID="{2E0B1181-1365-4D8B-88B7-17665B38152B}" presName="parTxOnlySpace" presStyleCnt="0"/>
      <dgm:spPr/>
    </dgm:pt>
    <dgm:pt modelId="{9E29324B-1132-4151-A75F-328EF6D3CA93}" type="pres">
      <dgm:prSet presAssocID="{2D743B28-19EA-491F-977F-51D0CA919F63}" presName="parTxOnly" presStyleLbl="node1" presStyleIdx="2" presStyleCnt="4" custScaleY="71795" custLinFactNeighborX="5048">
        <dgm:presLayoutVars>
          <dgm:chMax val="0"/>
          <dgm:chPref val="0"/>
          <dgm:bulletEnabled val="1"/>
        </dgm:presLayoutVars>
      </dgm:prSet>
      <dgm:spPr/>
    </dgm:pt>
    <dgm:pt modelId="{0C759202-C2E2-496A-8A0A-D9D1DC36A3C2}" type="pres">
      <dgm:prSet presAssocID="{B61CAF88-2CF8-48C7-ABE8-5B4C5BAD5A09}" presName="parTxOnlySpace" presStyleCnt="0"/>
      <dgm:spPr/>
    </dgm:pt>
    <dgm:pt modelId="{7E3DE250-58B3-4920-826C-261224D52F71}" type="pres">
      <dgm:prSet presAssocID="{18823269-1061-44A9-8F59-50055CD5255B}" presName="parTxOnly" presStyleLbl="node1" presStyleIdx="3" presStyleCnt="4" custScaleY="71795" custLinFactNeighborX="3064" custLinFactNeighborY="-165">
        <dgm:presLayoutVars>
          <dgm:chMax val="0"/>
          <dgm:chPref val="0"/>
          <dgm:bulletEnabled val="1"/>
        </dgm:presLayoutVars>
      </dgm:prSet>
      <dgm:spPr/>
    </dgm:pt>
  </dgm:ptLst>
  <dgm:cxnLst>
    <dgm:cxn modelId="{0BC8DD08-4964-4272-ACD4-0815038739C4}" type="presOf" srcId="{E3AD71F2-C172-4364-9981-A937BECF2805}" destId="{562C37D5-F0BC-4F72-A03E-4DDE9AAA2C73}" srcOrd="0" destOrd="0" presId="urn:microsoft.com/office/officeart/2005/8/layout/chevron1"/>
    <dgm:cxn modelId="{F2790D11-4C53-40DE-BC19-D8FC617208CE}" type="presOf" srcId="{6DD882B0-1282-4EBC-B2B9-C6FE63F2F6A7}" destId="{626BB1D1-8A0D-4402-AFDD-F31742C05096}" srcOrd="0" destOrd="0" presId="urn:microsoft.com/office/officeart/2005/8/layout/chevron1"/>
    <dgm:cxn modelId="{E9C53E30-F0BE-4220-A75B-C5C7EB535CBC}" srcId="{E3AD71F2-C172-4364-9981-A937BECF2805}" destId="{E47D27D4-D635-4786-BE02-FBBF378A2683}" srcOrd="1" destOrd="0" parTransId="{045ED0B4-6EB0-4ABA-BEA6-1DB8FFA140A0}" sibTransId="{2E0B1181-1365-4D8B-88B7-17665B38152B}"/>
    <dgm:cxn modelId="{ABD2216D-DA57-406F-9EA0-A6FA40FC6EAC}" type="presOf" srcId="{E47D27D4-D635-4786-BE02-FBBF378A2683}" destId="{19766732-4916-4903-976E-EFC7A2E47396}" srcOrd="0" destOrd="0" presId="urn:microsoft.com/office/officeart/2005/8/layout/chevron1"/>
    <dgm:cxn modelId="{08A3DFA6-4AA8-4DB2-B037-391EB70FDEE3}" srcId="{E3AD71F2-C172-4364-9981-A937BECF2805}" destId="{6DD882B0-1282-4EBC-B2B9-C6FE63F2F6A7}" srcOrd="0" destOrd="0" parTransId="{35EAD08B-BF2B-411C-AC96-79C22F619753}" sibTransId="{E8E8D4CF-6925-421B-98C2-22F453487866}"/>
    <dgm:cxn modelId="{3D6422B2-0188-492A-A574-0012C86B4556}" type="presOf" srcId="{18823269-1061-44A9-8F59-50055CD5255B}" destId="{7E3DE250-58B3-4920-826C-261224D52F71}" srcOrd="0" destOrd="0" presId="urn:microsoft.com/office/officeart/2005/8/layout/chevron1"/>
    <dgm:cxn modelId="{F4C962E1-CD64-4574-9EA5-390CD7805A6D}" srcId="{E3AD71F2-C172-4364-9981-A937BECF2805}" destId="{2D743B28-19EA-491F-977F-51D0CA919F63}" srcOrd="2" destOrd="0" parTransId="{48EC6920-053E-467D-B446-AD6686A5DF8A}" sibTransId="{B61CAF88-2CF8-48C7-ABE8-5B4C5BAD5A09}"/>
    <dgm:cxn modelId="{17393EE5-7B1E-40E1-B13F-6158597AC974}" type="presOf" srcId="{2D743B28-19EA-491F-977F-51D0CA919F63}" destId="{9E29324B-1132-4151-A75F-328EF6D3CA93}" srcOrd="0" destOrd="0" presId="urn:microsoft.com/office/officeart/2005/8/layout/chevron1"/>
    <dgm:cxn modelId="{4E9C3EF8-5141-44AB-816A-2AA8899763DB}" srcId="{E3AD71F2-C172-4364-9981-A937BECF2805}" destId="{18823269-1061-44A9-8F59-50055CD5255B}" srcOrd="3" destOrd="0" parTransId="{235A1056-5CB1-4784-BC1A-81E3B066B3CB}" sibTransId="{5B3CD7F6-B4D5-46C5-AEBD-A8D295836936}"/>
    <dgm:cxn modelId="{0EC04AEC-5971-4D1A-A6B2-794DB1F46195}" type="presParOf" srcId="{562C37D5-F0BC-4F72-A03E-4DDE9AAA2C73}" destId="{626BB1D1-8A0D-4402-AFDD-F31742C05096}" srcOrd="0" destOrd="0" presId="urn:microsoft.com/office/officeart/2005/8/layout/chevron1"/>
    <dgm:cxn modelId="{20845A9B-2516-4D35-B687-39C016E65748}" type="presParOf" srcId="{562C37D5-F0BC-4F72-A03E-4DDE9AAA2C73}" destId="{356C749E-44A1-4C9C-9FDD-972C9B44F738}" srcOrd="1" destOrd="0" presId="urn:microsoft.com/office/officeart/2005/8/layout/chevron1"/>
    <dgm:cxn modelId="{53EC89CB-EBC1-42C0-928E-2CDA8BD874D5}" type="presParOf" srcId="{562C37D5-F0BC-4F72-A03E-4DDE9AAA2C73}" destId="{19766732-4916-4903-976E-EFC7A2E47396}" srcOrd="2" destOrd="0" presId="urn:microsoft.com/office/officeart/2005/8/layout/chevron1"/>
    <dgm:cxn modelId="{DD4BEFFB-40E9-495D-8F8C-D3F87BF28A30}" type="presParOf" srcId="{562C37D5-F0BC-4F72-A03E-4DDE9AAA2C73}" destId="{A95CBAB7-E737-4A40-8613-6BCE893C172E}" srcOrd="3" destOrd="0" presId="urn:microsoft.com/office/officeart/2005/8/layout/chevron1"/>
    <dgm:cxn modelId="{F2157CDE-2C4E-4540-91F2-F7C080697B5D}" type="presParOf" srcId="{562C37D5-F0BC-4F72-A03E-4DDE9AAA2C73}" destId="{9E29324B-1132-4151-A75F-328EF6D3CA93}" srcOrd="4" destOrd="0" presId="urn:microsoft.com/office/officeart/2005/8/layout/chevron1"/>
    <dgm:cxn modelId="{3853A52D-6E02-47EB-AE0C-CF95343C29CC}" type="presParOf" srcId="{562C37D5-F0BC-4F72-A03E-4DDE9AAA2C73}" destId="{0C759202-C2E2-496A-8A0A-D9D1DC36A3C2}" srcOrd="5" destOrd="0" presId="urn:microsoft.com/office/officeart/2005/8/layout/chevron1"/>
    <dgm:cxn modelId="{B275355B-44DC-4661-928F-823BEF9278EB}" type="presParOf" srcId="{562C37D5-F0BC-4F72-A03E-4DDE9AAA2C73}" destId="{7E3DE250-58B3-4920-826C-261224D52F71}"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2137A7-B9C0-4481-A849-0289810562D4}">
      <dsp:nvSpPr>
        <dsp:cNvPr id="0" name=""/>
        <dsp:cNvSpPr/>
      </dsp:nvSpPr>
      <dsp:spPr>
        <a:xfrm>
          <a:off x="0" y="0"/>
          <a:ext cx="17101888" cy="2306002"/>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2F3596-8F8D-452A-9278-06247003C6E2}">
      <dsp:nvSpPr>
        <dsp:cNvPr id="0" name=""/>
        <dsp:cNvSpPr/>
      </dsp:nvSpPr>
      <dsp:spPr>
        <a:xfrm>
          <a:off x="513056" y="307466"/>
          <a:ext cx="5023679" cy="1691068"/>
        </a:xfrm>
        <a:prstGeom prst="roundRect">
          <a:avLst>
            <a:gd name="adj" fmla="val 10000"/>
          </a:avLst>
        </a:prstGeom>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l="537" t="-6316" r="-537" b="-183684"/>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46B75-9EF2-4455-AA7A-DC69F5231B42}">
      <dsp:nvSpPr>
        <dsp:cNvPr id="0" name=""/>
        <dsp:cNvSpPr/>
      </dsp:nvSpPr>
      <dsp:spPr>
        <a:xfrm rot="10800000">
          <a:off x="513056" y="2306002"/>
          <a:ext cx="5023679" cy="2818447"/>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US" sz="2200" b="1" kern="1200" dirty="0"/>
            <a:t>Standardized Practices for Management</a:t>
          </a:r>
        </a:p>
        <a:p>
          <a:pPr marL="0" lvl="0" indent="0" algn="l" defTabSz="977900">
            <a:lnSpc>
              <a:spcPct val="90000"/>
            </a:lnSpc>
            <a:spcBef>
              <a:spcPct val="0"/>
            </a:spcBef>
            <a:spcAft>
              <a:spcPct val="35000"/>
            </a:spcAft>
            <a:buNone/>
          </a:pPr>
          <a:endParaRPr lang="en-US" sz="2200" b="1" kern="1200" dirty="0"/>
        </a:p>
        <a:p>
          <a:pPr marL="0" lvl="0" indent="0" algn="l" defTabSz="977900">
            <a:lnSpc>
              <a:spcPct val="90000"/>
            </a:lnSpc>
            <a:spcBef>
              <a:spcPct val="0"/>
            </a:spcBef>
            <a:spcAft>
              <a:spcPct val="35000"/>
            </a:spcAft>
            <a:buNone/>
          </a:pPr>
          <a:r>
            <a:rPr lang="en-US" sz="1800" kern="1200" dirty="0"/>
            <a:t>Embedding </a:t>
          </a:r>
          <a:r>
            <a:rPr lang="en-US" sz="1800" kern="1200" dirty="0" err="1"/>
            <a:t>biosecure</a:t>
          </a:r>
          <a:r>
            <a:rPr lang="en-US" sz="1800" kern="1200" dirty="0"/>
            <a:t> standardized workflows directly within the hatchery environment as a core component of holistic live food management</a:t>
          </a:r>
          <a:endParaRPr lang="en-BE" sz="1800" kern="1200" dirty="0"/>
        </a:p>
      </dsp:txBody>
      <dsp:txXfrm rot="10800000">
        <a:off x="599733" y="2306002"/>
        <a:ext cx="4850325" cy="2731770"/>
      </dsp:txXfrm>
    </dsp:sp>
    <dsp:sp modelId="{C0EB4AE5-8BFB-48AA-AD81-5D09958AA55E}">
      <dsp:nvSpPr>
        <dsp:cNvPr id="0" name=""/>
        <dsp:cNvSpPr/>
      </dsp:nvSpPr>
      <dsp:spPr>
        <a:xfrm>
          <a:off x="6039104" y="307466"/>
          <a:ext cx="5023679" cy="1691068"/>
        </a:xfrm>
        <a:prstGeom prst="roundRect">
          <a:avLst>
            <a:gd name="adj" fmla="val 10000"/>
          </a:avLst>
        </a:prstGeom>
        <a:blipFill dpi="0" rotWithShape="1">
          <a:blip xmlns:r="http://schemas.openxmlformats.org/officeDocument/2006/relationships" r:embed="rId2"/>
          <a:srcRect/>
          <a:stretch>
            <a:fillRect l="69" t="-187895" r="-69" b="-108105"/>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9E15FF-2E10-4E75-9DB3-387B6C052F02}">
      <dsp:nvSpPr>
        <dsp:cNvPr id="0" name=""/>
        <dsp:cNvSpPr/>
      </dsp:nvSpPr>
      <dsp:spPr>
        <a:xfrm rot="10800000">
          <a:off x="6039104" y="2306002"/>
          <a:ext cx="5023679" cy="2818447"/>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US" sz="2200" b="1" kern="1200" dirty="0"/>
            <a:t>Improved &amp; Consistent Yield</a:t>
          </a:r>
        </a:p>
        <a:p>
          <a:pPr marL="0" lvl="0" indent="0" algn="l" defTabSz="977900">
            <a:lnSpc>
              <a:spcPct val="90000"/>
            </a:lnSpc>
            <a:spcBef>
              <a:spcPct val="0"/>
            </a:spcBef>
            <a:spcAft>
              <a:spcPct val="35000"/>
            </a:spcAft>
            <a:buNone/>
          </a:pPr>
          <a:endParaRPr lang="en-US" sz="2200" b="0" kern="1200" dirty="0"/>
        </a:p>
        <a:p>
          <a:pPr marL="0" lvl="0" indent="0" algn="l" defTabSz="977900">
            <a:lnSpc>
              <a:spcPct val="90000"/>
            </a:lnSpc>
            <a:spcBef>
              <a:spcPct val="0"/>
            </a:spcBef>
            <a:spcAft>
              <a:spcPct val="35000"/>
            </a:spcAft>
            <a:buNone/>
          </a:pPr>
          <a:endParaRPr lang="en-US" sz="1600" b="0" kern="1200" dirty="0"/>
        </a:p>
        <a:p>
          <a:pPr marL="0" lvl="0" indent="0" algn="l" defTabSz="977900">
            <a:lnSpc>
              <a:spcPct val="90000"/>
            </a:lnSpc>
            <a:spcBef>
              <a:spcPct val="0"/>
            </a:spcBef>
            <a:spcAft>
              <a:spcPct val="35000"/>
            </a:spcAft>
            <a:buNone/>
          </a:pPr>
          <a:r>
            <a:rPr lang="en-US" sz="1800" b="0" kern="1200" dirty="0"/>
            <a:t>Improved yield through optimized hatching, handling and disinfection methodologies with the hatchery</a:t>
          </a:r>
          <a:endParaRPr lang="en-BE" sz="1800" b="0" kern="1200" dirty="0"/>
        </a:p>
      </dsp:txBody>
      <dsp:txXfrm rot="10800000">
        <a:off x="6125781" y="2306002"/>
        <a:ext cx="4850325" cy="2731770"/>
      </dsp:txXfrm>
    </dsp:sp>
    <dsp:sp modelId="{CEF7CA19-A218-421C-BECC-592C925003C9}">
      <dsp:nvSpPr>
        <dsp:cNvPr id="0" name=""/>
        <dsp:cNvSpPr/>
      </dsp:nvSpPr>
      <dsp:spPr>
        <a:xfrm>
          <a:off x="11565151" y="307466"/>
          <a:ext cx="5023679" cy="1691068"/>
        </a:xfrm>
        <a:prstGeom prst="roundRect">
          <a:avLst>
            <a:gd name="adj" fmla="val 10000"/>
          </a:avLst>
        </a:prstGeom>
        <a:blipFill dpi="0" rotWithShape="1">
          <a:blip xmlns:r="http://schemas.openxmlformats.org/officeDocument/2006/relationships" r:embed="rId3"/>
          <a:srcRect/>
          <a:stretch>
            <a:fillRect l="-17357" t="-118664" r="-65047" b="-18627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632E50-D0C4-48FC-B8C8-D56B8DCF43B4}">
      <dsp:nvSpPr>
        <dsp:cNvPr id="0" name=""/>
        <dsp:cNvSpPr/>
      </dsp:nvSpPr>
      <dsp:spPr>
        <a:xfrm rot="10800000">
          <a:off x="11565151" y="2306002"/>
          <a:ext cx="5023679" cy="2818447"/>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US" sz="2200" b="1" kern="1200" dirty="0"/>
            <a:t>Improved Quality</a:t>
          </a:r>
        </a:p>
        <a:p>
          <a:pPr marL="0" lvl="0" indent="0" algn="l" defTabSz="977900">
            <a:lnSpc>
              <a:spcPct val="90000"/>
            </a:lnSpc>
            <a:spcBef>
              <a:spcPct val="0"/>
            </a:spcBef>
            <a:spcAft>
              <a:spcPct val="35000"/>
            </a:spcAft>
            <a:buNone/>
          </a:pPr>
          <a:endParaRPr lang="en-US" sz="2200" kern="1200" dirty="0"/>
        </a:p>
        <a:p>
          <a:pPr marL="0" lvl="0" indent="0" algn="l" defTabSz="977900">
            <a:lnSpc>
              <a:spcPct val="90000"/>
            </a:lnSpc>
            <a:spcBef>
              <a:spcPct val="0"/>
            </a:spcBef>
            <a:spcAft>
              <a:spcPct val="35000"/>
            </a:spcAft>
            <a:buNone/>
          </a:pPr>
          <a:endParaRPr lang="en-US" sz="1600" kern="1200" dirty="0"/>
        </a:p>
        <a:p>
          <a:pPr marL="0" lvl="0" indent="0" algn="l" defTabSz="977900">
            <a:lnSpc>
              <a:spcPct val="90000"/>
            </a:lnSpc>
            <a:spcBef>
              <a:spcPct val="0"/>
            </a:spcBef>
            <a:spcAft>
              <a:spcPct val="35000"/>
            </a:spcAft>
            <a:buNone/>
          </a:pPr>
          <a:r>
            <a:rPr lang="en-US" sz="1800" b="0" kern="1200" dirty="0">
              <a:solidFill>
                <a:srgbClr val="FFFFFF"/>
              </a:solidFill>
              <a:latin typeface="Libre Franklin"/>
              <a:ea typeface="+mn-ea"/>
              <a:cs typeface="+mn-cs"/>
            </a:rPr>
            <a:t>Biosecurity measures and standardized workflows ensures consistent and high-Quality live food production</a:t>
          </a:r>
          <a:endParaRPr lang="en-BE" sz="1800" b="0" kern="1200" dirty="0">
            <a:solidFill>
              <a:srgbClr val="FFFFFF"/>
            </a:solidFill>
            <a:latin typeface="Libre Franklin"/>
            <a:ea typeface="+mn-ea"/>
            <a:cs typeface="+mn-cs"/>
          </a:endParaRPr>
        </a:p>
      </dsp:txBody>
      <dsp:txXfrm rot="10800000">
        <a:off x="11651828" y="2306002"/>
        <a:ext cx="4850325" cy="27317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B0BE5-CC9D-45DA-9C5C-8F04F7E619EB}">
      <dsp:nvSpPr>
        <dsp:cNvPr id="0" name=""/>
        <dsp:cNvSpPr/>
      </dsp:nvSpPr>
      <dsp:spPr>
        <a:xfrm>
          <a:off x="2126" y="660564"/>
          <a:ext cx="1525104" cy="1525104"/>
        </a:xfrm>
        <a:prstGeom prst="roundRect">
          <a:avLst>
            <a:gd name="adj" fmla="val 10000"/>
          </a:avLst>
        </a:prstGeom>
        <a:blipFill>
          <a:blip xmlns:r="http://schemas.openxmlformats.org/officeDocument/2006/relationships" r:embed="rId1"/>
          <a:srcRect/>
          <a:stretch>
            <a:fillRect t="-17000" b="-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D88F72-44DC-4CA0-B477-78B4A89936E4}">
      <dsp:nvSpPr>
        <dsp:cNvPr id="0" name=""/>
        <dsp:cNvSpPr/>
      </dsp:nvSpPr>
      <dsp:spPr>
        <a:xfrm>
          <a:off x="250398" y="1575627"/>
          <a:ext cx="1525104" cy="152510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Raw material</a:t>
          </a:r>
          <a:endParaRPr lang="en-BE" sz="1400" kern="1200" dirty="0"/>
        </a:p>
        <a:p>
          <a:pPr marL="57150" lvl="1" indent="-57150" algn="l" defTabSz="488950">
            <a:lnSpc>
              <a:spcPct val="90000"/>
            </a:lnSpc>
            <a:spcBef>
              <a:spcPct val="0"/>
            </a:spcBef>
            <a:spcAft>
              <a:spcPct val="15000"/>
            </a:spcAft>
            <a:buChar char="•"/>
          </a:pPr>
          <a:r>
            <a:rPr lang="en-US" sz="1100" kern="1200" dirty="0"/>
            <a:t>Artemia cysts</a:t>
          </a:r>
          <a:endParaRPr lang="en-BE" sz="1100" kern="1200" dirty="0"/>
        </a:p>
      </dsp:txBody>
      <dsp:txXfrm>
        <a:off x="295067" y="1620296"/>
        <a:ext cx="1435766" cy="1435766"/>
      </dsp:txXfrm>
    </dsp:sp>
    <dsp:sp modelId="{B0D8EE11-8A79-4F95-A79F-BB79F3FA5656}">
      <dsp:nvSpPr>
        <dsp:cNvPr id="0" name=""/>
        <dsp:cNvSpPr/>
      </dsp:nvSpPr>
      <dsp:spPr>
        <a:xfrm>
          <a:off x="1820999" y="1239886"/>
          <a:ext cx="293768" cy="36646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BE" sz="1200" kern="1200"/>
        </a:p>
      </dsp:txBody>
      <dsp:txXfrm>
        <a:off x="1820999" y="1313178"/>
        <a:ext cx="205638" cy="219877"/>
      </dsp:txXfrm>
    </dsp:sp>
    <dsp:sp modelId="{438B247B-D005-407D-B91E-91FD1BE92CD0}">
      <dsp:nvSpPr>
        <dsp:cNvPr id="0" name=""/>
        <dsp:cNvSpPr/>
      </dsp:nvSpPr>
      <dsp:spPr>
        <a:xfrm>
          <a:off x="2366570" y="660564"/>
          <a:ext cx="1525104" cy="1525104"/>
        </a:xfrm>
        <a:prstGeom prst="roundRect">
          <a:avLst>
            <a:gd name="adj" fmla="val 10000"/>
          </a:avLst>
        </a:prstGeom>
        <a:blipFill>
          <a:blip xmlns:r="http://schemas.openxmlformats.org/officeDocument/2006/relationships" r:embed="rId2"/>
          <a:srcRect/>
          <a:stretch>
            <a:fillRect t="-38000" b="-38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8AA7AC-4E96-4923-A019-FD622871A378}">
      <dsp:nvSpPr>
        <dsp:cNvPr id="0" name=""/>
        <dsp:cNvSpPr/>
      </dsp:nvSpPr>
      <dsp:spPr>
        <a:xfrm>
          <a:off x="2614842" y="1575627"/>
          <a:ext cx="1525104" cy="1525104"/>
        </a:xfrm>
        <a:prstGeom prst="roundRect">
          <a:avLst>
            <a:gd name="adj" fmla="val 10000"/>
          </a:avLst>
        </a:prstGeom>
        <a:solidFill>
          <a:schemeClr val="accent5">
            <a:hueOff val="-1577551"/>
            <a:satOff val="11060"/>
            <a:lumOff val="3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Hydration and Decapsulation</a:t>
          </a:r>
          <a:endParaRPr lang="en-BE" sz="1400" kern="1200" dirty="0"/>
        </a:p>
        <a:p>
          <a:pPr marL="57150" lvl="1" indent="-57150" algn="l" defTabSz="488950">
            <a:lnSpc>
              <a:spcPct val="90000"/>
            </a:lnSpc>
            <a:spcBef>
              <a:spcPct val="0"/>
            </a:spcBef>
            <a:spcAft>
              <a:spcPct val="15000"/>
            </a:spcAft>
            <a:buChar char="•"/>
          </a:pPr>
          <a:r>
            <a:rPr lang="en-US" sz="1100" kern="1200" dirty="0"/>
            <a:t>Time</a:t>
          </a:r>
          <a:endParaRPr lang="en-BE" sz="1100" kern="1200" dirty="0"/>
        </a:p>
        <a:p>
          <a:pPr marL="57150" lvl="1" indent="-57150" algn="l" defTabSz="488950">
            <a:lnSpc>
              <a:spcPct val="90000"/>
            </a:lnSpc>
            <a:spcBef>
              <a:spcPct val="0"/>
            </a:spcBef>
            <a:spcAft>
              <a:spcPct val="15000"/>
            </a:spcAft>
            <a:buChar char="•"/>
          </a:pPr>
          <a:r>
            <a:rPr lang="en-US" sz="1100" kern="1200" dirty="0"/>
            <a:t>Decapsulation cost</a:t>
          </a:r>
          <a:endParaRPr lang="en-BE" sz="1100" kern="1200" dirty="0"/>
        </a:p>
        <a:p>
          <a:pPr marL="57150" lvl="1" indent="-57150" algn="l" defTabSz="488950">
            <a:lnSpc>
              <a:spcPct val="90000"/>
            </a:lnSpc>
            <a:spcBef>
              <a:spcPct val="0"/>
            </a:spcBef>
            <a:spcAft>
              <a:spcPct val="15000"/>
            </a:spcAft>
            <a:buChar char="•"/>
          </a:pPr>
          <a:r>
            <a:rPr lang="en-US" sz="1100" kern="1200"/>
            <a:t>Risk</a:t>
          </a:r>
          <a:endParaRPr lang="en-BE" sz="1100" kern="1200" dirty="0"/>
        </a:p>
        <a:p>
          <a:pPr marL="57150" lvl="1" indent="-57150" algn="l" defTabSz="488950">
            <a:lnSpc>
              <a:spcPct val="90000"/>
            </a:lnSpc>
            <a:spcBef>
              <a:spcPct val="0"/>
            </a:spcBef>
            <a:spcAft>
              <a:spcPct val="15000"/>
            </a:spcAft>
            <a:buChar char="•"/>
          </a:pPr>
          <a:r>
            <a:rPr lang="en-US" sz="1100" kern="1200"/>
            <a:t>Waste</a:t>
          </a:r>
          <a:endParaRPr lang="en-BE" sz="1100" kern="1200" dirty="0"/>
        </a:p>
      </dsp:txBody>
      <dsp:txXfrm>
        <a:off x="2659511" y="1620296"/>
        <a:ext cx="1435766" cy="1435766"/>
      </dsp:txXfrm>
    </dsp:sp>
    <dsp:sp modelId="{0F8C914F-28B0-4D3C-B887-0721AC2A272D}">
      <dsp:nvSpPr>
        <dsp:cNvPr id="0" name=""/>
        <dsp:cNvSpPr/>
      </dsp:nvSpPr>
      <dsp:spPr>
        <a:xfrm>
          <a:off x="4185443" y="1239886"/>
          <a:ext cx="293768" cy="366461"/>
        </a:xfrm>
        <a:prstGeom prst="rightArrow">
          <a:avLst>
            <a:gd name="adj1" fmla="val 60000"/>
            <a:gd name="adj2" fmla="val 50000"/>
          </a:avLst>
        </a:prstGeom>
        <a:solidFill>
          <a:schemeClr val="accent5">
            <a:hueOff val="-1893061"/>
            <a:satOff val="13271"/>
            <a:lumOff val="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BE" sz="1200" kern="1200"/>
        </a:p>
      </dsp:txBody>
      <dsp:txXfrm>
        <a:off x="4185443" y="1313178"/>
        <a:ext cx="205638" cy="219877"/>
      </dsp:txXfrm>
    </dsp:sp>
    <dsp:sp modelId="{AF9DBB7E-E7A1-429E-8BCA-7E41696E0ADB}">
      <dsp:nvSpPr>
        <dsp:cNvPr id="0" name=""/>
        <dsp:cNvSpPr/>
      </dsp:nvSpPr>
      <dsp:spPr>
        <a:xfrm>
          <a:off x="4731013" y="660564"/>
          <a:ext cx="1525104" cy="1525104"/>
        </a:xfrm>
        <a:prstGeom prst="roundRect">
          <a:avLst>
            <a:gd name="adj" fmla="val 10000"/>
          </a:avLst>
        </a:prstGeom>
        <a:blipFill>
          <a:blip xmlns:r="http://schemas.openxmlformats.org/officeDocument/2006/relationships" r:embed="rId3"/>
          <a:srcRect/>
          <a:stretch>
            <a:fillRect t="-17000" b="-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1328BE-E5D2-4F5D-A60F-0E3DD027FD6F}">
      <dsp:nvSpPr>
        <dsp:cNvPr id="0" name=""/>
        <dsp:cNvSpPr/>
      </dsp:nvSpPr>
      <dsp:spPr>
        <a:xfrm>
          <a:off x="4979286" y="1575627"/>
          <a:ext cx="1525104" cy="1525104"/>
        </a:xfrm>
        <a:prstGeom prst="roundRect">
          <a:avLst>
            <a:gd name="adj" fmla="val 10000"/>
          </a:avLst>
        </a:prstGeom>
        <a:solidFill>
          <a:schemeClr val="accent5">
            <a:hueOff val="-3155102"/>
            <a:satOff val="22119"/>
            <a:lumOff val="7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Embryos</a:t>
          </a:r>
          <a:endParaRPr lang="en-BE" sz="1400" kern="1200" dirty="0"/>
        </a:p>
        <a:p>
          <a:pPr marL="57150" lvl="1" indent="-57150" algn="l" defTabSz="488950">
            <a:lnSpc>
              <a:spcPct val="90000"/>
            </a:lnSpc>
            <a:spcBef>
              <a:spcPct val="0"/>
            </a:spcBef>
            <a:spcAft>
              <a:spcPct val="15000"/>
            </a:spcAft>
            <a:buChar char="•"/>
          </a:pPr>
          <a:r>
            <a:rPr lang="en-US" sz="1100" kern="1200" dirty="0"/>
            <a:t>Recovery</a:t>
          </a:r>
          <a:endParaRPr lang="en-BE" sz="1100" kern="1200" dirty="0"/>
        </a:p>
      </dsp:txBody>
      <dsp:txXfrm>
        <a:off x="5023955" y="1620296"/>
        <a:ext cx="1435766" cy="1435766"/>
      </dsp:txXfrm>
    </dsp:sp>
    <dsp:sp modelId="{C23414DF-A898-44F9-8B84-D078CDBBED03}">
      <dsp:nvSpPr>
        <dsp:cNvPr id="0" name=""/>
        <dsp:cNvSpPr/>
      </dsp:nvSpPr>
      <dsp:spPr>
        <a:xfrm>
          <a:off x="6549887" y="1239886"/>
          <a:ext cx="293768" cy="366461"/>
        </a:xfrm>
        <a:prstGeom prst="rightArrow">
          <a:avLst>
            <a:gd name="adj1" fmla="val 60000"/>
            <a:gd name="adj2" fmla="val 50000"/>
          </a:avLst>
        </a:prstGeom>
        <a:solidFill>
          <a:schemeClr val="accent5">
            <a:hueOff val="-3786122"/>
            <a:satOff val="26543"/>
            <a:lumOff val="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BE" sz="1200" kern="1200"/>
        </a:p>
      </dsp:txBody>
      <dsp:txXfrm>
        <a:off x="6549887" y="1313178"/>
        <a:ext cx="205638" cy="219877"/>
      </dsp:txXfrm>
    </dsp:sp>
    <dsp:sp modelId="{84D6200F-57EA-4AB4-9BAC-DFDF9CE5FAF9}">
      <dsp:nvSpPr>
        <dsp:cNvPr id="0" name=""/>
        <dsp:cNvSpPr/>
      </dsp:nvSpPr>
      <dsp:spPr>
        <a:xfrm>
          <a:off x="7095457" y="660564"/>
          <a:ext cx="1525104" cy="1525104"/>
        </a:xfrm>
        <a:prstGeom prst="roundRect">
          <a:avLst>
            <a:gd name="adj" fmla="val 10000"/>
          </a:avLst>
        </a:prstGeom>
        <a:blipFill>
          <a:blip xmlns:r="http://schemas.openxmlformats.org/officeDocument/2006/relationships" r:embed="rId4"/>
          <a:srcRect/>
          <a:stretch>
            <a:fillRect t="-39000" b="-3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8E641F-334A-4431-9BBE-20A4A918DA6E}">
      <dsp:nvSpPr>
        <dsp:cNvPr id="0" name=""/>
        <dsp:cNvSpPr/>
      </dsp:nvSpPr>
      <dsp:spPr>
        <a:xfrm>
          <a:off x="7343730" y="1575627"/>
          <a:ext cx="1525104" cy="1525104"/>
        </a:xfrm>
        <a:prstGeom prst="roundRect">
          <a:avLst>
            <a:gd name="adj" fmla="val 10000"/>
          </a:avLst>
        </a:prstGeom>
        <a:solidFill>
          <a:schemeClr val="accent5">
            <a:hueOff val="-4732652"/>
            <a:satOff val="33179"/>
            <a:lumOff val="10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Hatching</a:t>
          </a:r>
          <a:endParaRPr lang="en-BE" sz="1400" kern="1200" dirty="0"/>
        </a:p>
        <a:p>
          <a:pPr marL="57150" lvl="1" indent="-57150" algn="l" defTabSz="488950">
            <a:lnSpc>
              <a:spcPct val="90000"/>
            </a:lnSpc>
            <a:spcBef>
              <a:spcPct val="0"/>
            </a:spcBef>
            <a:spcAft>
              <a:spcPct val="15000"/>
            </a:spcAft>
            <a:buChar char="•"/>
          </a:pPr>
          <a:r>
            <a:rPr lang="en-US" sz="1100" kern="1200" dirty="0"/>
            <a:t>1-2g Brined/L</a:t>
          </a:r>
          <a:endParaRPr lang="en-BE" sz="1100" kern="1200" dirty="0"/>
        </a:p>
        <a:p>
          <a:pPr marL="57150" lvl="1" indent="-57150" algn="l" defTabSz="488950">
            <a:lnSpc>
              <a:spcPct val="90000"/>
            </a:lnSpc>
            <a:spcBef>
              <a:spcPct val="0"/>
            </a:spcBef>
            <a:spcAft>
              <a:spcPct val="15000"/>
            </a:spcAft>
            <a:buChar char="•"/>
          </a:pPr>
          <a:r>
            <a:rPr lang="en-US" sz="1100" kern="1200" dirty="0"/>
            <a:t>Enhancer</a:t>
          </a:r>
          <a:endParaRPr lang="en-BE" sz="1100" kern="1200" dirty="0"/>
        </a:p>
        <a:p>
          <a:pPr marL="57150" lvl="1" indent="-57150" algn="l" defTabSz="488950">
            <a:lnSpc>
              <a:spcPct val="90000"/>
            </a:lnSpc>
            <a:spcBef>
              <a:spcPct val="0"/>
            </a:spcBef>
            <a:spcAft>
              <a:spcPct val="15000"/>
            </a:spcAft>
            <a:buChar char="•"/>
          </a:pPr>
          <a:r>
            <a:rPr lang="en-US" sz="1100" kern="1200" dirty="0"/>
            <a:t>Application of </a:t>
          </a:r>
          <a:r>
            <a:rPr lang="en-US" sz="1100" kern="1200" dirty="0" err="1"/>
            <a:t>Sanocare</a:t>
          </a:r>
          <a:r>
            <a:rPr lang="en-US" sz="1100" kern="1200" dirty="0"/>
            <a:t> ACE Pro</a:t>
          </a:r>
          <a:endParaRPr lang="en-BE" sz="1100" kern="1200" dirty="0"/>
        </a:p>
        <a:p>
          <a:pPr marL="57150" lvl="1" indent="-57150" algn="l" defTabSz="488950">
            <a:lnSpc>
              <a:spcPct val="90000"/>
            </a:lnSpc>
            <a:spcBef>
              <a:spcPct val="0"/>
            </a:spcBef>
            <a:spcAft>
              <a:spcPct val="15000"/>
            </a:spcAft>
            <a:buChar char="•"/>
          </a:pPr>
          <a:r>
            <a:rPr lang="en-US" sz="1100" kern="1200"/>
            <a:t>18h (+hydration)</a:t>
          </a:r>
          <a:endParaRPr lang="en-BE" sz="1100" kern="1200" dirty="0"/>
        </a:p>
      </dsp:txBody>
      <dsp:txXfrm>
        <a:off x="7388399" y="1620296"/>
        <a:ext cx="1435766" cy="1435766"/>
      </dsp:txXfrm>
    </dsp:sp>
    <dsp:sp modelId="{F2837874-CDBB-4045-B94A-E3283DB842AF}">
      <dsp:nvSpPr>
        <dsp:cNvPr id="0" name=""/>
        <dsp:cNvSpPr/>
      </dsp:nvSpPr>
      <dsp:spPr>
        <a:xfrm>
          <a:off x="8914331" y="1239886"/>
          <a:ext cx="293768" cy="366461"/>
        </a:xfrm>
        <a:prstGeom prst="rightArrow">
          <a:avLst>
            <a:gd name="adj1" fmla="val 60000"/>
            <a:gd name="adj2" fmla="val 50000"/>
          </a:avLst>
        </a:prstGeom>
        <a:solidFill>
          <a:schemeClr val="accent5">
            <a:hueOff val="-5679183"/>
            <a:satOff val="39814"/>
            <a:lumOff val="1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BE" sz="1200" kern="1200"/>
        </a:p>
      </dsp:txBody>
      <dsp:txXfrm>
        <a:off x="8914331" y="1313178"/>
        <a:ext cx="205638" cy="219877"/>
      </dsp:txXfrm>
    </dsp:sp>
    <dsp:sp modelId="{E05B7A75-CEDB-48E2-BFF4-03B82A85BE76}">
      <dsp:nvSpPr>
        <dsp:cNvPr id="0" name=""/>
        <dsp:cNvSpPr/>
      </dsp:nvSpPr>
      <dsp:spPr>
        <a:xfrm>
          <a:off x="9459901" y="660564"/>
          <a:ext cx="1525104" cy="1525104"/>
        </a:xfrm>
        <a:prstGeom prst="roundRect">
          <a:avLst>
            <a:gd name="adj" fmla="val 10000"/>
          </a:avLst>
        </a:prstGeom>
        <a:blipFill>
          <a:blip xmlns:r="http://schemas.openxmlformats.org/officeDocument/2006/relationships" r:embed="rId5"/>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EB41CF-92B1-4528-95E4-4AEAA0AD28CC}">
      <dsp:nvSpPr>
        <dsp:cNvPr id="0" name=""/>
        <dsp:cNvSpPr/>
      </dsp:nvSpPr>
      <dsp:spPr>
        <a:xfrm>
          <a:off x="9708174" y="1575627"/>
          <a:ext cx="1525104" cy="1525104"/>
        </a:xfrm>
        <a:prstGeom prst="roundRect">
          <a:avLst>
            <a:gd name="adj" fmla="val 10000"/>
          </a:avLst>
        </a:prstGeom>
        <a:solidFill>
          <a:schemeClr val="accent5">
            <a:hueOff val="-6310204"/>
            <a:satOff val="44238"/>
            <a:lumOff val="143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Harvest &amp; Rinse</a:t>
          </a:r>
          <a:endParaRPr lang="en-BE" sz="1400" kern="1200" dirty="0"/>
        </a:p>
        <a:p>
          <a:pPr marL="57150" lvl="1" indent="-57150" algn="l" defTabSz="488950">
            <a:lnSpc>
              <a:spcPct val="90000"/>
            </a:lnSpc>
            <a:spcBef>
              <a:spcPct val="0"/>
            </a:spcBef>
            <a:spcAft>
              <a:spcPct val="15000"/>
            </a:spcAft>
            <a:buChar char="•"/>
          </a:pPr>
          <a:r>
            <a:rPr lang="en-US" sz="1100" kern="1200" dirty="0"/>
            <a:t>Mixed biomass (nauplii + umbrella + embryo + hatching membrane)</a:t>
          </a:r>
          <a:endParaRPr lang="en-BE" sz="1100" kern="1200" dirty="0"/>
        </a:p>
      </dsp:txBody>
      <dsp:txXfrm>
        <a:off x="9752843" y="1620296"/>
        <a:ext cx="1435766" cy="1435766"/>
      </dsp:txXfrm>
    </dsp:sp>
    <dsp:sp modelId="{A058830F-EF50-4695-845E-45851D6C29E7}">
      <dsp:nvSpPr>
        <dsp:cNvPr id="0" name=""/>
        <dsp:cNvSpPr/>
      </dsp:nvSpPr>
      <dsp:spPr>
        <a:xfrm>
          <a:off x="11278775" y="1239886"/>
          <a:ext cx="293768" cy="366461"/>
        </a:xfrm>
        <a:prstGeom prst="rightArrow">
          <a:avLst>
            <a:gd name="adj1" fmla="val 60000"/>
            <a:gd name="adj2" fmla="val 50000"/>
          </a:avLst>
        </a:prstGeom>
        <a:solidFill>
          <a:schemeClr val="accent5">
            <a:hueOff val="-7572244"/>
            <a:satOff val="53086"/>
            <a:lumOff val="17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BE" sz="1200" kern="1200"/>
        </a:p>
      </dsp:txBody>
      <dsp:txXfrm>
        <a:off x="11278775" y="1313178"/>
        <a:ext cx="205638" cy="219877"/>
      </dsp:txXfrm>
    </dsp:sp>
    <dsp:sp modelId="{E9489600-366C-496C-B84D-FD6F7678C5B6}">
      <dsp:nvSpPr>
        <dsp:cNvPr id="0" name=""/>
        <dsp:cNvSpPr/>
      </dsp:nvSpPr>
      <dsp:spPr>
        <a:xfrm>
          <a:off x="11824345" y="660564"/>
          <a:ext cx="1525104" cy="1525104"/>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F95F22-CF88-4DA2-B75D-9327F54D5A53}">
      <dsp:nvSpPr>
        <dsp:cNvPr id="0" name=""/>
        <dsp:cNvSpPr/>
      </dsp:nvSpPr>
      <dsp:spPr>
        <a:xfrm>
          <a:off x="12072618" y="1575627"/>
          <a:ext cx="1525104" cy="1525104"/>
        </a:xfrm>
        <a:prstGeom prst="roundRect">
          <a:avLst>
            <a:gd name="adj" fmla="val 10000"/>
          </a:avLst>
        </a:prstGeom>
        <a:solidFill>
          <a:schemeClr val="accent5">
            <a:hueOff val="-7887754"/>
            <a:satOff val="55297"/>
            <a:lumOff val="17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Purification step</a:t>
          </a:r>
          <a:endParaRPr lang="en-BE" sz="1400" kern="1200" dirty="0"/>
        </a:p>
        <a:p>
          <a:pPr marL="57150" lvl="1" indent="-57150" algn="l" defTabSz="488950">
            <a:lnSpc>
              <a:spcPct val="90000"/>
            </a:lnSpc>
            <a:spcBef>
              <a:spcPct val="0"/>
            </a:spcBef>
            <a:spcAft>
              <a:spcPct val="15000"/>
            </a:spcAft>
            <a:buChar char="•"/>
          </a:pPr>
          <a:r>
            <a:rPr lang="en-US" sz="1100" kern="1200" dirty="0"/>
            <a:t>Removal hatching membranes</a:t>
          </a:r>
          <a:endParaRPr lang="en-BE" sz="1100" kern="1200" dirty="0"/>
        </a:p>
        <a:p>
          <a:pPr marL="57150" lvl="1" indent="-57150" algn="l" defTabSz="488950">
            <a:lnSpc>
              <a:spcPct val="90000"/>
            </a:lnSpc>
            <a:spcBef>
              <a:spcPct val="0"/>
            </a:spcBef>
            <a:spcAft>
              <a:spcPct val="15000"/>
            </a:spcAft>
            <a:buChar char="•"/>
          </a:pPr>
          <a:r>
            <a:rPr lang="en-US" sz="1100" kern="1200" dirty="0"/>
            <a:t>Removal of embryos</a:t>
          </a:r>
          <a:endParaRPr lang="en-BE" sz="1100" kern="1200" dirty="0"/>
        </a:p>
      </dsp:txBody>
      <dsp:txXfrm>
        <a:off x="12117287" y="1620296"/>
        <a:ext cx="1435766" cy="1435766"/>
      </dsp:txXfrm>
    </dsp:sp>
    <dsp:sp modelId="{D16947C0-54CF-48BD-8836-5AB181FB4AD0}">
      <dsp:nvSpPr>
        <dsp:cNvPr id="0" name=""/>
        <dsp:cNvSpPr/>
      </dsp:nvSpPr>
      <dsp:spPr>
        <a:xfrm>
          <a:off x="13643218" y="1239886"/>
          <a:ext cx="293768" cy="366461"/>
        </a:xfrm>
        <a:prstGeom prst="rightArrow">
          <a:avLst>
            <a:gd name="adj1" fmla="val 60000"/>
            <a:gd name="adj2" fmla="val 50000"/>
          </a:avLst>
        </a:prstGeom>
        <a:solidFill>
          <a:schemeClr val="accent5">
            <a:hueOff val="-9465305"/>
            <a:satOff val="66357"/>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BE" sz="1200" kern="1200"/>
        </a:p>
      </dsp:txBody>
      <dsp:txXfrm>
        <a:off x="13643218" y="1313178"/>
        <a:ext cx="205638" cy="219877"/>
      </dsp:txXfrm>
    </dsp:sp>
    <dsp:sp modelId="{D8EBA429-9D7C-44EF-9E1C-04E84EAC996E}">
      <dsp:nvSpPr>
        <dsp:cNvPr id="0" name=""/>
        <dsp:cNvSpPr/>
      </dsp:nvSpPr>
      <dsp:spPr>
        <a:xfrm>
          <a:off x="14188789" y="660564"/>
          <a:ext cx="1525104" cy="1525104"/>
        </a:xfrm>
        <a:prstGeom prst="roundRect">
          <a:avLst>
            <a:gd name="adj" fmla="val 10000"/>
          </a:avLst>
        </a:prstGeom>
        <a:blipFill>
          <a:blip xmlns:r="http://schemas.openxmlformats.org/officeDocument/2006/relationships" r:embed="rId7"/>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35F230-DA88-4064-AB32-05D5C70BC48F}">
      <dsp:nvSpPr>
        <dsp:cNvPr id="0" name=""/>
        <dsp:cNvSpPr/>
      </dsp:nvSpPr>
      <dsp:spPr>
        <a:xfrm>
          <a:off x="14437062" y="1575627"/>
          <a:ext cx="1525104" cy="1525104"/>
        </a:xfrm>
        <a:prstGeom prst="roundRect">
          <a:avLst>
            <a:gd name="adj" fmla="val 10000"/>
          </a:avLst>
        </a:prstGeom>
        <a:solidFill>
          <a:schemeClr val="accent5">
            <a:hueOff val="-9465305"/>
            <a:satOff val="66357"/>
            <a:lumOff val="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Paste</a:t>
          </a:r>
          <a:endParaRPr lang="en-BE" sz="1400" kern="1200" dirty="0"/>
        </a:p>
        <a:p>
          <a:pPr marL="57150" lvl="1" indent="-57150" algn="l" defTabSz="488950">
            <a:lnSpc>
              <a:spcPct val="90000"/>
            </a:lnSpc>
            <a:spcBef>
              <a:spcPct val="0"/>
            </a:spcBef>
            <a:spcAft>
              <a:spcPct val="15000"/>
            </a:spcAft>
            <a:buChar char="•"/>
          </a:pPr>
          <a:r>
            <a:rPr lang="en-US" sz="1100" kern="1200" dirty="0"/>
            <a:t>Concentrate nauplii to paste</a:t>
          </a:r>
          <a:endParaRPr lang="en-BE" sz="1100" kern="1200" dirty="0"/>
        </a:p>
      </dsp:txBody>
      <dsp:txXfrm>
        <a:off x="14481731" y="1620296"/>
        <a:ext cx="1435766" cy="14357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B0BE5-CC9D-45DA-9C5C-8F04F7E619EB}">
      <dsp:nvSpPr>
        <dsp:cNvPr id="0" name=""/>
        <dsp:cNvSpPr/>
      </dsp:nvSpPr>
      <dsp:spPr>
        <a:xfrm>
          <a:off x="2126" y="660564"/>
          <a:ext cx="1525104" cy="1525104"/>
        </a:xfrm>
        <a:prstGeom prst="roundRect">
          <a:avLst>
            <a:gd name="adj" fmla="val 10000"/>
          </a:avLst>
        </a:prstGeom>
        <a:blipFill>
          <a:blip xmlns:r="http://schemas.openxmlformats.org/officeDocument/2006/relationships" r:embed="rId1"/>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D88F72-44DC-4CA0-B477-78B4A89936E4}">
      <dsp:nvSpPr>
        <dsp:cNvPr id="0" name=""/>
        <dsp:cNvSpPr/>
      </dsp:nvSpPr>
      <dsp:spPr>
        <a:xfrm>
          <a:off x="250398" y="1575627"/>
          <a:ext cx="1525104" cy="152510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Raw material</a:t>
          </a:r>
          <a:endParaRPr lang="en-BE" sz="1600" kern="1200" dirty="0"/>
        </a:p>
        <a:p>
          <a:pPr marL="114300" lvl="1" indent="-114300" algn="l" defTabSz="533400">
            <a:lnSpc>
              <a:spcPct val="90000"/>
            </a:lnSpc>
            <a:spcBef>
              <a:spcPct val="0"/>
            </a:spcBef>
            <a:spcAft>
              <a:spcPct val="15000"/>
            </a:spcAft>
            <a:buChar char="•"/>
          </a:pPr>
          <a:r>
            <a:rPr lang="en-US" sz="1200" kern="1200" dirty="0"/>
            <a:t>EG SEP-Art D-FENSE</a:t>
          </a:r>
          <a:endParaRPr lang="en-BE" sz="1200" kern="1200" dirty="0"/>
        </a:p>
      </dsp:txBody>
      <dsp:txXfrm>
        <a:off x="295067" y="1620296"/>
        <a:ext cx="1435766" cy="1435766"/>
      </dsp:txXfrm>
    </dsp:sp>
    <dsp:sp modelId="{B0D8EE11-8A79-4F95-A79F-BB79F3FA5656}">
      <dsp:nvSpPr>
        <dsp:cNvPr id="0" name=""/>
        <dsp:cNvSpPr/>
      </dsp:nvSpPr>
      <dsp:spPr>
        <a:xfrm>
          <a:off x="1820999" y="1239886"/>
          <a:ext cx="293768" cy="36646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BE" sz="1300" kern="1200"/>
        </a:p>
      </dsp:txBody>
      <dsp:txXfrm>
        <a:off x="1820999" y="1313178"/>
        <a:ext cx="205638" cy="219877"/>
      </dsp:txXfrm>
    </dsp:sp>
    <dsp:sp modelId="{438B247B-D005-407D-B91E-91FD1BE92CD0}">
      <dsp:nvSpPr>
        <dsp:cNvPr id="0" name=""/>
        <dsp:cNvSpPr/>
      </dsp:nvSpPr>
      <dsp:spPr>
        <a:xfrm>
          <a:off x="2366570" y="660564"/>
          <a:ext cx="1525104" cy="1525104"/>
        </a:xfrm>
        <a:prstGeom prst="roundRect">
          <a:avLst>
            <a:gd name="adj" fmla="val 10000"/>
          </a:avLst>
        </a:prstGeom>
        <a:solidFill>
          <a:schemeClr val="accent5">
            <a:tint val="50000"/>
            <a:hueOff val="-1714208"/>
            <a:satOff val="11390"/>
            <a:lumOff val="2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8AA7AC-4E96-4923-A019-FD622871A378}">
      <dsp:nvSpPr>
        <dsp:cNvPr id="0" name=""/>
        <dsp:cNvSpPr/>
      </dsp:nvSpPr>
      <dsp:spPr>
        <a:xfrm>
          <a:off x="2614842" y="1575627"/>
          <a:ext cx="1525104" cy="1525104"/>
        </a:xfrm>
        <a:prstGeom prst="roundRect">
          <a:avLst>
            <a:gd name="adj" fmla="val 10000"/>
          </a:avLst>
        </a:prstGeom>
        <a:solidFill>
          <a:schemeClr val="accent5">
            <a:hueOff val="-1577551"/>
            <a:satOff val="11060"/>
            <a:lumOff val="3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BE" sz="1600" kern="1200" dirty="0"/>
        </a:p>
      </dsp:txBody>
      <dsp:txXfrm>
        <a:off x="2659511" y="1620296"/>
        <a:ext cx="1435766" cy="1435766"/>
      </dsp:txXfrm>
    </dsp:sp>
    <dsp:sp modelId="{0F8C914F-28B0-4D3C-B887-0721AC2A272D}">
      <dsp:nvSpPr>
        <dsp:cNvPr id="0" name=""/>
        <dsp:cNvSpPr/>
      </dsp:nvSpPr>
      <dsp:spPr>
        <a:xfrm>
          <a:off x="4185443" y="1239886"/>
          <a:ext cx="293768" cy="366461"/>
        </a:xfrm>
        <a:prstGeom prst="rightArrow">
          <a:avLst>
            <a:gd name="adj1" fmla="val 60000"/>
            <a:gd name="adj2" fmla="val 50000"/>
          </a:avLst>
        </a:prstGeom>
        <a:solidFill>
          <a:schemeClr val="accent5">
            <a:hueOff val="-1893061"/>
            <a:satOff val="13271"/>
            <a:lumOff val="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BE" sz="1300" kern="1200"/>
        </a:p>
      </dsp:txBody>
      <dsp:txXfrm>
        <a:off x="4185443" y="1313178"/>
        <a:ext cx="205638" cy="219877"/>
      </dsp:txXfrm>
    </dsp:sp>
    <dsp:sp modelId="{AF9DBB7E-E7A1-429E-8BCA-7E41696E0ADB}">
      <dsp:nvSpPr>
        <dsp:cNvPr id="0" name=""/>
        <dsp:cNvSpPr/>
      </dsp:nvSpPr>
      <dsp:spPr>
        <a:xfrm>
          <a:off x="4731013" y="660564"/>
          <a:ext cx="1525104" cy="1525104"/>
        </a:xfrm>
        <a:prstGeom prst="roundRect">
          <a:avLst>
            <a:gd name="adj" fmla="val 10000"/>
          </a:avLst>
        </a:prstGeom>
        <a:solidFill>
          <a:schemeClr val="accent5">
            <a:tint val="50000"/>
            <a:hueOff val="-3428416"/>
            <a:satOff val="22780"/>
            <a:lumOff val="43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1328BE-E5D2-4F5D-A60F-0E3DD027FD6F}">
      <dsp:nvSpPr>
        <dsp:cNvPr id="0" name=""/>
        <dsp:cNvSpPr/>
      </dsp:nvSpPr>
      <dsp:spPr>
        <a:xfrm>
          <a:off x="4979286" y="1575627"/>
          <a:ext cx="1525104" cy="1525104"/>
        </a:xfrm>
        <a:prstGeom prst="roundRect">
          <a:avLst>
            <a:gd name="adj" fmla="val 10000"/>
          </a:avLst>
        </a:prstGeom>
        <a:solidFill>
          <a:schemeClr val="accent5">
            <a:hueOff val="-3155102"/>
            <a:satOff val="22119"/>
            <a:lumOff val="7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BE" sz="1600" kern="1200" dirty="0"/>
        </a:p>
      </dsp:txBody>
      <dsp:txXfrm>
        <a:off x="5023955" y="1620296"/>
        <a:ext cx="1435766" cy="1435766"/>
      </dsp:txXfrm>
    </dsp:sp>
    <dsp:sp modelId="{C23414DF-A898-44F9-8B84-D078CDBBED03}">
      <dsp:nvSpPr>
        <dsp:cNvPr id="0" name=""/>
        <dsp:cNvSpPr/>
      </dsp:nvSpPr>
      <dsp:spPr>
        <a:xfrm>
          <a:off x="6549887" y="1239886"/>
          <a:ext cx="293768" cy="366461"/>
        </a:xfrm>
        <a:prstGeom prst="rightArrow">
          <a:avLst>
            <a:gd name="adj1" fmla="val 60000"/>
            <a:gd name="adj2" fmla="val 50000"/>
          </a:avLst>
        </a:prstGeom>
        <a:solidFill>
          <a:schemeClr val="accent5">
            <a:hueOff val="-3786122"/>
            <a:satOff val="26543"/>
            <a:lumOff val="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BE" sz="1300" kern="1200"/>
        </a:p>
      </dsp:txBody>
      <dsp:txXfrm>
        <a:off x="6549887" y="1313178"/>
        <a:ext cx="205638" cy="219877"/>
      </dsp:txXfrm>
    </dsp:sp>
    <dsp:sp modelId="{84D6200F-57EA-4AB4-9BAC-DFDF9CE5FAF9}">
      <dsp:nvSpPr>
        <dsp:cNvPr id="0" name=""/>
        <dsp:cNvSpPr/>
      </dsp:nvSpPr>
      <dsp:spPr>
        <a:xfrm>
          <a:off x="7095457" y="660564"/>
          <a:ext cx="1525104" cy="1525104"/>
        </a:xfrm>
        <a:prstGeom prst="roundRect">
          <a:avLst>
            <a:gd name="adj" fmla="val 10000"/>
          </a:avLst>
        </a:prstGeom>
        <a:blipFill>
          <a:blip xmlns:r="http://schemas.openxmlformats.org/officeDocument/2006/relationships" r:embed="rId2"/>
          <a:srcRect/>
          <a:stretch>
            <a:fillRect t="-39000" b="-3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8E641F-334A-4431-9BBE-20A4A918DA6E}">
      <dsp:nvSpPr>
        <dsp:cNvPr id="0" name=""/>
        <dsp:cNvSpPr/>
      </dsp:nvSpPr>
      <dsp:spPr>
        <a:xfrm>
          <a:off x="7343730" y="1575627"/>
          <a:ext cx="1525104" cy="1525104"/>
        </a:xfrm>
        <a:prstGeom prst="roundRect">
          <a:avLst>
            <a:gd name="adj" fmla="val 10000"/>
          </a:avLst>
        </a:prstGeom>
        <a:solidFill>
          <a:schemeClr val="accent5">
            <a:hueOff val="-4732652"/>
            <a:satOff val="33179"/>
            <a:lumOff val="10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Hatching</a:t>
          </a:r>
          <a:endParaRPr lang="en-BE" sz="1600" kern="1200" dirty="0"/>
        </a:p>
        <a:p>
          <a:pPr marL="114300" lvl="1" indent="-114300" algn="l" defTabSz="533400">
            <a:lnSpc>
              <a:spcPct val="90000"/>
            </a:lnSpc>
            <a:spcBef>
              <a:spcPct val="0"/>
            </a:spcBef>
            <a:spcAft>
              <a:spcPct val="15000"/>
            </a:spcAft>
            <a:buChar char="•"/>
          </a:pPr>
          <a:r>
            <a:rPr lang="en-US" sz="1200" kern="1200" dirty="0"/>
            <a:t>1g cysts/L</a:t>
          </a:r>
          <a:endParaRPr lang="en-BE" sz="1200" kern="1200" dirty="0"/>
        </a:p>
        <a:p>
          <a:pPr marL="114300" lvl="1" indent="-114300" algn="l" defTabSz="533400">
            <a:lnSpc>
              <a:spcPct val="90000"/>
            </a:lnSpc>
            <a:spcBef>
              <a:spcPct val="0"/>
            </a:spcBef>
            <a:spcAft>
              <a:spcPct val="15000"/>
            </a:spcAft>
            <a:buChar char="•"/>
          </a:pPr>
          <a:r>
            <a:rPr lang="en-US" sz="1200" kern="1200" dirty="0"/>
            <a:t>Application of </a:t>
          </a:r>
          <a:r>
            <a:rPr lang="en-US" sz="1200" kern="1200" dirty="0" err="1"/>
            <a:t>Sanocare</a:t>
          </a:r>
          <a:r>
            <a:rPr lang="en-US" sz="1200" kern="1200" dirty="0"/>
            <a:t> ACE Pro</a:t>
          </a:r>
          <a:endParaRPr lang="en-BE" sz="1200" kern="1200" dirty="0"/>
        </a:p>
        <a:p>
          <a:pPr marL="114300" lvl="1" indent="-114300" algn="l" defTabSz="533400">
            <a:lnSpc>
              <a:spcPct val="90000"/>
            </a:lnSpc>
            <a:spcBef>
              <a:spcPct val="0"/>
            </a:spcBef>
            <a:spcAft>
              <a:spcPct val="15000"/>
            </a:spcAft>
            <a:buChar char="•"/>
          </a:pPr>
          <a:r>
            <a:rPr lang="en-US" sz="1200" kern="1200" dirty="0"/>
            <a:t>18h</a:t>
          </a:r>
          <a:endParaRPr lang="en-BE" sz="1200" kern="1200" dirty="0"/>
        </a:p>
      </dsp:txBody>
      <dsp:txXfrm>
        <a:off x="7388399" y="1620296"/>
        <a:ext cx="1435766" cy="1435766"/>
      </dsp:txXfrm>
    </dsp:sp>
    <dsp:sp modelId="{F2837874-CDBB-4045-B94A-E3283DB842AF}">
      <dsp:nvSpPr>
        <dsp:cNvPr id="0" name=""/>
        <dsp:cNvSpPr/>
      </dsp:nvSpPr>
      <dsp:spPr>
        <a:xfrm>
          <a:off x="8914331" y="1239886"/>
          <a:ext cx="293768" cy="366461"/>
        </a:xfrm>
        <a:prstGeom prst="rightArrow">
          <a:avLst>
            <a:gd name="adj1" fmla="val 60000"/>
            <a:gd name="adj2" fmla="val 50000"/>
          </a:avLst>
        </a:prstGeom>
        <a:solidFill>
          <a:schemeClr val="accent5">
            <a:hueOff val="-5679183"/>
            <a:satOff val="39814"/>
            <a:lumOff val="1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BE" sz="1300" kern="1200"/>
        </a:p>
      </dsp:txBody>
      <dsp:txXfrm>
        <a:off x="8914331" y="1313178"/>
        <a:ext cx="205638" cy="219877"/>
      </dsp:txXfrm>
    </dsp:sp>
    <dsp:sp modelId="{E05B7A75-CEDB-48E2-BFF4-03B82A85BE76}">
      <dsp:nvSpPr>
        <dsp:cNvPr id="0" name=""/>
        <dsp:cNvSpPr/>
      </dsp:nvSpPr>
      <dsp:spPr>
        <a:xfrm>
          <a:off x="9459901" y="660564"/>
          <a:ext cx="1525104" cy="1525104"/>
        </a:xfrm>
        <a:prstGeom prst="roundRect">
          <a:avLst>
            <a:gd name="adj" fmla="val 10000"/>
          </a:avLst>
        </a:prstGeom>
        <a:blipFill>
          <a:blip xmlns:r="http://schemas.openxmlformats.org/officeDocument/2006/relationships" r:embed="rId3"/>
          <a:srcRect/>
          <a:stretch>
            <a:fillRect t="-17000" b="-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EB41CF-92B1-4528-95E4-4AEAA0AD28CC}">
      <dsp:nvSpPr>
        <dsp:cNvPr id="0" name=""/>
        <dsp:cNvSpPr/>
      </dsp:nvSpPr>
      <dsp:spPr>
        <a:xfrm>
          <a:off x="9708174" y="1575627"/>
          <a:ext cx="1525104" cy="1525104"/>
        </a:xfrm>
        <a:prstGeom prst="roundRect">
          <a:avLst>
            <a:gd name="adj" fmla="val 10000"/>
          </a:avLst>
        </a:prstGeom>
        <a:solidFill>
          <a:schemeClr val="accent5">
            <a:hueOff val="-6310204"/>
            <a:satOff val="44238"/>
            <a:lumOff val="143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Harvest, Rinse &amp; Purification </a:t>
          </a:r>
          <a:endParaRPr lang="en-BE" sz="1600" kern="1200" dirty="0"/>
        </a:p>
        <a:p>
          <a:pPr marL="114300" lvl="1" indent="-114300" algn="l" defTabSz="533400">
            <a:lnSpc>
              <a:spcPct val="90000"/>
            </a:lnSpc>
            <a:spcBef>
              <a:spcPct val="0"/>
            </a:spcBef>
            <a:spcAft>
              <a:spcPct val="15000"/>
            </a:spcAft>
            <a:buChar char="•"/>
          </a:pPr>
          <a:r>
            <a:rPr lang="en-US" sz="1200" kern="1200" dirty="0"/>
            <a:t>Separate nauplii from cysts via SEP-Art® tools</a:t>
          </a:r>
          <a:endParaRPr lang="en-BE" sz="1200" kern="1200" dirty="0"/>
        </a:p>
      </dsp:txBody>
      <dsp:txXfrm>
        <a:off x="9752843" y="1620296"/>
        <a:ext cx="1435766" cy="1435766"/>
      </dsp:txXfrm>
    </dsp:sp>
    <dsp:sp modelId="{A058830F-EF50-4695-845E-45851D6C29E7}">
      <dsp:nvSpPr>
        <dsp:cNvPr id="0" name=""/>
        <dsp:cNvSpPr/>
      </dsp:nvSpPr>
      <dsp:spPr>
        <a:xfrm>
          <a:off x="11278775" y="1239886"/>
          <a:ext cx="293768" cy="366461"/>
        </a:xfrm>
        <a:prstGeom prst="rightArrow">
          <a:avLst>
            <a:gd name="adj1" fmla="val 60000"/>
            <a:gd name="adj2" fmla="val 50000"/>
          </a:avLst>
        </a:prstGeom>
        <a:solidFill>
          <a:schemeClr val="accent5">
            <a:hueOff val="-7572244"/>
            <a:satOff val="53086"/>
            <a:lumOff val="17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BE" sz="1300" kern="1200"/>
        </a:p>
      </dsp:txBody>
      <dsp:txXfrm>
        <a:off x="11278775" y="1313178"/>
        <a:ext cx="205638" cy="219877"/>
      </dsp:txXfrm>
    </dsp:sp>
    <dsp:sp modelId="{E9489600-366C-496C-B84D-FD6F7678C5B6}">
      <dsp:nvSpPr>
        <dsp:cNvPr id="0" name=""/>
        <dsp:cNvSpPr/>
      </dsp:nvSpPr>
      <dsp:spPr>
        <a:xfrm>
          <a:off x="11824345" y="660564"/>
          <a:ext cx="1525104" cy="1525104"/>
        </a:xfrm>
        <a:prstGeom prst="roundRect">
          <a:avLst>
            <a:gd name="adj" fmla="val 10000"/>
          </a:avLst>
        </a:prstGeom>
        <a:blipFill>
          <a:blip xmlns:r="http://schemas.openxmlformats.org/officeDocument/2006/relationships" r:embed="rId4"/>
          <a:srcRect/>
          <a:stretch>
            <a:fillRect t="-17000" b="-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F95F22-CF88-4DA2-B75D-9327F54D5A53}">
      <dsp:nvSpPr>
        <dsp:cNvPr id="0" name=""/>
        <dsp:cNvSpPr/>
      </dsp:nvSpPr>
      <dsp:spPr>
        <a:xfrm>
          <a:off x="12072618" y="1575627"/>
          <a:ext cx="1525104" cy="1525104"/>
        </a:xfrm>
        <a:prstGeom prst="roundRect">
          <a:avLst>
            <a:gd name="adj" fmla="val 10000"/>
          </a:avLst>
        </a:prstGeom>
        <a:solidFill>
          <a:schemeClr val="accent5">
            <a:hueOff val="-7887754"/>
            <a:satOff val="55297"/>
            <a:lumOff val="17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Concentrate</a:t>
          </a:r>
          <a:endParaRPr lang="en-BE" sz="1600" kern="1200" dirty="0"/>
        </a:p>
        <a:p>
          <a:pPr marL="114300" lvl="1" indent="-114300" algn="l" defTabSz="533400">
            <a:lnSpc>
              <a:spcPct val="90000"/>
            </a:lnSpc>
            <a:spcBef>
              <a:spcPct val="0"/>
            </a:spcBef>
            <a:spcAft>
              <a:spcPct val="15000"/>
            </a:spcAft>
            <a:buChar char="•"/>
          </a:pPr>
          <a:endParaRPr lang="en-BE" sz="1200" kern="1200" dirty="0"/>
        </a:p>
      </dsp:txBody>
      <dsp:txXfrm>
        <a:off x="12117287" y="1620296"/>
        <a:ext cx="1435766" cy="1435766"/>
      </dsp:txXfrm>
    </dsp:sp>
    <dsp:sp modelId="{D16947C0-54CF-48BD-8836-5AB181FB4AD0}">
      <dsp:nvSpPr>
        <dsp:cNvPr id="0" name=""/>
        <dsp:cNvSpPr/>
      </dsp:nvSpPr>
      <dsp:spPr>
        <a:xfrm>
          <a:off x="13643218" y="1239886"/>
          <a:ext cx="293768" cy="366461"/>
        </a:xfrm>
        <a:prstGeom prst="rightArrow">
          <a:avLst>
            <a:gd name="adj1" fmla="val 60000"/>
            <a:gd name="adj2" fmla="val 50000"/>
          </a:avLst>
        </a:prstGeom>
        <a:solidFill>
          <a:schemeClr val="accent5">
            <a:hueOff val="-9465305"/>
            <a:satOff val="66357"/>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BE" sz="1300" kern="1200"/>
        </a:p>
      </dsp:txBody>
      <dsp:txXfrm>
        <a:off x="13643218" y="1313178"/>
        <a:ext cx="205638" cy="219877"/>
      </dsp:txXfrm>
    </dsp:sp>
    <dsp:sp modelId="{D8EBA429-9D7C-44EF-9E1C-04E84EAC996E}">
      <dsp:nvSpPr>
        <dsp:cNvPr id="0" name=""/>
        <dsp:cNvSpPr/>
      </dsp:nvSpPr>
      <dsp:spPr>
        <a:xfrm>
          <a:off x="14188789" y="660564"/>
          <a:ext cx="1525104" cy="1525104"/>
        </a:xfrm>
        <a:prstGeom prst="roundRect">
          <a:avLst>
            <a:gd name="adj" fmla="val 10000"/>
          </a:avLst>
        </a:prstGeom>
        <a:blipFill>
          <a:blip xmlns:r="http://schemas.openxmlformats.org/officeDocument/2006/relationships" r:embed="rId5"/>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35F230-DA88-4064-AB32-05D5C70BC48F}">
      <dsp:nvSpPr>
        <dsp:cNvPr id="0" name=""/>
        <dsp:cNvSpPr/>
      </dsp:nvSpPr>
      <dsp:spPr>
        <a:xfrm>
          <a:off x="14437062" y="1575627"/>
          <a:ext cx="1525104" cy="1525104"/>
        </a:xfrm>
        <a:prstGeom prst="roundRect">
          <a:avLst>
            <a:gd name="adj" fmla="val 10000"/>
          </a:avLst>
        </a:prstGeom>
        <a:solidFill>
          <a:schemeClr val="accent5">
            <a:hueOff val="-9465305"/>
            <a:satOff val="66357"/>
            <a:lumOff val="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Paste</a:t>
          </a:r>
          <a:endParaRPr lang="en-BE" sz="1600" kern="1200" dirty="0"/>
        </a:p>
        <a:p>
          <a:pPr marL="114300" lvl="1" indent="-114300" algn="l" defTabSz="533400">
            <a:lnSpc>
              <a:spcPct val="90000"/>
            </a:lnSpc>
            <a:spcBef>
              <a:spcPct val="0"/>
            </a:spcBef>
            <a:spcAft>
              <a:spcPct val="15000"/>
            </a:spcAft>
            <a:buChar char="•"/>
          </a:pPr>
          <a:r>
            <a:rPr lang="en-US" sz="1200" kern="1200" dirty="0"/>
            <a:t>Concentrate nauplii to paste</a:t>
          </a:r>
          <a:endParaRPr lang="en-BE" sz="1200" kern="1200" dirty="0"/>
        </a:p>
      </dsp:txBody>
      <dsp:txXfrm>
        <a:off x="14481731" y="1620296"/>
        <a:ext cx="1435766" cy="14357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71FEED-498B-4A5B-8F4B-34B480D648C3}">
      <dsp:nvSpPr>
        <dsp:cNvPr id="0" name=""/>
        <dsp:cNvSpPr/>
      </dsp:nvSpPr>
      <dsp:spPr>
        <a:xfrm>
          <a:off x="0" y="7873"/>
          <a:ext cx="5937327" cy="103285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s-ES" sz="2600" kern="1200" dirty="0"/>
            <a:t>Variable </a:t>
          </a:r>
          <a:r>
            <a:rPr lang="es-ES" sz="2600" kern="1200" dirty="0" err="1"/>
            <a:t>environmental</a:t>
          </a:r>
          <a:r>
            <a:rPr lang="es-ES" sz="2600" kern="1200" dirty="0"/>
            <a:t> </a:t>
          </a:r>
          <a:r>
            <a:rPr lang="es-ES" sz="2600" kern="1200" dirty="0" err="1"/>
            <a:t>conditions</a:t>
          </a:r>
          <a:endParaRPr lang="es-EC" sz="2600" kern="1200" dirty="0"/>
        </a:p>
      </dsp:txBody>
      <dsp:txXfrm>
        <a:off x="50420" y="58293"/>
        <a:ext cx="5836487" cy="932014"/>
      </dsp:txXfrm>
    </dsp:sp>
    <dsp:sp modelId="{652C52BB-C17B-4781-9DCE-67511393C661}">
      <dsp:nvSpPr>
        <dsp:cNvPr id="0" name=""/>
        <dsp:cNvSpPr/>
      </dsp:nvSpPr>
      <dsp:spPr>
        <a:xfrm>
          <a:off x="0" y="1115607"/>
          <a:ext cx="5937327" cy="103285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s-ES" sz="2600" kern="1200" dirty="0" err="1"/>
            <a:t>Insufficient</a:t>
          </a:r>
          <a:r>
            <a:rPr lang="es-ES" sz="2600" kern="1200" dirty="0"/>
            <a:t> light</a:t>
          </a:r>
          <a:endParaRPr lang="es-EC" sz="2600" kern="1200" dirty="0"/>
        </a:p>
      </dsp:txBody>
      <dsp:txXfrm>
        <a:off x="50420" y="1166027"/>
        <a:ext cx="5836487" cy="932014"/>
      </dsp:txXfrm>
    </dsp:sp>
    <dsp:sp modelId="{B5D27BF2-60E5-47DE-97BF-3DA4907B1432}">
      <dsp:nvSpPr>
        <dsp:cNvPr id="0" name=""/>
        <dsp:cNvSpPr/>
      </dsp:nvSpPr>
      <dsp:spPr>
        <a:xfrm>
          <a:off x="0" y="2223341"/>
          <a:ext cx="5937327" cy="103285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Limited infrastructure for adequate processing &amp; live food handling</a:t>
          </a:r>
          <a:endParaRPr lang="es-EC" sz="2600" kern="1200" dirty="0"/>
        </a:p>
      </dsp:txBody>
      <dsp:txXfrm>
        <a:off x="50420" y="2273761"/>
        <a:ext cx="5836487" cy="9320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A99F4-FA53-4CC5-9BBD-073A84FCEA9E}">
      <dsp:nvSpPr>
        <dsp:cNvPr id="0" name=""/>
        <dsp:cNvSpPr/>
      </dsp:nvSpPr>
      <dsp:spPr>
        <a:xfrm>
          <a:off x="0" y="71021"/>
          <a:ext cx="7184645" cy="1216800"/>
        </a:xfrm>
        <a:prstGeom prst="roundRect">
          <a:avLst/>
        </a:prstGeom>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0" kern="1200" dirty="0"/>
            <a:t>Upgrading of the drainage system</a:t>
          </a:r>
          <a:endParaRPr lang="es-EC" sz="1700" kern="1200" dirty="0">
            <a:solidFill>
              <a:prstClr val="white"/>
            </a:solidFill>
            <a:latin typeface="Aptos" panose="02110004020202020204"/>
            <a:ea typeface="+mn-ea"/>
            <a:cs typeface="+mn-cs"/>
          </a:endParaRPr>
        </a:p>
      </dsp:txBody>
      <dsp:txXfrm>
        <a:off x="59399" y="130420"/>
        <a:ext cx="7065847" cy="1098002"/>
      </dsp:txXfrm>
    </dsp:sp>
    <dsp:sp modelId="{BA598320-2D4E-45A0-AB3A-02E31D2E25B1}">
      <dsp:nvSpPr>
        <dsp:cNvPr id="0" name=""/>
        <dsp:cNvSpPr/>
      </dsp:nvSpPr>
      <dsp:spPr>
        <a:xfrm>
          <a:off x="0" y="1475021"/>
          <a:ext cx="7184645" cy="1216800"/>
        </a:xfrm>
        <a:prstGeom prst="roundRect">
          <a:avLst/>
        </a:prstGeom>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0" kern="1200" dirty="0"/>
            <a:t>Installation of ceramic floor surfaces for improved hygiene</a:t>
          </a:r>
          <a:endParaRPr lang="es-EC" sz="1700" kern="1200" dirty="0">
            <a:solidFill>
              <a:prstClr val="white"/>
            </a:solidFill>
            <a:latin typeface="Aptos" panose="02110004020202020204"/>
            <a:ea typeface="+mn-ea"/>
            <a:cs typeface="+mn-cs"/>
          </a:endParaRPr>
        </a:p>
      </dsp:txBody>
      <dsp:txXfrm>
        <a:off x="59399" y="1534420"/>
        <a:ext cx="7065847" cy="1098002"/>
      </dsp:txXfrm>
    </dsp:sp>
    <dsp:sp modelId="{4D88C0A9-B177-4E51-A294-4F3D292C37B8}">
      <dsp:nvSpPr>
        <dsp:cNvPr id="0" name=""/>
        <dsp:cNvSpPr/>
      </dsp:nvSpPr>
      <dsp:spPr>
        <a:xfrm>
          <a:off x="0" y="2879021"/>
          <a:ext cx="7184645" cy="1216800"/>
        </a:xfrm>
        <a:prstGeom prst="roundRect">
          <a:avLst/>
        </a:prstGeom>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0" kern="1200" dirty="0"/>
            <a:t>Application of epoxy wall coating for enhanced biosecurity</a:t>
          </a:r>
          <a:endParaRPr lang="es-EC" sz="1700" kern="1200" dirty="0">
            <a:solidFill>
              <a:prstClr val="white"/>
            </a:solidFill>
            <a:latin typeface="Aptos" panose="02110004020202020204"/>
            <a:ea typeface="+mn-ea"/>
            <a:cs typeface="+mn-cs"/>
          </a:endParaRPr>
        </a:p>
      </dsp:txBody>
      <dsp:txXfrm>
        <a:off x="59399" y="2938420"/>
        <a:ext cx="7065847" cy="1098002"/>
      </dsp:txXfrm>
    </dsp:sp>
    <dsp:sp modelId="{55BECE53-1CCE-48A4-8325-F3CEEC97557E}">
      <dsp:nvSpPr>
        <dsp:cNvPr id="0" name=""/>
        <dsp:cNvSpPr/>
      </dsp:nvSpPr>
      <dsp:spPr>
        <a:xfrm>
          <a:off x="0" y="4283021"/>
          <a:ext cx="7184645" cy="1216800"/>
        </a:xfrm>
        <a:prstGeom prst="roundRect">
          <a:avLst/>
        </a:prstGeom>
        <a:solidFill>
          <a:srgbClr val="156082">
            <a:hueOff val="0"/>
            <a:satOff val="0"/>
            <a:lumOff val="0"/>
            <a:alphaOff val="0"/>
          </a:srgbClr>
        </a:solidFill>
        <a:ln w="19050" cap="flat" cmpd="sng" algn="ctr">
          <a:solidFill>
            <a:prstClr val="white">
              <a:hueOff val="0"/>
              <a:satOff val="0"/>
              <a:lumOff val="0"/>
              <a:alphaOff val="0"/>
            </a:prstClr>
          </a:solidFill>
          <a:prstDash val="solid"/>
          <a:miter lim="800000"/>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0" kern="1200" dirty="0"/>
            <a:t>Installation of dedicated lighting for each  hatching tank</a:t>
          </a:r>
          <a:endParaRPr lang="es-EC" sz="1700" kern="1200" dirty="0">
            <a:solidFill>
              <a:prstClr val="white"/>
            </a:solidFill>
            <a:latin typeface="Aptos" panose="02110004020202020204"/>
            <a:ea typeface="+mn-ea"/>
            <a:cs typeface="+mn-cs"/>
          </a:endParaRPr>
        </a:p>
      </dsp:txBody>
      <dsp:txXfrm>
        <a:off x="59399" y="4342420"/>
        <a:ext cx="7065847"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BB1D1-8A0D-4402-AFDD-F31742C05096}">
      <dsp:nvSpPr>
        <dsp:cNvPr id="0" name=""/>
        <dsp:cNvSpPr/>
      </dsp:nvSpPr>
      <dsp:spPr>
        <a:xfrm>
          <a:off x="41557" y="131421"/>
          <a:ext cx="2830310" cy="669057"/>
        </a:xfrm>
        <a:prstGeom prst="chevron">
          <a:avLst/>
        </a:prstGeom>
        <a:solidFill>
          <a:schemeClr val="accent2">
            <a:lumMod val="60000"/>
            <a:lumOff val="40000"/>
          </a:schemeClr>
        </a:solidFill>
        <a:ln w="1905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US" sz="1700" kern="1200" dirty="0"/>
            <a:t>CURRENT SOPs</a:t>
          </a:r>
        </a:p>
      </dsp:txBody>
      <dsp:txXfrm>
        <a:off x="376086" y="131421"/>
        <a:ext cx="2161253" cy="669057"/>
      </dsp:txXfrm>
    </dsp:sp>
    <dsp:sp modelId="{19766732-4916-4903-976E-EFC7A2E47396}">
      <dsp:nvSpPr>
        <dsp:cNvPr id="0" name=""/>
        <dsp:cNvSpPr/>
      </dsp:nvSpPr>
      <dsp:spPr>
        <a:xfrm>
          <a:off x="2575853" y="131421"/>
          <a:ext cx="2830310" cy="669057"/>
        </a:xfrm>
        <a:prstGeom prst="chevron">
          <a:avLst/>
        </a:prstGeom>
        <a:solidFill>
          <a:schemeClr val="accent2"/>
        </a:solidFill>
        <a:ln w="1905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US" sz="1700" kern="1200" dirty="0"/>
            <a:t>UPGRADED LIVE FOOD ROOM</a:t>
          </a:r>
        </a:p>
      </dsp:txBody>
      <dsp:txXfrm>
        <a:off x="2910382" y="131421"/>
        <a:ext cx="2161253" cy="669057"/>
      </dsp:txXfrm>
    </dsp:sp>
    <dsp:sp modelId="{9E29324B-1132-4151-A75F-328EF6D3CA93}">
      <dsp:nvSpPr>
        <dsp:cNvPr id="0" name=""/>
        <dsp:cNvSpPr/>
      </dsp:nvSpPr>
      <dsp:spPr>
        <a:xfrm>
          <a:off x="5113707" y="131421"/>
          <a:ext cx="2830310" cy="669057"/>
        </a:xfrm>
        <a:prstGeom prst="chevron">
          <a:avLst/>
        </a:prstGeom>
        <a:solidFill>
          <a:schemeClr val="accent2">
            <a:lumMod val="75000"/>
          </a:schemeClr>
        </a:solidFill>
        <a:ln w="1905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US" sz="1500" kern="1200" dirty="0"/>
            <a:t>INCREASED EFFICIENCY WITH SEP-Art®</a:t>
          </a:r>
        </a:p>
      </dsp:txBody>
      <dsp:txXfrm>
        <a:off x="5448236" y="131421"/>
        <a:ext cx="2161253" cy="669057"/>
      </dsp:txXfrm>
    </dsp:sp>
    <dsp:sp modelId="{7E3DE250-58B3-4920-826C-261224D52F71}">
      <dsp:nvSpPr>
        <dsp:cNvPr id="0" name=""/>
        <dsp:cNvSpPr/>
      </dsp:nvSpPr>
      <dsp:spPr>
        <a:xfrm>
          <a:off x="7651561" y="129883"/>
          <a:ext cx="2830310" cy="669057"/>
        </a:xfrm>
        <a:prstGeom prst="chevron">
          <a:avLst/>
        </a:prstGeom>
        <a:solidFill>
          <a:schemeClr val="accent2">
            <a:lumMod val="50000"/>
          </a:schemeClr>
        </a:solidFill>
        <a:ln w="1905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US" sz="1500" kern="1200" dirty="0"/>
            <a:t>SIMPLIFIED USE AND CONSISTENT OUTPUT</a:t>
          </a:r>
        </a:p>
      </dsp:txBody>
      <dsp:txXfrm>
        <a:off x="7986090" y="129883"/>
        <a:ext cx="2161253" cy="669057"/>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733886A-7603-4403-A5E1-8366BC8918F1}" type="datetimeFigureOut">
              <a:rPr lang="en-US" smtClean="0"/>
              <a:t>6/3/2026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CB675A9-6DDB-453B-BC5A-ED82AFED5859}" type="slidenum">
              <a:rPr lang="en-US" smtClean="0"/>
              <a:t>‹#›</a:t>
            </a:fld>
            <a:endParaRPr lang="en-US"/>
          </a:p>
        </p:txBody>
      </p:sp>
    </p:spTree>
    <p:extLst>
      <p:ext uri="{BB962C8B-B14F-4D97-AF65-F5344CB8AC3E}">
        <p14:creationId xmlns:p14="http://schemas.microsoft.com/office/powerpoint/2010/main" val="161423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BE" sz="1200" b="0" i="0" kern="1200" dirty="0">
                <a:solidFill>
                  <a:schemeClr val="tx1"/>
                </a:solidFill>
                <a:effectLst/>
                <a:latin typeface="+mn-lt"/>
                <a:ea typeface="+mn-ea"/>
                <a:cs typeface="+mn-cs"/>
              </a:rPr>
              <a:t>Good morning everyone,</a:t>
            </a:r>
          </a:p>
          <a:p>
            <a:pPr fontAlgn="t"/>
            <a:r>
              <a:rPr lang="en-BE" sz="1200" b="0" i="0" kern="1200" dirty="0">
                <a:solidFill>
                  <a:schemeClr val="tx1"/>
                </a:solidFill>
                <a:effectLst/>
                <a:latin typeface="+mn-lt"/>
                <a:ea typeface="+mn-ea"/>
                <a:cs typeface="+mn-cs"/>
              </a:rPr>
              <a:t>In today’s talk, I would like to introduce the </a:t>
            </a:r>
            <a:r>
              <a:rPr lang="en-BE" sz="1200" b="0" i="1" kern="1200" dirty="0">
                <a:solidFill>
                  <a:schemeClr val="tx1"/>
                </a:solidFill>
                <a:effectLst/>
                <a:latin typeface="+mn-lt"/>
                <a:ea typeface="+mn-ea"/>
                <a:cs typeface="+mn-cs"/>
              </a:rPr>
              <a:t>Live Food Performance Program</a:t>
            </a:r>
            <a:r>
              <a:rPr lang="en-BE" sz="1200" b="0" i="0" kern="1200" dirty="0">
                <a:solidFill>
                  <a:schemeClr val="tx1"/>
                </a:solidFill>
                <a:effectLst/>
                <a:latin typeface="+mn-lt"/>
                <a:ea typeface="+mn-ea"/>
                <a:cs typeface="+mn-cs"/>
              </a:rPr>
              <a:t>—a new integrated approach to tackle some of the most critical challenges in </a:t>
            </a:r>
            <a:r>
              <a:rPr lang="en-US" sz="1200" b="0" i="0" kern="1200" dirty="0">
                <a:solidFill>
                  <a:schemeClr val="tx1"/>
                </a:solidFill>
                <a:effectLst/>
                <a:latin typeface="+mn-lt"/>
                <a:ea typeface="+mn-ea"/>
                <a:cs typeface="+mn-cs"/>
              </a:rPr>
              <a:t>the live food sectors in </a:t>
            </a:r>
            <a:r>
              <a:rPr lang="en-BE" sz="1200" b="0" i="0" kern="1200" dirty="0">
                <a:solidFill>
                  <a:schemeClr val="tx1"/>
                </a:solidFill>
                <a:effectLst/>
                <a:latin typeface="+mn-lt"/>
                <a:ea typeface="+mn-ea"/>
                <a:cs typeface="+mn-cs"/>
              </a:rPr>
              <a:t>hatcheries.</a:t>
            </a:r>
          </a:p>
          <a:p>
            <a:pPr fontAlgn="t"/>
            <a:r>
              <a:rPr lang="en-BE" sz="1200" b="0" i="0" kern="1200" dirty="0">
                <a:solidFill>
                  <a:schemeClr val="tx1"/>
                </a:solidFill>
                <a:effectLst/>
                <a:latin typeface="+mn-lt"/>
                <a:ea typeface="+mn-ea"/>
                <a:cs typeface="+mn-cs"/>
              </a:rPr>
              <a:t>By combining live food optimization with standardization, biosecurity, and performance monitoring, we aim to move Artemia production from variability </a:t>
            </a:r>
            <a:r>
              <a:rPr lang="en-US" sz="1200" b="0" i="0" kern="1200" dirty="0">
                <a:solidFill>
                  <a:schemeClr val="tx1"/>
                </a:solidFill>
                <a:effectLst/>
                <a:latin typeface="+mn-lt"/>
                <a:ea typeface="+mn-ea"/>
                <a:cs typeface="+mn-cs"/>
              </a:rPr>
              <a:t>t</a:t>
            </a:r>
            <a:r>
              <a:rPr lang="en-BE" sz="1200" b="0" i="0" kern="1200" dirty="0">
                <a:solidFill>
                  <a:schemeClr val="tx1"/>
                </a:solidFill>
                <a:effectLst/>
                <a:latin typeface="+mn-lt"/>
                <a:ea typeface="+mn-ea"/>
                <a:cs typeface="+mn-cs"/>
              </a:rPr>
              <a:t>o a predictable and controlled process.</a:t>
            </a:r>
          </a:p>
          <a:p>
            <a:pPr fontAlgn="t"/>
            <a:r>
              <a:rPr lang="en-BE" sz="1200" b="0" i="0" kern="1200" dirty="0">
                <a:solidFill>
                  <a:schemeClr val="tx1"/>
                </a:solidFill>
                <a:effectLst/>
                <a:latin typeface="+mn-lt"/>
                <a:ea typeface="+mn-ea"/>
                <a:cs typeface="+mn-cs"/>
              </a:rPr>
              <a:t>And ultimately, to help hatcheries consistently deliver high-quality fry and post-larvae.</a:t>
            </a:r>
          </a:p>
          <a:p>
            <a:endParaRPr lang="en-BE" dirty="0"/>
          </a:p>
        </p:txBody>
      </p:sp>
      <p:sp>
        <p:nvSpPr>
          <p:cNvPr id="4" name="Slide Number Placeholder 3"/>
          <p:cNvSpPr>
            <a:spLocks noGrp="1"/>
          </p:cNvSpPr>
          <p:nvPr>
            <p:ph type="sldNum" sz="quarter" idx="5"/>
          </p:nvPr>
        </p:nvSpPr>
        <p:spPr/>
        <p:txBody>
          <a:bodyPr/>
          <a:lstStyle/>
          <a:p>
            <a:fld id="{ACB675A9-6DDB-453B-BC5A-ED82AFED5859}" type="slidenum">
              <a:rPr lang="en-US" smtClean="0"/>
              <a:t>1</a:t>
            </a:fld>
            <a:endParaRPr lang="en-US"/>
          </a:p>
        </p:txBody>
      </p:sp>
    </p:spTree>
    <p:extLst>
      <p:ext uri="{BB962C8B-B14F-4D97-AF65-F5344CB8AC3E}">
        <p14:creationId xmlns:p14="http://schemas.microsoft.com/office/powerpoint/2010/main" val="2015964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BE" sz="1200" b="0" i="0" kern="1200" dirty="0">
                <a:solidFill>
                  <a:schemeClr val="tx1"/>
                </a:solidFill>
                <a:effectLst/>
                <a:latin typeface="+mn-lt"/>
                <a:ea typeface="+mn-ea"/>
                <a:cs typeface="+mn-cs"/>
              </a:rPr>
              <a:t>Good morning everyone,</a:t>
            </a:r>
          </a:p>
          <a:p>
            <a:pPr fontAlgn="t"/>
            <a:r>
              <a:rPr lang="en-BE" sz="1200" b="0" i="0" kern="1200" dirty="0">
                <a:solidFill>
                  <a:schemeClr val="tx1"/>
                </a:solidFill>
                <a:effectLst/>
                <a:latin typeface="+mn-lt"/>
                <a:ea typeface="+mn-ea"/>
                <a:cs typeface="+mn-cs"/>
              </a:rPr>
              <a:t>In today’s talk, I would like to introduce the </a:t>
            </a:r>
            <a:r>
              <a:rPr lang="en-BE" sz="1200" b="0" i="1" kern="1200" dirty="0">
                <a:solidFill>
                  <a:schemeClr val="tx1"/>
                </a:solidFill>
                <a:effectLst/>
                <a:latin typeface="+mn-lt"/>
                <a:ea typeface="+mn-ea"/>
                <a:cs typeface="+mn-cs"/>
              </a:rPr>
              <a:t>Live Food Performance Program</a:t>
            </a:r>
            <a:r>
              <a:rPr lang="en-BE" sz="1200" b="0" i="0" kern="1200" dirty="0">
                <a:solidFill>
                  <a:schemeClr val="tx1"/>
                </a:solidFill>
                <a:effectLst/>
                <a:latin typeface="+mn-lt"/>
                <a:ea typeface="+mn-ea"/>
                <a:cs typeface="+mn-cs"/>
              </a:rPr>
              <a:t>—a new integrated approach to tackle some of the most critical challenges in </a:t>
            </a:r>
            <a:r>
              <a:rPr lang="en-US" sz="1200" b="0" i="0" kern="1200" dirty="0">
                <a:solidFill>
                  <a:schemeClr val="tx1"/>
                </a:solidFill>
                <a:effectLst/>
                <a:latin typeface="+mn-lt"/>
                <a:ea typeface="+mn-ea"/>
                <a:cs typeface="+mn-cs"/>
              </a:rPr>
              <a:t>the live food sectors in </a:t>
            </a:r>
            <a:r>
              <a:rPr lang="en-BE" sz="1200" b="0" i="0" kern="1200" dirty="0">
                <a:solidFill>
                  <a:schemeClr val="tx1"/>
                </a:solidFill>
                <a:effectLst/>
                <a:latin typeface="+mn-lt"/>
                <a:ea typeface="+mn-ea"/>
                <a:cs typeface="+mn-cs"/>
              </a:rPr>
              <a:t>hatcheries.</a:t>
            </a:r>
          </a:p>
          <a:p>
            <a:pPr fontAlgn="t"/>
            <a:r>
              <a:rPr lang="en-BE" sz="1200" b="0" i="0" kern="1200" dirty="0">
                <a:solidFill>
                  <a:schemeClr val="tx1"/>
                </a:solidFill>
                <a:effectLst/>
                <a:latin typeface="+mn-lt"/>
                <a:ea typeface="+mn-ea"/>
                <a:cs typeface="+mn-cs"/>
              </a:rPr>
              <a:t>By combining live food optimization with standardization, biosecurity, and performance monitoring, we aim to move Artemia production from variability </a:t>
            </a:r>
            <a:r>
              <a:rPr lang="en-US" sz="1200" b="0" i="0" kern="1200" dirty="0">
                <a:solidFill>
                  <a:schemeClr val="tx1"/>
                </a:solidFill>
                <a:effectLst/>
                <a:latin typeface="+mn-lt"/>
                <a:ea typeface="+mn-ea"/>
                <a:cs typeface="+mn-cs"/>
              </a:rPr>
              <a:t>t</a:t>
            </a:r>
            <a:r>
              <a:rPr lang="en-BE" sz="1200" b="0" i="0" kern="1200" dirty="0">
                <a:solidFill>
                  <a:schemeClr val="tx1"/>
                </a:solidFill>
                <a:effectLst/>
                <a:latin typeface="+mn-lt"/>
                <a:ea typeface="+mn-ea"/>
                <a:cs typeface="+mn-cs"/>
              </a:rPr>
              <a:t>o a predictable and controlled process.</a:t>
            </a:r>
          </a:p>
          <a:p>
            <a:pPr fontAlgn="t"/>
            <a:r>
              <a:rPr lang="en-BE" sz="1200" b="0" i="0" kern="1200" dirty="0">
                <a:solidFill>
                  <a:schemeClr val="tx1"/>
                </a:solidFill>
                <a:effectLst/>
                <a:latin typeface="+mn-lt"/>
                <a:ea typeface="+mn-ea"/>
                <a:cs typeface="+mn-cs"/>
              </a:rPr>
              <a:t>And ultimately, to help hatcheries consistently deliver high-quality fry and post-larvae.</a:t>
            </a:r>
          </a:p>
          <a:p>
            <a:endParaRPr lang="en-BE" dirty="0"/>
          </a:p>
        </p:txBody>
      </p:sp>
      <p:sp>
        <p:nvSpPr>
          <p:cNvPr id="4" name="Slide Number Placeholder 3"/>
          <p:cNvSpPr>
            <a:spLocks noGrp="1"/>
          </p:cNvSpPr>
          <p:nvPr>
            <p:ph type="sldNum" sz="quarter" idx="5"/>
          </p:nvPr>
        </p:nvSpPr>
        <p:spPr/>
        <p:txBody>
          <a:bodyPr/>
          <a:lstStyle/>
          <a:p>
            <a:fld id="{ACB675A9-6DDB-453B-BC5A-ED82AFED5859}" type="slidenum">
              <a:rPr lang="en-US" smtClean="0"/>
              <a:t>2</a:t>
            </a:fld>
            <a:endParaRPr lang="en-US"/>
          </a:p>
        </p:txBody>
      </p:sp>
    </p:spTree>
    <p:extLst>
      <p:ext uri="{BB962C8B-B14F-4D97-AF65-F5344CB8AC3E}">
        <p14:creationId xmlns:p14="http://schemas.microsoft.com/office/powerpoint/2010/main" val="1951448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E" sz="1200" b="0" i="0" kern="1200" dirty="0">
                <a:solidFill>
                  <a:schemeClr val="tx1"/>
                </a:solidFill>
                <a:effectLst/>
                <a:latin typeface="+mn-lt"/>
                <a:ea typeface="+mn-ea"/>
                <a:cs typeface="+mn-cs"/>
              </a:rPr>
              <a:t>Despite its essential role, Artemia production today still relies on</a:t>
            </a:r>
            <a:r>
              <a:rPr lang="en-US" sz="1200" b="0" i="0" kern="1200" dirty="0">
                <a:solidFill>
                  <a:schemeClr val="tx1"/>
                </a:solidFill>
                <a:effectLst/>
                <a:latin typeface="+mn-lt"/>
                <a:ea typeface="+mn-ea"/>
                <a:cs typeface="+mn-cs"/>
              </a:rPr>
              <a:t> often</a:t>
            </a:r>
            <a:r>
              <a:rPr lang="en-BE" sz="1200" b="0" i="0" kern="1200" dirty="0">
                <a:solidFill>
                  <a:schemeClr val="tx1"/>
                </a:solidFill>
                <a:effectLst/>
                <a:latin typeface="+mn-lt"/>
                <a:ea typeface="+mn-ea"/>
                <a:cs typeface="+mn-cs"/>
              </a:rPr>
              <a:t> inconsistent practices. This variability directly impacts both output quality and biosecurity, creating challenges for hatcheries aiming at predictable and safe production.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BE" sz="1200" b="0" i="0" kern="1200" dirty="0">
                <a:solidFill>
                  <a:schemeClr val="tx1"/>
                </a:solidFill>
                <a:effectLst/>
                <a:latin typeface="+mn-lt"/>
                <a:ea typeface="+mn-ea"/>
                <a:cs typeface="+mn-cs"/>
              </a:rPr>
              <a:t>To address these challenges, we developed a fully integrated approach—the Live Food Performance Program. It combines standardization, biosecurity, and performance monitoring to transform Artemia production into a predictable, controlled process.</a:t>
            </a:r>
          </a:p>
          <a:p>
            <a:endParaRPr lang="en-BE" dirty="0"/>
          </a:p>
        </p:txBody>
      </p:sp>
      <p:sp>
        <p:nvSpPr>
          <p:cNvPr id="4" name="Slide Number Placeholder 3"/>
          <p:cNvSpPr>
            <a:spLocks noGrp="1"/>
          </p:cNvSpPr>
          <p:nvPr>
            <p:ph type="sldNum" sz="quarter" idx="5"/>
          </p:nvPr>
        </p:nvSpPr>
        <p:spPr/>
        <p:txBody>
          <a:bodyPr/>
          <a:lstStyle/>
          <a:p>
            <a:fld id="{ACB675A9-6DDB-453B-BC5A-ED82AFED5859}" type="slidenum">
              <a:rPr lang="en-US" smtClean="0"/>
              <a:t>3</a:t>
            </a:fld>
            <a:endParaRPr lang="en-US"/>
          </a:p>
        </p:txBody>
      </p:sp>
    </p:spTree>
    <p:extLst>
      <p:ext uri="{BB962C8B-B14F-4D97-AF65-F5344CB8AC3E}">
        <p14:creationId xmlns:p14="http://schemas.microsoft.com/office/powerpoint/2010/main" val="3908402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8622C-B8E8-B425-E21F-019E5DEC5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8B7BE5-6008-86AF-58CB-1E502047C5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DB6ADB-938F-EC25-C3A4-6F9175CDF9A1}"/>
              </a:ext>
            </a:extLst>
          </p:cNvPr>
          <p:cNvSpPr>
            <a:spLocks noGrp="1"/>
          </p:cNvSpPr>
          <p:nvPr>
            <p:ph type="body" idx="1"/>
          </p:nvPr>
        </p:nvSpPr>
        <p:spPr/>
        <p:txBody>
          <a:bodyPr/>
          <a:lstStyle/>
          <a:p>
            <a:r>
              <a:rPr lang="en-US" dirty="0"/>
              <a:t>Test 17LS01</a:t>
            </a:r>
            <a:endParaRPr lang="en-BE" dirty="0"/>
          </a:p>
        </p:txBody>
      </p:sp>
      <p:sp>
        <p:nvSpPr>
          <p:cNvPr id="4" name="Slide Number Placeholder 3">
            <a:extLst>
              <a:ext uri="{FF2B5EF4-FFF2-40B4-BE49-F238E27FC236}">
                <a16:creationId xmlns:a16="http://schemas.microsoft.com/office/drawing/2014/main" id="{6B8A1849-1BC3-D24A-ACFE-ECF35FC2E10F}"/>
              </a:ext>
            </a:extLst>
          </p:cNvPr>
          <p:cNvSpPr>
            <a:spLocks noGrp="1"/>
          </p:cNvSpPr>
          <p:nvPr>
            <p:ph type="sldNum" sz="quarter" idx="5"/>
          </p:nvPr>
        </p:nvSpPr>
        <p:spPr/>
        <p:txBody>
          <a:bodyPr/>
          <a:lstStyle/>
          <a:p>
            <a:fld id="{ACB675A9-6DDB-453B-BC5A-ED82AFED5859}" type="slidenum">
              <a:rPr lang="en-US" smtClean="0"/>
              <a:t>5</a:t>
            </a:fld>
            <a:endParaRPr lang="en-US"/>
          </a:p>
        </p:txBody>
      </p:sp>
    </p:spTree>
    <p:extLst>
      <p:ext uri="{BB962C8B-B14F-4D97-AF65-F5344CB8AC3E}">
        <p14:creationId xmlns:p14="http://schemas.microsoft.com/office/powerpoint/2010/main" val="1607359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DD745-DDE7-A3DF-1EB5-FEB7872D0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1E127-0C78-1915-BC94-201908EF3E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61AA68-0A49-ACB1-B74B-518C9E969EED}"/>
              </a:ext>
            </a:extLst>
          </p:cNvPr>
          <p:cNvSpPr>
            <a:spLocks noGrp="1"/>
          </p:cNvSpPr>
          <p:nvPr>
            <p:ph type="body" idx="1"/>
          </p:nvPr>
        </p:nvSpPr>
        <p:spPr/>
        <p:txBody>
          <a:bodyPr/>
          <a:lstStyle/>
          <a:p>
            <a:r>
              <a:rPr lang="en-US" dirty="0"/>
              <a:t>Test 17LS01</a:t>
            </a:r>
            <a:endParaRPr lang="en-BE" dirty="0"/>
          </a:p>
        </p:txBody>
      </p:sp>
      <p:sp>
        <p:nvSpPr>
          <p:cNvPr id="4" name="Slide Number Placeholder 3">
            <a:extLst>
              <a:ext uri="{FF2B5EF4-FFF2-40B4-BE49-F238E27FC236}">
                <a16:creationId xmlns:a16="http://schemas.microsoft.com/office/drawing/2014/main" id="{B753F705-6522-B1BA-E20E-FE1AB300688C}"/>
              </a:ext>
            </a:extLst>
          </p:cNvPr>
          <p:cNvSpPr>
            <a:spLocks noGrp="1"/>
          </p:cNvSpPr>
          <p:nvPr>
            <p:ph type="sldNum" sz="quarter" idx="5"/>
          </p:nvPr>
        </p:nvSpPr>
        <p:spPr/>
        <p:txBody>
          <a:bodyPr/>
          <a:lstStyle/>
          <a:p>
            <a:fld id="{ACB675A9-6DDB-453B-BC5A-ED82AFED5859}" type="slidenum">
              <a:rPr lang="en-US" smtClean="0"/>
              <a:t>6</a:t>
            </a:fld>
            <a:endParaRPr lang="en-US"/>
          </a:p>
        </p:txBody>
      </p:sp>
    </p:spTree>
    <p:extLst>
      <p:ext uri="{BB962C8B-B14F-4D97-AF65-F5344CB8AC3E}">
        <p14:creationId xmlns:p14="http://schemas.microsoft.com/office/powerpoint/2010/main" val="3569450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C1B148-495A-5940-A932-79D196B438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8CF519-32CF-1F96-526E-FC496885E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47456F-D9F1-2311-5D43-B48273D475A3}"/>
              </a:ext>
            </a:extLst>
          </p:cNvPr>
          <p:cNvSpPr>
            <a:spLocks noGrp="1"/>
          </p:cNvSpPr>
          <p:nvPr>
            <p:ph type="body" idx="1"/>
          </p:nvPr>
        </p:nvSpPr>
        <p:spPr/>
        <p:txBody>
          <a:bodyPr/>
          <a:lstStyle/>
          <a:p>
            <a:r>
              <a:rPr lang="en-US" dirty="0"/>
              <a:t>Test 17LS01</a:t>
            </a:r>
            <a:endParaRPr lang="en-BE" dirty="0"/>
          </a:p>
        </p:txBody>
      </p:sp>
      <p:sp>
        <p:nvSpPr>
          <p:cNvPr id="4" name="Slide Number Placeholder 3">
            <a:extLst>
              <a:ext uri="{FF2B5EF4-FFF2-40B4-BE49-F238E27FC236}">
                <a16:creationId xmlns:a16="http://schemas.microsoft.com/office/drawing/2014/main" id="{90E5C210-E099-DB11-0D31-6520BFDE76E5}"/>
              </a:ext>
            </a:extLst>
          </p:cNvPr>
          <p:cNvSpPr>
            <a:spLocks noGrp="1"/>
          </p:cNvSpPr>
          <p:nvPr>
            <p:ph type="sldNum" sz="quarter" idx="5"/>
          </p:nvPr>
        </p:nvSpPr>
        <p:spPr/>
        <p:txBody>
          <a:bodyPr/>
          <a:lstStyle/>
          <a:p>
            <a:fld id="{ACB675A9-6DDB-453B-BC5A-ED82AFED5859}" type="slidenum">
              <a:rPr lang="en-US" smtClean="0"/>
              <a:t>7</a:t>
            </a:fld>
            <a:endParaRPr lang="en-US"/>
          </a:p>
        </p:txBody>
      </p:sp>
    </p:spTree>
    <p:extLst>
      <p:ext uri="{BB962C8B-B14F-4D97-AF65-F5344CB8AC3E}">
        <p14:creationId xmlns:p14="http://schemas.microsoft.com/office/powerpoint/2010/main" val="1893774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4E06D-CE24-420F-EC0A-50C8AA4A8D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5F5CD8-943F-6481-D2FD-D0696FAE42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0E2465-0F98-E848-3521-EC3D3C4C80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797118D-C2FC-920C-66A6-D7966B05850B}"/>
              </a:ext>
            </a:extLst>
          </p:cNvPr>
          <p:cNvSpPr>
            <a:spLocks noGrp="1"/>
          </p:cNvSpPr>
          <p:nvPr>
            <p:ph type="sldNum" sz="quarter" idx="5"/>
          </p:nvPr>
        </p:nvSpPr>
        <p:spPr/>
        <p:txBody>
          <a:bodyPr/>
          <a:lstStyle/>
          <a:p>
            <a:fld id="{68B07D0E-785C-48F1-A1E8-B226AA427CAE}" type="slidenum">
              <a:rPr lang="en-US" smtClean="0"/>
              <a:t>9</a:t>
            </a:fld>
            <a:endParaRPr lang="en-US" dirty="0"/>
          </a:p>
        </p:txBody>
      </p:sp>
    </p:spTree>
    <p:extLst>
      <p:ext uri="{BB962C8B-B14F-4D97-AF65-F5344CB8AC3E}">
        <p14:creationId xmlns:p14="http://schemas.microsoft.com/office/powerpoint/2010/main" val="931428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BF725C-21EB-2FC1-2E3F-7CD8CF9B92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938D01-17F0-83AC-2358-BACABE00E6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F42871-AFFC-89EF-4583-68DE03D07A45}"/>
              </a:ext>
            </a:extLst>
          </p:cNvPr>
          <p:cNvSpPr>
            <a:spLocks noGrp="1"/>
          </p:cNvSpPr>
          <p:nvPr>
            <p:ph type="body" idx="1"/>
          </p:nvPr>
        </p:nvSpPr>
        <p:spPr/>
        <p:txBody>
          <a:bodyPr/>
          <a:lstStyle/>
          <a:p>
            <a:endParaRPr lang="nl-BE" dirty="0"/>
          </a:p>
        </p:txBody>
      </p:sp>
      <p:sp>
        <p:nvSpPr>
          <p:cNvPr id="5" name="Footer Placeholder 4">
            <a:extLst>
              <a:ext uri="{FF2B5EF4-FFF2-40B4-BE49-F238E27FC236}">
                <a16:creationId xmlns:a16="http://schemas.microsoft.com/office/drawing/2014/main" id="{6334442F-09B7-4F3E-6C56-7AD78F7A53C2}"/>
              </a:ext>
            </a:extLst>
          </p:cNvPr>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604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two methods of Artemia production : </a:t>
            </a:r>
          </a:p>
          <a:p>
            <a:r>
              <a:rPr lang="en-US" sz="1200" b="1" i="0" kern="1200" dirty="0">
                <a:solidFill>
                  <a:schemeClr val="tx1"/>
                </a:solidFill>
                <a:effectLst/>
                <a:latin typeface="+mn-lt"/>
                <a:ea typeface="+mn-ea"/>
                <a:cs typeface="+mn-cs"/>
              </a:rPr>
              <a:t>method1</a:t>
            </a:r>
            <a:r>
              <a:rPr lang="en-US" sz="1200" b="0" i="0" kern="1200" dirty="0">
                <a:solidFill>
                  <a:schemeClr val="tx1"/>
                </a:solidFill>
                <a:effectLst/>
                <a:latin typeface="+mn-lt"/>
                <a:ea typeface="+mn-ea"/>
                <a:cs typeface="+mn-cs"/>
              </a:rPr>
              <a:t> uses brined raw cysts that are decapsulated which takes 1.5h and approximately 2.5$/kg prior stocking into a hatching tank. This process results in the fact that 1kg of brined cysts delivers approximately 500g of embryos that can be stocked for hatching. After stocking the embryos at 1g/L, the embryos are hatched for 18h (including the hydration step applied for decapsulation, the total </a:t>
            </a:r>
            <a:r>
              <a:rPr lang="en-US" sz="1200" b="0" i="0" kern="1200" dirty="0" err="1">
                <a:solidFill>
                  <a:schemeClr val="tx1"/>
                </a:solidFill>
                <a:effectLst/>
                <a:latin typeface="+mn-lt"/>
                <a:ea typeface="+mn-ea"/>
                <a:cs typeface="+mn-cs"/>
              </a:rPr>
              <a:t>hathcing</a:t>
            </a:r>
            <a:r>
              <a:rPr lang="en-US" sz="1200" b="0" i="0" kern="1200" dirty="0">
                <a:solidFill>
                  <a:schemeClr val="tx1"/>
                </a:solidFill>
                <a:effectLst/>
                <a:latin typeface="+mn-lt"/>
                <a:ea typeface="+mn-ea"/>
                <a:cs typeface="+mn-cs"/>
              </a:rPr>
              <a:t> time is 19-19.5h). After 18h, the nauplii are harvested. At this moment all instar I, umbrella, embryos and </a:t>
            </a:r>
            <a:r>
              <a:rPr lang="en-US" sz="1200" b="0" i="0" kern="1200" dirty="0" err="1">
                <a:solidFill>
                  <a:schemeClr val="tx1"/>
                </a:solidFill>
                <a:effectLst/>
                <a:latin typeface="+mn-lt"/>
                <a:ea typeface="+mn-ea"/>
                <a:cs typeface="+mn-cs"/>
              </a:rPr>
              <a:t>hathcing</a:t>
            </a:r>
            <a:r>
              <a:rPr lang="en-US" sz="1200" b="0" i="0" kern="1200" dirty="0">
                <a:solidFill>
                  <a:schemeClr val="tx1"/>
                </a:solidFill>
                <a:effectLst/>
                <a:latin typeface="+mn-lt"/>
                <a:ea typeface="+mn-ea"/>
                <a:cs typeface="+mn-cs"/>
              </a:rPr>
              <a:t> membranes are collected in a net. This biomass is rinsed and transferred to the next processing step where the nauplii are purified from the embryos, umbrella stage and hatching membranes. Overall this process results in a recovery of 50-60% of the biomass harvested. The final purified biomass is concentrated into a paste. The nauplii density in this paste is approximately 52000 nauplii per gram. </a:t>
            </a:r>
          </a:p>
          <a:p>
            <a:r>
              <a:rPr lang="en-US" sz="1200" b="1" i="0" kern="1200" dirty="0">
                <a:solidFill>
                  <a:schemeClr val="tx1"/>
                </a:solidFill>
                <a:effectLst/>
                <a:latin typeface="+mn-lt"/>
                <a:ea typeface="+mn-ea"/>
                <a:cs typeface="+mn-cs"/>
              </a:rPr>
              <a:t>The second method 2 </a:t>
            </a:r>
            <a:r>
              <a:rPr lang="en-US" sz="1200" b="0" i="0" kern="1200" dirty="0">
                <a:solidFill>
                  <a:schemeClr val="tx1"/>
                </a:solidFill>
                <a:effectLst/>
                <a:latin typeface="+mn-lt"/>
                <a:ea typeface="+mn-ea"/>
                <a:cs typeface="+mn-cs"/>
              </a:rPr>
              <a:t>relies on dry EG SEP-Art D-FENSE cysts that can be stocked and hatched without applying the </a:t>
            </a:r>
            <a:r>
              <a:rPr lang="en-US" sz="1200" b="0" i="0" kern="1200" dirty="0" err="1">
                <a:solidFill>
                  <a:schemeClr val="tx1"/>
                </a:solidFill>
                <a:effectLst/>
                <a:latin typeface="+mn-lt"/>
                <a:ea typeface="+mn-ea"/>
                <a:cs typeface="+mn-cs"/>
              </a:rPr>
              <a:t>decapsualtion</a:t>
            </a:r>
            <a:r>
              <a:rPr lang="en-US" sz="1200" b="0" i="0" kern="1200" dirty="0">
                <a:solidFill>
                  <a:schemeClr val="tx1"/>
                </a:solidFill>
                <a:effectLst/>
                <a:latin typeface="+mn-lt"/>
                <a:ea typeface="+mn-ea"/>
                <a:cs typeface="+mn-cs"/>
              </a:rPr>
              <a:t> process saving time and costs. The cysts are hatched at 1g/L. After hatching for 18h, the nauplii are harvested in a concentrator </a:t>
            </a:r>
            <a:r>
              <a:rPr lang="en-US" sz="1200" b="0" i="0" kern="1200" dirty="0" err="1">
                <a:solidFill>
                  <a:schemeClr val="tx1"/>
                </a:solidFill>
                <a:effectLst/>
                <a:latin typeface="+mn-lt"/>
                <a:ea typeface="+mn-ea"/>
                <a:cs typeface="+mn-cs"/>
              </a:rPr>
              <a:t>rinser</a:t>
            </a:r>
            <a:r>
              <a:rPr lang="en-US" sz="1200" b="0" i="0" kern="1200" dirty="0">
                <a:solidFill>
                  <a:schemeClr val="tx1"/>
                </a:solidFill>
                <a:effectLst/>
                <a:latin typeface="+mn-lt"/>
                <a:ea typeface="+mn-ea"/>
                <a:cs typeface="+mn-cs"/>
              </a:rPr>
              <a:t> using SEP-Art tools to remove the cysts, </a:t>
            </a:r>
            <a:r>
              <a:rPr lang="en-US" sz="1200" b="0" i="0" kern="1200" dirty="0" err="1">
                <a:solidFill>
                  <a:schemeClr val="tx1"/>
                </a:solidFill>
                <a:effectLst/>
                <a:latin typeface="+mn-lt"/>
                <a:ea typeface="+mn-ea"/>
                <a:cs typeface="+mn-cs"/>
              </a:rPr>
              <a:t>umbrellla</a:t>
            </a:r>
            <a:r>
              <a:rPr lang="en-US" sz="1200" b="0" i="0" kern="1200" dirty="0">
                <a:solidFill>
                  <a:schemeClr val="tx1"/>
                </a:solidFill>
                <a:effectLst/>
                <a:latin typeface="+mn-lt"/>
                <a:ea typeface="+mn-ea"/>
                <a:cs typeface="+mn-cs"/>
              </a:rPr>
              <a:t> and empty shells. This process is very efficient and only takes 30 min per tank. After this step the rinsed nauplii can be concentrated to a paste without any </a:t>
            </a:r>
            <a:r>
              <a:rPr lang="en-US" sz="1200" b="0" i="0" kern="1200" dirty="0" err="1">
                <a:solidFill>
                  <a:schemeClr val="tx1"/>
                </a:solidFill>
                <a:effectLst/>
                <a:latin typeface="+mn-lt"/>
                <a:ea typeface="+mn-ea"/>
                <a:cs typeface="+mn-cs"/>
              </a:rPr>
              <a:t>additonal</a:t>
            </a:r>
            <a:r>
              <a:rPr lang="en-US" sz="1200" b="0" i="0" kern="1200" dirty="0">
                <a:solidFill>
                  <a:schemeClr val="tx1"/>
                </a:solidFill>
                <a:effectLst/>
                <a:latin typeface="+mn-lt"/>
                <a:ea typeface="+mn-ea"/>
                <a:cs typeface="+mn-cs"/>
              </a:rPr>
              <a:t> processing step</a:t>
            </a:r>
            <a:endParaRPr lang="en-B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213827-94F6-433B-936E-388374FF93A5}" type="slidenum">
              <a:rPr kumimoji="0" lang="en-B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B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3791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3CA40-CC82-C58B-E105-18B4A4AB8F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6397F-EE05-1CF2-91F5-3C436B0B93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06BF0F-B0E9-6D71-005B-FC4350870F1C}"/>
              </a:ext>
            </a:extLst>
          </p:cNvPr>
          <p:cNvSpPr>
            <a:spLocks noGrp="1"/>
          </p:cNvSpPr>
          <p:nvPr>
            <p:ph type="body" idx="1"/>
          </p:nvPr>
        </p:nvSpPr>
        <p:spPr/>
        <p:txBody>
          <a:bodyPr/>
          <a:lstStyle/>
          <a:p>
            <a:endParaRPr lang="en-BE"/>
          </a:p>
        </p:txBody>
      </p:sp>
      <p:sp>
        <p:nvSpPr>
          <p:cNvPr id="4" name="Slide Number Placeholder 3">
            <a:extLst>
              <a:ext uri="{FF2B5EF4-FFF2-40B4-BE49-F238E27FC236}">
                <a16:creationId xmlns:a16="http://schemas.microsoft.com/office/drawing/2014/main" id="{18C0587C-A3E7-1158-6264-094A2C06BDF3}"/>
              </a:ext>
            </a:extLst>
          </p:cNvPr>
          <p:cNvSpPr>
            <a:spLocks noGrp="1"/>
          </p:cNvSpPr>
          <p:nvPr>
            <p:ph type="sldNum" sz="quarter" idx="5"/>
          </p:nvPr>
        </p:nvSpPr>
        <p:spPr/>
        <p:txBody>
          <a:bodyPr/>
          <a:lstStyle/>
          <a:p>
            <a:pPr defTabSz="990752">
              <a:defRPr/>
            </a:pPr>
            <a:fld id="{4BDCF681-8C27-481A-A524-376AC871710B}" type="slidenum">
              <a:rPr lang="en-BE">
                <a:solidFill>
                  <a:prstClr val="black"/>
                </a:solidFill>
                <a:latin typeface="Calibri" panose="020F0502020204030204"/>
              </a:rPr>
              <a:pPr defTabSz="990752">
                <a:defRPr/>
              </a:pPr>
              <a:t>25</a:t>
            </a:fld>
            <a:endParaRPr lang="en-BE">
              <a:solidFill>
                <a:prstClr val="black"/>
              </a:solidFill>
              <a:latin typeface="Calibri" panose="020F0502020204030204"/>
            </a:endParaRPr>
          </a:p>
        </p:txBody>
      </p:sp>
    </p:spTree>
    <p:extLst>
      <p:ext uri="{BB962C8B-B14F-4D97-AF65-F5344CB8AC3E}">
        <p14:creationId xmlns:p14="http://schemas.microsoft.com/office/powerpoint/2010/main" val="2690336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E" dirty="0"/>
          </a:p>
        </p:txBody>
      </p:sp>
      <p:sp>
        <p:nvSpPr>
          <p:cNvPr id="4" name="Slide Number Placeholder 3"/>
          <p:cNvSpPr>
            <a:spLocks noGrp="1"/>
          </p:cNvSpPr>
          <p:nvPr>
            <p:ph type="sldNum" sz="quarter" idx="5"/>
          </p:nvPr>
        </p:nvSpPr>
        <p:spPr/>
        <p:txBody>
          <a:bodyPr/>
          <a:lstStyle/>
          <a:p>
            <a:fld id="{ACB675A9-6DDB-453B-BC5A-ED82AFED5859}" type="slidenum">
              <a:rPr lang="en-US" smtClean="0"/>
              <a:t>31</a:t>
            </a:fld>
            <a:endParaRPr lang="en-US"/>
          </a:p>
        </p:txBody>
      </p:sp>
    </p:spTree>
    <p:extLst>
      <p:ext uri="{BB962C8B-B14F-4D97-AF65-F5344CB8AC3E}">
        <p14:creationId xmlns:p14="http://schemas.microsoft.com/office/powerpoint/2010/main" val="3590446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B9DC2-D0FE-D05D-8E84-7E1DF2228A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A8C9C4-66A3-6EC7-77AD-FFF764AB9A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44CE77-696E-9728-FC4A-9F9AD9259DBF}"/>
              </a:ext>
            </a:extLst>
          </p:cNvPr>
          <p:cNvSpPr>
            <a:spLocks noGrp="1"/>
          </p:cNvSpPr>
          <p:nvPr>
            <p:ph type="body" idx="1"/>
          </p:nvPr>
        </p:nvSpPr>
        <p:spPr/>
        <p:txBody>
          <a:bodyPr/>
          <a:lstStyle/>
          <a:p>
            <a:endParaRPr lang="en-BE" dirty="0"/>
          </a:p>
        </p:txBody>
      </p:sp>
      <p:sp>
        <p:nvSpPr>
          <p:cNvPr id="4" name="Slide Number Placeholder 3">
            <a:extLst>
              <a:ext uri="{FF2B5EF4-FFF2-40B4-BE49-F238E27FC236}">
                <a16:creationId xmlns:a16="http://schemas.microsoft.com/office/drawing/2014/main" id="{438318A8-4C45-681B-C8D4-421A05B2417D}"/>
              </a:ext>
            </a:extLst>
          </p:cNvPr>
          <p:cNvSpPr>
            <a:spLocks noGrp="1"/>
          </p:cNvSpPr>
          <p:nvPr>
            <p:ph type="sldNum" idx="12"/>
          </p:nvPr>
        </p:nvSpPr>
        <p:spPr/>
        <p:txBody>
          <a:bodyPr/>
          <a:lstStyle/>
          <a:p>
            <a:pPr algn="r"/>
            <a:fld id="{00000000-1234-1234-1234-123412341234}" type="slidenum">
              <a:rPr lang="en-GB" sz="1200" smtClean="0">
                <a:solidFill>
                  <a:schemeClr val="dk1"/>
                </a:solidFill>
                <a:ea typeface="Calibri"/>
                <a:cs typeface="Calibri"/>
                <a:sym typeface="Calibri"/>
              </a:rPr>
              <a:pPr algn="r"/>
              <a:t>35</a:t>
            </a:fld>
            <a:endParaRPr lang="en-GB" sz="1200" dirty="0">
              <a:solidFill>
                <a:schemeClr val="dk1"/>
              </a:solidFill>
              <a:ea typeface="Calibri"/>
              <a:cs typeface="Calibri"/>
              <a:sym typeface="Calibri"/>
            </a:endParaRPr>
          </a:p>
        </p:txBody>
      </p:sp>
    </p:spTree>
    <p:extLst>
      <p:ext uri="{BB962C8B-B14F-4D97-AF65-F5344CB8AC3E}">
        <p14:creationId xmlns:p14="http://schemas.microsoft.com/office/powerpoint/2010/main" val="129585110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jp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Master" Target="../slideMasters/slideMaster3.xml"/><Relationship Id="rId4" Type="http://schemas.openxmlformats.org/officeDocument/2006/relationships/image" Target="../media/image17.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5.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5.xml"/><Relationship Id="rId5" Type="http://schemas.openxmlformats.org/officeDocument/2006/relationships/image" Target="../media/image21.png"/><Relationship Id="rId4" Type="http://schemas.openxmlformats.org/officeDocument/2006/relationships/image" Target="../media/image20.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over Slide">
    <p:spTree>
      <p:nvGrpSpPr>
        <p:cNvPr id="1" name=""/>
        <p:cNvGrpSpPr/>
        <p:nvPr/>
      </p:nvGrpSpPr>
      <p:grpSpPr>
        <a:xfrm>
          <a:off x="0" y="0"/>
          <a:ext cx="0" cy="0"/>
          <a:chOff x="0" y="0"/>
          <a:chExt cx="0" cy="0"/>
        </a:xfrm>
      </p:grpSpPr>
      <p:pic>
        <p:nvPicPr>
          <p:cNvPr id="7" name="Picture 6" descr="A close-up of a white surface&#10;&#10;AI-generated content may be incorrect.">
            <a:extLst>
              <a:ext uri="{FF2B5EF4-FFF2-40B4-BE49-F238E27FC236}">
                <a16:creationId xmlns:a16="http://schemas.microsoft.com/office/drawing/2014/main" id="{8687928F-F4A2-EE59-0CEB-FC1DD801D947}"/>
              </a:ext>
            </a:extLst>
          </p:cNvPr>
          <p:cNvPicPr>
            <a:picLocks noChangeAspect="1"/>
          </p:cNvPicPr>
          <p:nvPr userDrawn="1"/>
        </p:nvPicPr>
        <p:blipFill>
          <a:blip r:embed="rId2">
            <a:extLst>
              <a:ext uri="{28A0092B-C50C-407E-A947-70E740481C1C}">
                <a14:useLocalDpi xmlns:a14="http://schemas.microsoft.com/office/drawing/2010/main" val="0"/>
              </a:ext>
            </a:extLst>
          </a:blip>
          <a:srcRect l="1333" t="14972" r="18704" b="8757"/>
          <a:stretch>
            <a:fillRect/>
          </a:stretch>
        </p:blipFill>
        <p:spPr>
          <a:xfrm>
            <a:off x="-1" y="0"/>
            <a:ext cx="18288001" cy="10286999"/>
          </a:xfrm>
          <a:prstGeom prst="rect">
            <a:avLst/>
          </a:prstGeom>
        </p:spPr>
      </p:pic>
      <p:sp>
        <p:nvSpPr>
          <p:cNvPr id="3" name="Subtitle 2">
            <a:extLst>
              <a:ext uri="{FF2B5EF4-FFF2-40B4-BE49-F238E27FC236}">
                <a16:creationId xmlns:a16="http://schemas.microsoft.com/office/drawing/2014/main" id="{F084C407-6DB1-4790-9164-6E612ECC673B}"/>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tx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9" name="Title 1">
            <a:extLst>
              <a:ext uri="{FF2B5EF4-FFF2-40B4-BE49-F238E27FC236}">
                <a16:creationId xmlns:a16="http://schemas.microsoft.com/office/drawing/2014/main" id="{1EBA0385-7363-8791-A925-BA77BD1A71FA}"/>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tx1"/>
                </a:solidFill>
                <a:latin typeface="+mj-lt"/>
              </a:defRPr>
            </a:lvl1pPr>
          </a:lstStyle>
          <a:p>
            <a:r>
              <a:rPr lang="en-GB" dirty="0"/>
              <a:t>Click to </a:t>
            </a:r>
            <a:r>
              <a:rPr lang="en-US" dirty="0"/>
              <a:t>insert title here</a:t>
            </a:r>
            <a:endParaRPr lang="en-GB" dirty="0"/>
          </a:p>
        </p:txBody>
      </p:sp>
      <p:sp>
        <p:nvSpPr>
          <p:cNvPr id="6" name="Slide Number Placeholder 5">
            <a:extLst>
              <a:ext uri="{FF2B5EF4-FFF2-40B4-BE49-F238E27FC236}">
                <a16:creationId xmlns:a16="http://schemas.microsoft.com/office/drawing/2014/main" id="{9A10FCC6-8373-9AF0-6764-ACA52C15F36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4" name="Picture 13" descr="A blue and green circle with white text&#10;&#10;AI-generated content may be incorrect.">
            <a:extLst>
              <a:ext uri="{FF2B5EF4-FFF2-40B4-BE49-F238E27FC236}">
                <a16:creationId xmlns:a16="http://schemas.microsoft.com/office/drawing/2014/main" id="{EBB5AEA0-7C56-FB70-E3A7-969430D363BD}"/>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11" name="Group 10">
            <a:extLst>
              <a:ext uri="{FF2B5EF4-FFF2-40B4-BE49-F238E27FC236}">
                <a16:creationId xmlns:a16="http://schemas.microsoft.com/office/drawing/2014/main" id="{DFD3428C-15A7-FA49-E0F2-A665CBACC4F1}"/>
              </a:ext>
            </a:extLst>
          </p:cNvPr>
          <p:cNvGrpSpPr/>
          <p:nvPr userDrawn="1"/>
        </p:nvGrpSpPr>
        <p:grpSpPr>
          <a:xfrm>
            <a:off x="838992" y="8343900"/>
            <a:ext cx="3381064" cy="1225859"/>
            <a:chOff x="838992" y="8343900"/>
            <a:chExt cx="3381064" cy="1225859"/>
          </a:xfrm>
        </p:grpSpPr>
        <p:pic>
          <p:nvPicPr>
            <p:cNvPr id="13" name="Picture 12">
              <a:extLst>
                <a:ext uri="{FF2B5EF4-FFF2-40B4-BE49-F238E27FC236}">
                  <a16:creationId xmlns:a16="http://schemas.microsoft.com/office/drawing/2014/main" id="{FBF96AD4-F23B-1EF3-1E4F-D23FD9DE48E8}"/>
                </a:ext>
              </a:extLst>
            </p:cNvPr>
            <p:cNvPicPr>
              <a:picLocks noChangeAspect="1"/>
            </p:cNvPicPr>
            <p:nvPr userDrawn="1"/>
          </p:nvPicPr>
          <p:blipFill>
            <a:blip r:embed="rId4"/>
            <a:stretch>
              <a:fillRect/>
            </a:stretch>
          </p:blipFill>
          <p:spPr>
            <a:xfrm>
              <a:off x="838993" y="9221510"/>
              <a:ext cx="3381063" cy="348249"/>
            </a:xfrm>
            <a:prstGeom prst="rect">
              <a:avLst/>
            </a:prstGeom>
          </p:spPr>
        </p:pic>
        <p:pic>
          <p:nvPicPr>
            <p:cNvPr id="15" name="Picture 14" descr="A logo with a heart in the center&#10;&#10;AI-generated content may be incorrect.">
              <a:extLst>
                <a:ext uri="{FF2B5EF4-FFF2-40B4-BE49-F238E27FC236}">
                  <a16:creationId xmlns:a16="http://schemas.microsoft.com/office/drawing/2014/main" id="{45AEA349-69DA-788D-09F3-83DCBD0270C4}"/>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2022" t="4869" r="2143" b="8416"/>
            <a:stretch>
              <a:fillRect/>
            </a:stretch>
          </p:blipFill>
          <p:spPr>
            <a:xfrm>
              <a:off x="838992" y="8343900"/>
              <a:ext cx="3381063" cy="685800"/>
            </a:xfrm>
            <a:prstGeom prst="rect">
              <a:avLst/>
            </a:prstGeom>
          </p:spPr>
        </p:pic>
      </p:grpSp>
    </p:spTree>
    <p:extLst>
      <p:ext uri="{BB962C8B-B14F-4D97-AF65-F5344CB8AC3E}">
        <p14:creationId xmlns:p14="http://schemas.microsoft.com/office/powerpoint/2010/main" val="808292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ver Slide">
    <p:spTree>
      <p:nvGrpSpPr>
        <p:cNvPr id="1" name=""/>
        <p:cNvGrpSpPr/>
        <p:nvPr/>
      </p:nvGrpSpPr>
      <p:grpSpPr>
        <a:xfrm>
          <a:off x="0" y="0"/>
          <a:ext cx="0" cy="0"/>
          <a:chOff x="0" y="0"/>
          <a:chExt cx="0" cy="0"/>
        </a:xfrm>
      </p:grpSpPr>
      <p:pic>
        <p:nvPicPr>
          <p:cNvPr id="16" name="Picture 15" descr="A boat in the ocean&#10;&#10;AI-generated content may be incorrect.">
            <a:extLst>
              <a:ext uri="{FF2B5EF4-FFF2-40B4-BE49-F238E27FC236}">
                <a16:creationId xmlns:a16="http://schemas.microsoft.com/office/drawing/2014/main" id="{13D5216A-A622-DA79-E4C3-DA3E26FCA88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6" name="Slide Number Placeholder 5">
            <a:extLst>
              <a:ext uri="{FF2B5EF4-FFF2-40B4-BE49-F238E27FC236}">
                <a16:creationId xmlns:a16="http://schemas.microsoft.com/office/drawing/2014/main" id="{9A10FCC6-8373-9AF0-6764-ACA52C15F36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4" name="Picture 13" descr="A blue and green circle with white text&#10;&#10;AI-generated content may be incorrect.">
            <a:extLst>
              <a:ext uri="{FF2B5EF4-FFF2-40B4-BE49-F238E27FC236}">
                <a16:creationId xmlns:a16="http://schemas.microsoft.com/office/drawing/2014/main" id="{EBB5AEA0-7C56-FB70-E3A7-969430D363BD}"/>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2" name="Group 1">
            <a:extLst>
              <a:ext uri="{FF2B5EF4-FFF2-40B4-BE49-F238E27FC236}">
                <a16:creationId xmlns:a16="http://schemas.microsoft.com/office/drawing/2014/main" id="{3E3C4AF6-8963-7FB9-2705-4FB6E8859DE4}"/>
              </a:ext>
            </a:extLst>
          </p:cNvPr>
          <p:cNvGrpSpPr/>
          <p:nvPr userDrawn="1"/>
        </p:nvGrpSpPr>
        <p:grpSpPr>
          <a:xfrm>
            <a:off x="758858" y="8310562"/>
            <a:ext cx="3570358" cy="1259197"/>
            <a:chOff x="758858" y="8310562"/>
            <a:chExt cx="3570358" cy="1259197"/>
          </a:xfrm>
        </p:grpSpPr>
        <p:pic>
          <p:nvPicPr>
            <p:cNvPr id="3" name="Picture 2">
              <a:extLst>
                <a:ext uri="{FF2B5EF4-FFF2-40B4-BE49-F238E27FC236}">
                  <a16:creationId xmlns:a16="http://schemas.microsoft.com/office/drawing/2014/main" id="{FBC61E0C-5196-D573-BD55-BE4425B38451}"/>
                </a:ext>
              </a:extLst>
            </p:cNvPr>
            <p:cNvPicPr>
              <a:picLocks noChangeAspect="1"/>
            </p:cNvPicPr>
            <p:nvPr userDrawn="1"/>
          </p:nvPicPr>
          <p:blipFill>
            <a:blip r:embed="rId4"/>
            <a:stretch>
              <a:fillRect/>
            </a:stretch>
          </p:blipFill>
          <p:spPr>
            <a:xfrm>
              <a:off x="838992" y="9221510"/>
              <a:ext cx="3381064" cy="348249"/>
            </a:xfrm>
            <a:prstGeom prst="rect">
              <a:avLst/>
            </a:prstGeom>
          </p:spPr>
        </p:pic>
        <p:pic>
          <p:nvPicPr>
            <p:cNvPr id="4" name="Picture 3" descr="A logo with a heart in the center&#10;&#10;AI-generated content may be incorrect.">
              <a:extLst>
                <a:ext uri="{FF2B5EF4-FFF2-40B4-BE49-F238E27FC236}">
                  <a16:creationId xmlns:a16="http://schemas.microsoft.com/office/drawing/2014/main" id="{A32856DB-B6BF-EA15-7619-2C0A9179BACF}"/>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758858" y="8310562"/>
              <a:ext cx="3570358" cy="799760"/>
            </a:xfrm>
            <a:prstGeom prst="rect">
              <a:avLst/>
            </a:prstGeom>
          </p:spPr>
        </p:pic>
      </p:grpSp>
      <p:sp>
        <p:nvSpPr>
          <p:cNvPr id="9" name="Subtitle 2">
            <a:extLst>
              <a:ext uri="{FF2B5EF4-FFF2-40B4-BE49-F238E27FC236}">
                <a16:creationId xmlns:a16="http://schemas.microsoft.com/office/drawing/2014/main" id="{31350A2E-764F-97D9-74A1-CD0CE06C3E54}"/>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10" name="Title 1">
            <a:extLst>
              <a:ext uri="{FF2B5EF4-FFF2-40B4-BE49-F238E27FC236}">
                <a16:creationId xmlns:a16="http://schemas.microsoft.com/office/drawing/2014/main" id="{D9B0DDAA-3178-6C7A-7A36-8E9AF40177C3}"/>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bg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245085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Cover Slide">
    <p:spTree>
      <p:nvGrpSpPr>
        <p:cNvPr id="1" name=""/>
        <p:cNvGrpSpPr/>
        <p:nvPr/>
      </p:nvGrpSpPr>
      <p:grpSpPr>
        <a:xfrm>
          <a:off x="0" y="0"/>
          <a:ext cx="0" cy="0"/>
          <a:chOff x="0" y="0"/>
          <a:chExt cx="0" cy="0"/>
        </a:xfrm>
      </p:grpSpPr>
      <p:pic>
        <p:nvPicPr>
          <p:cNvPr id="5" name="Picture 4" descr="A close up of water&#10;&#10;AI-generated content may be incorrect.">
            <a:extLst>
              <a:ext uri="{FF2B5EF4-FFF2-40B4-BE49-F238E27FC236}">
                <a16:creationId xmlns:a16="http://schemas.microsoft.com/office/drawing/2014/main" id="{AEA831CC-730D-D9B4-41F5-1CF0F940F83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8288000" cy="10287000"/>
          </a:xfrm>
          <a:prstGeom prst="rect">
            <a:avLst/>
          </a:prstGeom>
        </p:spPr>
      </p:pic>
      <p:sp>
        <p:nvSpPr>
          <p:cNvPr id="3" name="Rectangle: Single Corner Rounded 2">
            <a:extLst>
              <a:ext uri="{FF2B5EF4-FFF2-40B4-BE49-F238E27FC236}">
                <a16:creationId xmlns:a16="http://schemas.microsoft.com/office/drawing/2014/main" id="{BD553792-557C-01E0-3D98-FF6B023E4502}"/>
              </a:ext>
            </a:extLst>
          </p:cNvPr>
          <p:cNvSpPr/>
          <p:nvPr userDrawn="1"/>
        </p:nvSpPr>
        <p:spPr>
          <a:xfrm>
            <a:off x="-1" y="8310562"/>
            <a:ext cx="4572001" cy="1481138"/>
          </a:xfrm>
          <a:prstGeom prst="round1Rect">
            <a:avLst/>
          </a:prstGeom>
          <a:solidFill>
            <a:schemeClr val="accent1">
              <a:alpha val="5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65158716-DBA9-3F64-23B3-C21F04CE8893}"/>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11" name="Group 10">
            <a:extLst>
              <a:ext uri="{FF2B5EF4-FFF2-40B4-BE49-F238E27FC236}">
                <a16:creationId xmlns:a16="http://schemas.microsoft.com/office/drawing/2014/main" id="{8F9D1DFB-F908-F257-106D-1A043B592BB7}"/>
              </a:ext>
            </a:extLst>
          </p:cNvPr>
          <p:cNvGrpSpPr/>
          <p:nvPr userDrawn="1"/>
        </p:nvGrpSpPr>
        <p:grpSpPr>
          <a:xfrm>
            <a:off x="772659" y="8310562"/>
            <a:ext cx="3513728" cy="1259197"/>
            <a:chOff x="772659" y="8310562"/>
            <a:chExt cx="3513728" cy="1259197"/>
          </a:xfrm>
        </p:grpSpPr>
        <p:pic>
          <p:nvPicPr>
            <p:cNvPr id="12" name="Picture 11" descr="A logo with a heart in the center&#10;&#10;AI-generated content may be incorrect.">
              <a:extLst>
                <a:ext uri="{FF2B5EF4-FFF2-40B4-BE49-F238E27FC236}">
                  <a16:creationId xmlns:a16="http://schemas.microsoft.com/office/drawing/2014/main" id="{4EF704FB-83C7-9E22-BFAC-C97880B190E0}"/>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772659" y="8310562"/>
              <a:ext cx="3513728" cy="787661"/>
            </a:xfrm>
            <a:prstGeom prst="rect">
              <a:avLst/>
            </a:prstGeom>
          </p:spPr>
        </p:pic>
        <p:pic>
          <p:nvPicPr>
            <p:cNvPr id="13" name="Picture 12">
              <a:extLst>
                <a:ext uri="{FF2B5EF4-FFF2-40B4-BE49-F238E27FC236}">
                  <a16:creationId xmlns:a16="http://schemas.microsoft.com/office/drawing/2014/main" id="{CA161B1E-8ADE-3DF8-E4F1-4A7F1E9B0E14}"/>
                </a:ext>
              </a:extLst>
            </p:cNvPr>
            <p:cNvPicPr>
              <a:picLocks noChangeAspect="1"/>
            </p:cNvPicPr>
            <p:nvPr userDrawn="1"/>
          </p:nvPicPr>
          <p:blipFill>
            <a:blip r:embed="rId5"/>
            <a:stretch>
              <a:fillRect/>
            </a:stretch>
          </p:blipFill>
          <p:spPr>
            <a:xfrm>
              <a:off x="838992" y="9221510"/>
              <a:ext cx="3381064" cy="348249"/>
            </a:xfrm>
            <a:prstGeom prst="rect">
              <a:avLst/>
            </a:prstGeom>
          </p:spPr>
        </p:pic>
      </p:grpSp>
      <p:sp>
        <p:nvSpPr>
          <p:cNvPr id="6" name="Subtitle 2">
            <a:extLst>
              <a:ext uri="{FF2B5EF4-FFF2-40B4-BE49-F238E27FC236}">
                <a16:creationId xmlns:a16="http://schemas.microsoft.com/office/drawing/2014/main" id="{10EE3A38-12DA-629F-33D5-B45EFDF4A5C7}"/>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7" name="Title 1">
            <a:extLst>
              <a:ext uri="{FF2B5EF4-FFF2-40B4-BE49-F238E27FC236}">
                <a16:creationId xmlns:a16="http://schemas.microsoft.com/office/drawing/2014/main" id="{D00DE8B1-9011-20FA-DECC-DFA950D30101}"/>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bg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2552360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Cover Slide">
    <p:spTree>
      <p:nvGrpSpPr>
        <p:cNvPr id="1" name=""/>
        <p:cNvGrpSpPr/>
        <p:nvPr/>
      </p:nvGrpSpPr>
      <p:grpSpPr>
        <a:xfrm>
          <a:off x="0" y="0"/>
          <a:ext cx="0" cy="0"/>
          <a:chOff x="0" y="0"/>
          <a:chExt cx="0" cy="0"/>
        </a:xfrm>
      </p:grpSpPr>
      <p:pic>
        <p:nvPicPr>
          <p:cNvPr id="11" name="Picture 10" descr="A fish swimming in the water&#10;&#10;AI-generated content may be incorrect.">
            <a:extLst>
              <a:ext uri="{FF2B5EF4-FFF2-40B4-BE49-F238E27FC236}">
                <a16:creationId xmlns:a16="http://schemas.microsoft.com/office/drawing/2014/main" id="{75B24D94-D7FA-5F84-EE69-798E3BD7374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6904"/>
            <a:ext cx="18288000" cy="10253192"/>
          </a:xfrm>
          <a:prstGeom prst="rect">
            <a:avLst/>
          </a:prstGeom>
        </p:spPr>
      </p:pic>
      <p:sp>
        <p:nvSpPr>
          <p:cNvPr id="8" name="Slide Number Placeholder 5">
            <a:extLst>
              <a:ext uri="{FF2B5EF4-FFF2-40B4-BE49-F238E27FC236}">
                <a16:creationId xmlns:a16="http://schemas.microsoft.com/office/drawing/2014/main" id="{65158716-DBA9-3F64-23B3-C21F04CE8893}"/>
              </a:ext>
            </a:extLst>
          </p:cNvPr>
          <p:cNvSpPr>
            <a:spLocks noGrp="1"/>
          </p:cNvSpPr>
          <p:nvPr userDrawn="1">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4" name="Group 3">
            <a:extLst>
              <a:ext uri="{FF2B5EF4-FFF2-40B4-BE49-F238E27FC236}">
                <a16:creationId xmlns:a16="http://schemas.microsoft.com/office/drawing/2014/main" id="{9DC634E4-EA2C-94EB-0644-DEF9B21A204F}"/>
              </a:ext>
            </a:extLst>
          </p:cNvPr>
          <p:cNvGrpSpPr/>
          <p:nvPr userDrawn="1"/>
        </p:nvGrpSpPr>
        <p:grpSpPr>
          <a:xfrm>
            <a:off x="838992" y="8343900"/>
            <a:ext cx="3381064" cy="1225859"/>
            <a:chOff x="838992" y="8343900"/>
            <a:chExt cx="3381064" cy="1225859"/>
          </a:xfrm>
        </p:grpSpPr>
        <p:pic>
          <p:nvPicPr>
            <p:cNvPr id="5" name="Picture 4">
              <a:extLst>
                <a:ext uri="{FF2B5EF4-FFF2-40B4-BE49-F238E27FC236}">
                  <a16:creationId xmlns:a16="http://schemas.microsoft.com/office/drawing/2014/main" id="{02E796B0-654C-A9CC-4D6B-7B53533BF46B}"/>
                </a:ext>
              </a:extLst>
            </p:cNvPr>
            <p:cNvPicPr>
              <a:picLocks noChangeAspect="1"/>
            </p:cNvPicPr>
            <p:nvPr userDrawn="1"/>
          </p:nvPicPr>
          <p:blipFill>
            <a:blip r:embed="rId4"/>
            <a:stretch>
              <a:fillRect/>
            </a:stretch>
          </p:blipFill>
          <p:spPr>
            <a:xfrm>
              <a:off x="838993" y="9221510"/>
              <a:ext cx="3381063" cy="348249"/>
            </a:xfrm>
            <a:prstGeom prst="rect">
              <a:avLst/>
            </a:prstGeom>
          </p:spPr>
        </p:pic>
        <p:pic>
          <p:nvPicPr>
            <p:cNvPr id="6" name="Picture 5" descr="A logo with a heart in the center&#10;&#10;AI-generated content may be incorrect.">
              <a:extLst>
                <a:ext uri="{FF2B5EF4-FFF2-40B4-BE49-F238E27FC236}">
                  <a16:creationId xmlns:a16="http://schemas.microsoft.com/office/drawing/2014/main" id="{564B6B0B-90EC-213B-6E79-ABFEF6CB9F1D}"/>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2022" t="4869" r="2143" b="8416"/>
            <a:stretch>
              <a:fillRect/>
            </a:stretch>
          </p:blipFill>
          <p:spPr>
            <a:xfrm>
              <a:off x="838992" y="8343900"/>
              <a:ext cx="3381063" cy="685800"/>
            </a:xfrm>
            <a:prstGeom prst="rect">
              <a:avLst/>
            </a:prstGeom>
          </p:spPr>
        </p:pic>
      </p:grpSp>
      <p:sp>
        <p:nvSpPr>
          <p:cNvPr id="2" name="Subtitle 2">
            <a:extLst>
              <a:ext uri="{FF2B5EF4-FFF2-40B4-BE49-F238E27FC236}">
                <a16:creationId xmlns:a16="http://schemas.microsoft.com/office/drawing/2014/main" id="{EB9FD036-1517-CC49-7823-F8DC67DEA393}"/>
              </a:ext>
            </a:extLst>
          </p:cNvPr>
          <p:cNvSpPr>
            <a:spLocks noGrp="1"/>
          </p:cNvSpPr>
          <p:nvPr>
            <p:ph type="subTitle" idx="1" hasCustomPrompt="1"/>
          </p:nvPr>
        </p:nvSpPr>
        <p:spPr>
          <a:xfrm>
            <a:off x="9024145" y="7581900"/>
            <a:ext cx="8424863" cy="1652310"/>
          </a:xfrm>
        </p:spPr>
        <p:txBody>
          <a:bodyPr>
            <a:noAutofit/>
          </a:bodyPr>
          <a:lstStyle>
            <a:lvl1pPr marL="0" indent="0" algn="l">
              <a:buNone/>
              <a:defRPr sz="2700" b="1" i="0">
                <a:solidFill>
                  <a:schemeClr val="tx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7" name="Title 1">
            <a:extLst>
              <a:ext uri="{FF2B5EF4-FFF2-40B4-BE49-F238E27FC236}">
                <a16:creationId xmlns:a16="http://schemas.microsoft.com/office/drawing/2014/main" id="{094BF441-8131-8634-0A01-06D292985CD0}"/>
              </a:ext>
            </a:extLst>
          </p:cNvPr>
          <p:cNvSpPr>
            <a:spLocks noGrp="1"/>
          </p:cNvSpPr>
          <p:nvPr>
            <p:ph type="ctrTitle" hasCustomPrompt="1"/>
          </p:nvPr>
        </p:nvSpPr>
        <p:spPr>
          <a:xfrm>
            <a:off x="9024145" y="5700792"/>
            <a:ext cx="8424863" cy="1652310"/>
          </a:xfrm>
        </p:spPr>
        <p:txBody>
          <a:bodyPr anchor="t">
            <a:noAutofit/>
          </a:bodyPr>
          <a:lstStyle>
            <a:lvl1pPr algn="l">
              <a:lnSpc>
                <a:spcPts val="7200"/>
              </a:lnSpc>
              <a:defRPr sz="4400" b="1" i="0">
                <a:solidFill>
                  <a:schemeClr val="tx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4110428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over Slide">
    <p:spTree>
      <p:nvGrpSpPr>
        <p:cNvPr id="1" name=""/>
        <p:cNvGrpSpPr/>
        <p:nvPr/>
      </p:nvGrpSpPr>
      <p:grpSpPr>
        <a:xfrm>
          <a:off x="0" y="0"/>
          <a:ext cx="0" cy="0"/>
          <a:chOff x="0" y="0"/>
          <a:chExt cx="0" cy="0"/>
        </a:xfrm>
      </p:grpSpPr>
      <p:pic>
        <p:nvPicPr>
          <p:cNvPr id="9" name="Picture 8" descr="A close-up of a light bulb&#10;&#10;AI-generated content may be incorrect.">
            <a:extLst>
              <a:ext uri="{FF2B5EF4-FFF2-40B4-BE49-F238E27FC236}">
                <a16:creationId xmlns:a16="http://schemas.microsoft.com/office/drawing/2014/main" id="{76F35EC7-2EE1-CE1B-B500-06B735380B9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8" name="Slide Number Placeholder 5">
            <a:extLst>
              <a:ext uri="{FF2B5EF4-FFF2-40B4-BE49-F238E27FC236}">
                <a16:creationId xmlns:a16="http://schemas.microsoft.com/office/drawing/2014/main" id="{65158716-DBA9-3F64-23B3-C21F04CE8893}"/>
              </a:ext>
            </a:extLst>
          </p:cNvPr>
          <p:cNvSpPr>
            <a:spLocks noGrp="1"/>
          </p:cNvSpPr>
          <p:nvPr userDrawn="1">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2" name="Group 1">
            <a:extLst>
              <a:ext uri="{FF2B5EF4-FFF2-40B4-BE49-F238E27FC236}">
                <a16:creationId xmlns:a16="http://schemas.microsoft.com/office/drawing/2014/main" id="{6E3C8C36-8586-AE85-8778-E3AF46FE36F4}"/>
              </a:ext>
            </a:extLst>
          </p:cNvPr>
          <p:cNvGrpSpPr/>
          <p:nvPr userDrawn="1"/>
        </p:nvGrpSpPr>
        <p:grpSpPr>
          <a:xfrm>
            <a:off x="758858" y="8310562"/>
            <a:ext cx="3570358" cy="1259197"/>
            <a:chOff x="758858" y="8310562"/>
            <a:chExt cx="3570358" cy="1259197"/>
          </a:xfrm>
        </p:grpSpPr>
        <p:pic>
          <p:nvPicPr>
            <p:cNvPr id="3" name="Picture 2">
              <a:extLst>
                <a:ext uri="{FF2B5EF4-FFF2-40B4-BE49-F238E27FC236}">
                  <a16:creationId xmlns:a16="http://schemas.microsoft.com/office/drawing/2014/main" id="{EA6A9005-FB80-D40C-5377-839EF663924F}"/>
                </a:ext>
              </a:extLst>
            </p:cNvPr>
            <p:cNvPicPr>
              <a:picLocks noChangeAspect="1"/>
            </p:cNvPicPr>
            <p:nvPr userDrawn="1"/>
          </p:nvPicPr>
          <p:blipFill>
            <a:blip r:embed="rId4"/>
            <a:stretch>
              <a:fillRect/>
            </a:stretch>
          </p:blipFill>
          <p:spPr>
            <a:xfrm>
              <a:off x="838992" y="9221510"/>
              <a:ext cx="3381064" cy="348249"/>
            </a:xfrm>
            <a:prstGeom prst="rect">
              <a:avLst/>
            </a:prstGeom>
          </p:spPr>
        </p:pic>
        <p:pic>
          <p:nvPicPr>
            <p:cNvPr id="4" name="Picture 3" descr="A logo with a heart in the center&#10;&#10;AI-generated content may be incorrect.">
              <a:extLst>
                <a:ext uri="{FF2B5EF4-FFF2-40B4-BE49-F238E27FC236}">
                  <a16:creationId xmlns:a16="http://schemas.microsoft.com/office/drawing/2014/main" id="{7C35519C-84F4-3983-D72C-B39986E51C85}"/>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758858" y="8310562"/>
              <a:ext cx="3570358" cy="799760"/>
            </a:xfrm>
            <a:prstGeom prst="rect">
              <a:avLst/>
            </a:prstGeom>
          </p:spPr>
        </p:pic>
      </p:grpSp>
      <p:sp>
        <p:nvSpPr>
          <p:cNvPr id="5" name="Subtitle 2">
            <a:extLst>
              <a:ext uri="{FF2B5EF4-FFF2-40B4-BE49-F238E27FC236}">
                <a16:creationId xmlns:a16="http://schemas.microsoft.com/office/drawing/2014/main" id="{9358496C-65D9-D9B1-6ECF-1C59CC70FE8C}"/>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6" name="Title 1">
            <a:extLst>
              <a:ext uri="{FF2B5EF4-FFF2-40B4-BE49-F238E27FC236}">
                <a16:creationId xmlns:a16="http://schemas.microsoft.com/office/drawing/2014/main" id="{C662CEED-49A8-7222-5380-736BB482DFB3}"/>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bg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187893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ver Slide">
    <p:spTree>
      <p:nvGrpSpPr>
        <p:cNvPr id="1" name=""/>
        <p:cNvGrpSpPr/>
        <p:nvPr/>
      </p:nvGrpSpPr>
      <p:grpSpPr>
        <a:xfrm>
          <a:off x="0" y="0"/>
          <a:ext cx="0" cy="0"/>
          <a:chOff x="0" y="0"/>
          <a:chExt cx="0" cy="0"/>
        </a:xfrm>
      </p:grpSpPr>
      <p:pic>
        <p:nvPicPr>
          <p:cNvPr id="11" name="Picture 10" descr="A shrimp with a long tail&#10;&#10;AI-generated content may be incorrect.">
            <a:extLst>
              <a:ext uri="{FF2B5EF4-FFF2-40B4-BE49-F238E27FC236}">
                <a16:creationId xmlns:a16="http://schemas.microsoft.com/office/drawing/2014/main" id="{03AFF0AA-AABA-A9A7-EB59-73B677DAEB4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8287998" cy="10287000"/>
          </a:xfrm>
          <a:prstGeom prst="rect">
            <a:avLst/>
          </a:prstGeom>
        </p:spPr>
      </p:pic>
      <p:sp>
        <p:nvSpPr>
          <p:cNvPr id="8" name="Slide Number Placeholder 5">
            <a:extLst>
              <a:ext uri="{FF2B5EF4-FFF2-40B4-BE49-F238E27FC236}">
                <a16:creationId xmlns:a16="http://schemas.microsoft.com/office/drawing/2014/main" id="{65158716-DBA9-3F64-23B3-C21F04CE8893}"/>
              </a:ext>
            </a:extLst>
          </p:cNvPr>
          <p:cNvSpPr>
            <a:spLocks noGrp="1"/>
          </p:cNvSpPr>
          <p:nvPr userDrawn="1">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2" name="Group 1">
            <a:extLst>
              <a:ext uri="{FF2B5EF4-FFF2-40B4-BE49-F238E27FC236}">
                <a16:creationId xmlns:a16="http://schemas.microsoft.com/office/drawing/2014/main" id="{3967ABC4-3A7E-526B-7530-376B8C3E4FD2}"/>
              </a:ext>
            </a:extLst>
          </p:cNvPr>
          <p:cNvGrpSpPr/>
          <p:nvPr userDrawn="1"/>
        </p:nvGrpSpPr>
        <p:grpSpPr>
          <a:xfrm>
            <a:off x="758858" y="8310562"/>
            <a:ext cx="3570358" cy="1259197"/>
            <a:chOff x="758858" y="8310562"/>
            <a:chExt cx="3570358" cy="1259197"/>
          </a:xfrm>
        </p:grpSpPr>
        <p:pic>
          <p:nvPicPr>
            <p:cNvPr id="4" name="Picture 3">
              <a:extLst>
                <a:ext uri="{FF2B5EF4-FFF2-40B4-BE49-F238E27FC236}">
                  <a16:creationId xmlns:a16="http://schemas.microsoft.com/office/drawing/2014/main" id="{4820BEBC-2B50-79E3-3320-4A1FDF625B9D}"/>
                </a:ext>
              </a:extLst>
            </p:cNvPr>
            <p:cNvPicPr>
              <a:picLocks noChangeAspect="1"/>
            </p:cNvPicPr>
            <p:nvPr userDrawn="1"/>
          </p:nvPicPr>
          <p:blipFill>
            <a:blip r:embed="rId4"/>
            <a:stretch>
              <a:fillRect/>
            </a:stretch>
          </p:blipFill>
          <p:spPr>
            <a:xfrm>
              <a:off x="838992" y="9221510"/>
              <a:ext cx="3381064" cy="348249"/>
            </a:xfrm>
            <a:prstGeom prst="rect">
              <a:avLst/>
            </a:prstGeom>
          </p:spPr>
        </p:pic>
        <p:pic>
          <p:nvPicPr>
            <p:cNvPr id="5" name="Picture 4" descr="A logo with a heart in the center&#10;&#10;AI-generated content may be incorrect.">
              <a:extLst>
                <a:ext uri="{FF2B5EF4-FFF2-40B4-BE49-F238E27FC236}">
                  <a16:creationId xmlns:a16="http://schemas.microsoft.com/office/drawing/2014/main" id="{6B1BDD1D-A27D-8457-E893-8A2585E2815C}"/>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758858" y="8310562"/>
              <a:ext cx="3570358" cy="799760"/>
            </a:xfrm>
            <a:prstGeom prst="rect">
              <a:avLst/>
            </a:prstGeom>
          </p:spPr>
        </p:pic>
      </p:grpSp>
      <p:sp>
        <p:nvSpPr>
          <p:cNvPr id="6" name="Subtitle 2">
            <a:extLst>
              <a:ext uri="{FF2B5EF4-FFF2-40B4-BE49-F238E27FC236}">
                <a16:creationId xmlns:a16="http://schemas.microsoft.com/office/drawing/2014/main" id="{7736F668-3A10-76A0-CD76-094A9597A739}"/>
              </a:ext>
            </a:extLst>
          </p:cNvPr>
          <p:cNvSpPr>
            <a:spLocks noGrp="1"/>
          </p:cNvSpPr>
          <p:nvPr>
            <p:ph type="subTitle" idx="1" hasCustomPrompt="1"/>
          </p:nvPr>
        </p:nvSpPr>
        <p:spPr>
          <a:xfrm>
            <a:off x="9024145" y="7505700"/>
            <a:ext cx="8424863" cy="172851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7" name="Title 1">
            <a:extLst>
              <a:ext uri="{FF2B5EF4-FFF2-40B4-BE49-F238E27FC236}">
                <a16:creationId xmlns:a16="http://schemas.microsoft.com/office/drawing/2014/main" id="{928ABBCD-204D-250C-2C9D-38BDD99A6F14}"/>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bg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3459182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ver Slide">
    <p:spTree>
      <p:nvGrpSpPr>
        <p:cNvPr id="1" name=""/>
        <p:cNvGrpSpPr/>
        <p:nvPr/>
      </p:nvGrpSpPr>
      <p:grpSpPr>
        <a:xfrm>
          <a:off x="0" y="0"/>
          <a:ext cx="0" cy="0"/>
          <a:chOff x="0" y="0"/>
          <a:chExt cx="0" cy="0"/>
        </a:xfrm>
      </p:grpSpPr>
      <p:pic>
        <p:nvPicPr>
          <p:cNvPr id="11" name="Picture 10" descr="A boat in the water&#10;&#10;AI-generated content may be incorrect.">
            <a:extLst>
              <a:ext uri="{FF2B5EF4-FFF2-40B4-BE49-F238E27FC236}">
                <a16:creationId xmlns:a16="http://schemas.microsoft.com/office/drawing/2014/main" id="{5BA0A51C-EFA2-7E8A-4133-6C968A450F8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8" name="Slide Number Placeholder 5">
            <a:extLst>
              <a:ext uri="{FF2B5EF4-FFF2-40B4-BE49-F238E27FC236}">
                <a16:creationId xmlns:a16="http://schemas.microsoft.com/office/drawing/2014/main" id="{65158716-DBA9-3F64-23B3-C21F04CE8893}"/>
              </a:ext>
            </a:extLst>
          </p:cNvPr>
          <p:cNvSpPr>
            <a:spLocks noGrp="1"/>
          </p:cNvSpPr>
          <p:nvPr userDrawn="1">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2" name="Group 1">
            <a:extLst>
              <a:ext uri="{FF2B5EF4-FFF2-40B4-BE49-F238E27FC236}">
                <a16:creationId xmlns:a16="http://schemas.microsoft.com/office/drawing/2014/main" id="{E86BFE55-A1AF-778B-5767-B22A3B74BC1E}"/>
              </a:ext>
            </a:extLst>
          </p:cNvPr>
          <p:cNvGrpSpPr/>
          <p:nvPr userDrawn="1"/>
        </p:nvGrpSpPr>
        <p:grpSpPr>
          <a:xfrm>
            <a:off x="758858" y="8310562"/>
            <a:ext cx="3570358" cy="1259197"/>
            <a:chOff x="758858" y="8310562"/>
            <a:chExt cx="3570358" cy="1259197"/>
          </a:xfrm>
        </p:grpSpPr>
        <p:pic>
          <p:nvPicPr>
            <p:cNvPr id="3" name="Picture 2">
              <a:extLst>
                <a:ext uri="{FF2B5EF4-FFF2-40B4-BE49-F238E27FC236}">
                  <a16:creationId xmlns:a16="http://schemas.microsoft.com/office/drawing/2014/main" id="{219DA37D-0660-3473-96DD-0FEC1F3A24A8}"/>
                </a:ext>
              </a:extLst>
            </p:cNvPr>
            <p:cNvPicPr>
              <a:picLocks noChangeAspect="1"/>
            </p:cNvPicPr>
            <p:nvPr userDrawn="1"/>
          </p:nvPicPr>
          <p:blipFill>
            <a:blip r:embed="rId4"/>
            <a:stretch>
              <a:fillRect/>
            </a:stretch>
          </p:blipFill>
          <p:spPr>
            <a:xfrm>
              <a:off x="838992" y="9221510"/>
              <a:ext cx="3381064" cy="348249"/>
            </a:xfrm>
            <a:prstGeom prst="rect">
              <a:avLst/>
            </a:prstGeom>
          </p:spPr>
        </p:pic>
        <p:pic>
          <p:nvPicPr>
            <p:cNvPr id="5" name="Picture 4" descr="A logo with a heart in the center&#10;&#10;AI-generated content may be incorrect.">
              <a:extLst>
                <a:ext uri="{FF2B5EF4-FFF2-40B4-BE49-F238E27FC236}">
                  <a16:creationId xmlns:a16="http://schemas.microsoft.com/office/drawing/2014/main" id="{6BFA2ACB-95F5-CCDF-A1C4-7FE727B38320}"/>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758858" y="8310562"/>
              <a:ext cx="3570358" cy="799760"/>
            </a:xfrm>
            <a:prstGeom prst="rect">
              <a:avLst/>
            </a:prstGeom>
          </p:spPr>
        </p:pic>
      </p:grpSp>
      <p:sp>
        <p:nvSpPr>
          <p:cNvPr id="6" name="Subtitle 2">
            <a:extLst>
              <a:ext uri="{FF2B5EF4-FFF2-40B4-BE49-F238E27FC236}">
                <a16:creationId xmlns:a16="http://schemas.microsoft.com/office/drawing/2014/main" id="{AB1F18B4-B052-F4CD-08C1-B6266EAB4A08}"/>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7" name="Title 1">
            <a:extLst>
              <a:ext uri="{FF2B5EF4-FFF2-40B4-BE49-F238E27FC236}">
                <a16:creationId xmlns:a16="http://schemas.microsoft.com/office/drawing/2014/main" id="{B579DE32-E800-C920-58DB-9770A76C87B9}"/>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bg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3498967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over Slide">
    <p:spTree>
      <p:nvGrpSpPr>
        <p:cNvPr id="1" name=""/>
        <p:cNvGrpSpPr/>
        <p:nvPr/>
      </p:nvGrpSpPr>
      <p:grpSpPr>
        <a:xfrm>
          <a:off x="0" y="0"/>
          <a:ext cx="0" cy="0"/>
          <a:chOff x="0" y="0"/>
          <a:chExt cx="0" cy="0"/>
        </a:xfrm>
      </p:grpSpPr>
      <p:pic>
        <p:nvPicPr>
          <p:cNvPr id="11" name="Picture 10" descr="A hand holding a fish&#10;&#10;AI-generated content may be incorrect.">
            <a:extLst>
              <a:ext uri="{FF2B5EF4-FFF2-40B4-BE49-F238E27FC236}">
                <a16:creationId xmlns:a16="http://schemas.microsoft.com/office/drawing/2014/main" id="{8B703194-887B-E1AA-AC9B-FD8C75E0CC3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350" y="0"/>
            <a:ext cx="18275300" cy="10287000"/>
          </a:xfrm>
          <a:prstGeom prst="rect">
            <a:avLst/>
          </a:prstGeom>
        </p:spPr>
      </p:pic>
      <p:sp>
        <p:nvSpPr>
          <p:cNvPr id="8" name="Slide Number Placeholder 5">
            <a:extLst>
              <a:ext uri="{FF2B5EF4-FFF2-40B4-BE49-F238E27FC236}">
                <a16:creationId xmlns:a16="http://schemas.microsoft.com/office/drawing/2014/main" id="{65158716-DBA9-3F64-23B3-C21F04CE8893}"/>
              </a:ext>
            </a:extLst>
          </p:cNvPr>
          <p:cNvSpPr>
            <a:spLocks noGrp="1"/>
          </p:cNvSpPr>
          <p:nvPr userDrawn="1">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2" name="Group 1">
            <a:extLst>
              <a:ext uri="{FF2B5EF4-FFF2-40B4-BE49-F238E27FC236}">
                <a16:creationId xmlns:a16="http://schemas.microsoft.com/office/drawing/2014/main" id="{AFCC1BF4-B029-9C7B-02A8-2162A180B3FC}"/>
              </a:ext>
            </a:extLst>
          </p:cNvPr>
          <p:cNvGrpSpPr/>
          <p:nvPr userDrawn="1"/>
        </p:nvGrpSpPr>
        <p:grpSpPr>
          <a:xfrm>
            <a:off x="758858" y="8310562"/>
            <a:ext cx="3570358" cy="1259197"/>
            <a:chOff x="758858" y="8310562"/>
            <a:chExt cx="3570358" cy="1259197"/>
          </a:xfrm>
        </p:grpSpPr>
        <p:pic>
          <p:nvPicPr>
            <p:cNvPr id="3" name="Picture 2">
              <a:extLst>
                <a:ext uri="{FF2B5EF4-FFF2-40B4-BE49-F238E27FC236}">
                  <a16:creationId xmlns:a16="http://schemas.microsoft.com/office/drawing/2014/main" id="{CD71B741-BAC9-846E-B698-4C7910037DD4}"/>
                </a:ext>
              </a:extLst>
            </p:cNvPr>
            <p:cNvPicPr>
              <a:picLocks noChangeAspect="1"/>
            </p:cNvPicPr>
            <p:nvPr userDrawn="1"/>
          </p:nvPicPr>
          <p:blipFill>
            <a:blip r:embed="rId4"/>
            <a:stretch>
              <a:fillRect/>
            </a:stretch>
          </p:blipFill>
          <p:spPr>
            <a:xfrm>
              <a:off x="838992" y="9221510"/>
              <a:ext cx="3381064" cy="348249"/>
            </a:xfrm>
            <a:prstGeom prst="rect">
              <a:avLst/>
            </a:prstGeom>
          </p:spPr>
        </p:pic>
        <p:pic>
          <p:nvPicPr>
            <p:cNvPr id="4" name="Picture 3" descr="A logo with a heart in the center&#10;&#10;AI-generated content may be incorrect.">
              <a:extLst>
                <a:ext uri="{FF2B5EF4-FFF2-40B4-BE49-F238E27FC236}">
                  <a16:creationId xmlns:a16="http://schemas.microsoft.com/office/drawing/2014/main" id="{6AB7FE8D-022E-67AD-09A9-4AA19082740F}"/>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758858" y="8310562"/>
              <a:ext cx="3570358" cy="799760"/>
            </a:xfrm>
            <a:prstGeom prst="rect">
              <a:avLst/>
            </a:prstGeom>
          </p:spPr>
        </p:pic>
      </p:grpSp>
      <p:sp>
        <p:nvSpPr>
          <p:cNvPr id="5" name="Subtitle 2">
            <a:extLst>
              <a:ext uri="{FF2B5EF4-FFF2-40B4-BE49-F238E27FC236}">
                <a16:creationId xmlns:a16="http://schemas.microsoft.com/office/drawing/2014/main" id="{52815017-8E67-112F-0A82-D358B92822C8}"/>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7" name="Title 1">
            <a:extLst>
              <a:ext uri="{FF2B5EF4-FFF2-40B4-BE49-F238E27FC236}">
                <a16:creationId xmlns:a16="http://schemas.microsoft.com/office/drawing/2014/main" id="{23D63216-DF69-3A3B-733D-937BC3963105}"/>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bg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1050992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Cover Blank ">
    <p:spTree>
      <p:nvGrpSpPr>
        <p:cNvPr id="1" name=""/>
        <p:cNvGrpSpPr/>
        <p:nvPr/>
      </p:nvGrpSpPr>
      <p:grpSpPr>
        <a:xfrm>
          <a:off x="0" y="0"/>
          <a:ext cx="0" cy="0"/>
          <a:chOff x="0" y="0"/>
          <a:chExt cx="0" cy="0"/>
        </a:xfrm>
      </p:grpSpPr>
      <p:sp>
        <p:nvSpPr>
          <p:cNvPr id="8" name="Slide Number Placeholder 5">
            <a:extLst>
              <a:ext uri="{FF2B5EF4-FFF2-40B4-BE49-F238E27FC236}">
                <a16:creationId xmlns:a16="http://schemas.microsoft.com/office/drawing/2014/main" id="{65158716-DBA9-3F64-23B3-C21F04CE8893}"/>
              </a:ext>
            </a:extLst>
          </p:cNvPr>
          <p:cNvSpPr>
            <a:spLocks noGrp="1"/>
          </p:cNvSpPr>
          <p:nvPr userDrawn="1">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pic>
        <p:nvPicPr>
          <p:cNvPr id="10" name="Picture 9" descr="A blue and green circle with white text&#10;&#10;AI-generated content may be incorrect.">
            <a:extLst>
              <a:ext uri="{FF2B5EF4-FFF2-40B4-BE49-F238E27FC236}">
                <a16:creationId xmlns:a16="http://schemas.microsoft.com/office/drawing/2014/main" id="{37C6F9BF-36D9-F880-E710-3C546A73D4D9}"/>
              </a:ext>
            </a:extLst>
          </p:cNvPr>
          <p:cNvPicPr>
            <a:picLocks noChangeAspect="1"/>
          </p:cNvPicPr>
          <p:nvPr userDrawn="1"/>
        </p:nvPicPr>
        <p:blipFill>
          <a:blip r:embed="rId2"/>
          <a:srcRect l="4942" t="1917" r="7619" b="31412"/>
          <a:stretch>
            <a:fillRect/>
          </a:stretch>
        </p:blipFill>
        <p:spPr>
          <a:xfrm>
            <a:off x="716029" y="682770"/>
            <a:ext cx="1828008" cy="1869930"/>
          </a:xfrm>
          <a:prstGeom prst="rect">
            <a:avLst/>
          </a:prstGeom>
        </p:spPr>
      </p:pic>
      <p:pic>
        <p:nvPicPr>
          <p:cNvPr id="5" name="Picture 4">
            <a:extLst>
              <a:ext uri="{FF2B5EF4-FFF2-40B4-BE49-F238E27FC236}">
                <a16:creationId xmlns:a16="http://schemas.microsoft.com/office/drawing/2014/main" id="{02E796B0-654C-A9CC-4D6B-7B53533BF46B}"/>
              </a:ext>
            </a:extLst>
          </p:cNvPr>
          <p:cNvPicPr>
            <a:picLocks noChangeAspect="1"/>
          </p:cNvPicPr>
          <p:nvPr userDrawn="1"/>
        </p:nvPicPr>
        <p:blipFill>
          <a:blip r:embed="rId3"/>
          <a:stretch>
            <a:fillRect/>
          </a:stretch>
        </p:blipFill>
        <p:spPr>
          <a:xfrm>
            <a:off x="838993" y="9221510"/>
            <a:ext cx="3381063" cy="348249"/>
          </a:xfrm>
          <a:prstGeom prst="rect">
            <a:avLst/>
          </a:prstGeom>
        </p:spPr>
      </p:pic>
      <p:pic>
        <p:nvPicPr>
          <p:cNvPr id="6" name="Picture 5" descr="A logo with a heart in the center&#10;&#10;AI-generated content may be incorrect.">
            <a:extLst>
              <a:ext uri="{FF2B5EF4-FFF2-40B4-BE49-F238E27FC236}">
                <a16:creationId xmlns:a16="http://schemas.microsoft.com/office/drawing/2014/main" id="{564B6B0B-90EC-213B-6E79-ABFEF6CB9F1D}"/>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2022" t="4869" r="2143" b="8416"/>
          <a:stretch>
            <a:fillRect/>
          </a:stretch>
        </p:blipFill>
        <p:spPr>
          <a:xfrm>
            <a:off x="838992" y="8343900"/>
            <a:ext cx="3381063" cy="685800"/>
          </a:xfrm>
          <a:prstGeom prst="rect">
            <a:avLst/>
          </a:prstGeom>
        </p:spPr>
      </p:pic>
      <p:sp>
        <p:nvSpPr>
          <p:cNvPr id="2" name="Subtitle 2">
            <a:extLst>
              <a:ext uri="{FF2B5EF4-FFF2-40B4-BE49-F238E27FC236}">
                <a16:creationId xmlns:a16="http://schemas.microsoft.com/office/drawing/2014/main" id="{A8C45097-C4B8-0368-1BCF-82530F84A3B4}"/>
              </a:ext>
            </a:extLst>
          </p:cNvPr>
          <p:cNvSpPr>
            <a:spLocks noGrp="1"/>
          </p:cNvSpPr>
          <p:nvPr>
            <p:ph type="subTitle" idx="1" hasCustomPrompt="1"/>
          </p:nvPr>
        </p:nvSpPr>
        <p:spPr>
          <a:xfrm>
            <a:off x="9024145" y="7581900"/>
            <a:ext cx="8424863" cy="1652310"/>
          </a:xfrm>
        </p:spPr>
        <p:txBody>
          <a:bodyPr>
            <a:noAutofit/>
          </a:bodyPr>
          <a:lstStyle>
            <a:lvl1pPr marL="0" indent="0" algn="l">
              <a:buNone/>
              <a:defRPr sz="2700" b="1" i="0">
                <a:solidFill>
                  <a:schemeClr val="tx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add subtitle</a:t>
            </a:r>
          </a:p>
        </p:txBody>
      </p:sp>
      <p:sp>
        <p:nvSpPr>
          <p:cNvPr id="3" name="Title 1">
            <a:extLst>
              <a:ext uri="{FF2B5EF4-FFF2-40B4-BE49-F238E27FC236}">
                <a16:creationId xmlns:a16="http://schemas.microsoft.com/office/drawing/2014/main" id="{04493373-1508-BD11-DC4F-207B5EA942AE}"/>
              </a:ext>
            </a:extLst>
          </p:cNvPr>
          <p:cNvSpPr>
            <a:spLocks noGrp="1"/>
          </p:cNvSpPr>
          <p:nvPr>
            <p:ph type="ctrTitle" hasCustomPrompt="1"/>
          </p:nvPr>
        </p:nvSpPr>
        <p:spPr>
          <a:xfrm>
            <a:off x="9024145" y="5700792"/>
            <a:ext cx="8424863" cy="1652310"/>
          </a:xfrm>
        </p:spPr>
        <p:txBody>
          <a:bodyPr anchor="t">
            <a:noAutofit/>
          </a:bodyPr>
          <a:lstStyle>
            <a:lvl1pPr algn="l">
              <a:lnSpc>
                <a:spcPts val="7200"/>
              </a:lnSpc>
              <a:defRPr sz="4400" b="1" i="0">
                <a:solidFill>
                  <a:schemeClr val="tx1"/>
                </a:solidFill>
                <a:latin typeface="+mj-lt"/>
              </a:defRPr>
            </a:lvl1pPr>
          </a:lstStyle>
          <a:p>
            <a:r>
              <a:rPr lang="en-GB" dirty="0"/>
              <a:t>Click to </a:t>
            </a:r>
            <a:r>
              <a:rPr lang="en-US" dirty="0"/>
              <a:t>insert title here</a:t>
            </a:r>
            <a:endParaRPr lang="en-GB" dirty="0"/>
          </a:p>
        </p:txBody>
      </p:sp>
    </p:spTree>
    <p:extLst>
      <p:ext uri="{BB962C8B-B14F-4D97-AF65-F5344CB8AC3E}">
        <p14:creationId xmlns:p14="http://schemas.microsoft.com/office/powerpoint/2010/main" val="3090288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ntent and 1 image_Whit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FD2C25F-A295-AE73-1547-113B256CFA0B}"/>
              </a:ext>
            </a:extLst>
          </p:cNvPr>
          <p:cNvSpPr>
            <a:spLocks noGrp="1"/>
          </p:cNvSpPr>
          <p:nvPr>
            <p:ph type="pic" sz="quarter" idx="15" hasCustomPrompt="1"/>
          </p:nvPr>
        </p:nvSpPr>
        <p:spPr>
          <a:xfrm>
            <a:off x="10602096" y="0"/>
            <a:ext cx="7685903" cy="10287000"/>
          </a:xfrm>
          <a:solidFill>
            <a:schemeClr val="tx2"/>
          </a:solidFill>
        </p:spPr>
        <p:txBody>
          <a:bodyPr anchor="ctr"/>
          <a:lstStyle>
            <a:lvl1pPr marL="0" indent="0" algn="ctr">
              <a:buNone/>
              <a:defRPr sz="2700" b="1">
                <a:solidFill>
                  <a:schemeClr val="bg1"/>
                </a:solidFill>
              </a:defRPr>
            </a:lvl1pPr>
          </a:lstStyle>
          <a:p>
            <a:r>
              <a:rPr lang="en-US"/>
              <a:t>Insert image</a:t>
            </a:r>
          </a:p>
        </p:txBody>
      </p:sp>
      <p:sp>
        <p:nvSpPr>
          <p:cNvPr id="2" name="Title 1">
            <a:extLst>
              <a:ext uri="{FF2B5EF4-FFF2-40B4-BE49-F238E27FC236}">
                <a16:creationId xmlns:a16="http://schemas.microsoft.com/office/drawing/2014/main" id="{FC9A8369-49F8-1F27-34B1-FA24DF611040}"/>
              </a:ext>
            </a:extLst>
          </p:cNvPr>
          <p:cNvSpPr>
            <a:spLocks noGrp="1"/>
          </p:cNvSpPr>
          <p:nvPr>
            <p:ph type="title"/>
          </p:nvPr>
        </p:nvSpPr>
        <p:spPr>
          <a:xfrm>
            <a:off x="826296" y="823920"/>
            <a:ext cx="8210550" cy="927702"/>
          </a:xfrm>
          <a:prstGeom prst="rect">
            <a:avLst/>
          </a:prstGeom>
        </p:spPr>
        <p:txBody>
          <a:bodyPr/>
          <a:lstStyle/>
          <a:p>
            <a:r>
              <a:rPr lang="en-GB" dirty="0"/>
              <a:t>Click to edit Master title style</a:t>
            </a:r>
          </a:p>
        </p:txBody>
      </p:sp>
      <p:sp>
        <p:nvSpPr>
          <p:cNvPr id="11" name="Content Placeholder 2">
            <a:extLst>
              <a:ext uri="{FF2B5EF4-FFF2-40B4-BE49-F238E27FC236}">
                <a16:creationId xmlns:a16="http://schemas.microsoft.com/office/drawing/2014/main" id="{7D276BD0-C67A-E6D8-56D2-6FBEF5EE864A}"/>
              </a:ext>
            </a:extLst>
          </p:cNvPr>
          <p:cNvSpPr>
            <a:spLocks noGrp="1"/>
          </p:cNvSpPr>
          <p:nvPr>
            <p:ph idx="1"/>
          </p:nvPr>
        </p:nvSpPr>
        <p:spPr>
          <a:xfrm>
            <a:off x="826297" y="3961887"/>
            <a:ext cx="8210549" cy="5124963"/>
          </a:xfrm>
        </p:spPr>
        <p:txBody>
          <a:bodyPr/>
          <a:lstStyle>
            <a:lvl1pPr marL="270000">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Text Placeholder 5">
            <a:extLst>
              <a:ext uri="{FF2B5EF4-FFF2-40B4-BE49-F238E27FC236}">
                <a16:creationId xmlns:a16="http://schemas.microsoft.com/office/drawing/2014/main" id="{549432BA-2E1B-42D1-A3DC-7FAB8DAF805F}"/>
              </a:ext>
            </a:extLst>
          </p:cNvPr>
          <p:cNvSpPr>
            <a:spLocks noGrp="1"/>
          </p:cNvSpPr>
          <p:nvPr>
            <p:ph type="body" sz="quarter" idx="14" hasCustomPrompt="1"/>
          </p:nvPr>
        </p:nvSpPr>
        <p:spPr>
          <a:xfrm>
            <a:off x="826297" y="2497933"/>
            <a:ext cx="8210549" cy="1173956"/>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dirty="0"/>
              <a:t>Click to edit lead paragraph</a:t>
            </a:r>
          </a:p>
        </p:txBody>
      </p:sp>
      <p:sp>
        <p:nvSpPr>
          <p:cNvPr id="3" name="Footer Placeholder 4">
            <a:extLst>
              <a:ext uri="{FF2B5EF4-FFF2-40B4-BE49-F238E27FC236}">
                <a16:creationId xmlns:a16="http://schemas.microsoft.com/office/drawing/2014/main" id="{C11A069E-0702-CA5E-681C-8232D4CB279B}"/>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p>
        </p:txBody>
      </p:sp>
      <p:sp>
        <p:nvSpPr>
          <p:cNvPr id="4" name="Slide Number Placeholder 5">
            <a:extLst>
              <a:ext uri="{FF2B5EF4-FFF2-40B4-BE49-F238E27FC236}">
                <a16:creationId xmlns:a16="http://schemas.microsoft.com/office/drawing/2014/main" id="{0EFCDD54-60B5-FB7A-645B-BC4E730F020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3066816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A42C-FC2C-6B6D-C8A4-1553EB6EBF1E}"/>
              </a:ext>
            </a:extLst>
          </p:cNvPr>
          <p:cNvSpPr>
            <a:spLocks noGrp="1"/>
          </p:cNvSpPr>
          <p:nvPr>
            <p:ph type="title"/>
          </p:nvPr>
        </p:nvSpPr>
        <p:spPr>
          <a:xfrm>
            <a:off x="1260475" y="685800"/>
            <a:ext cx="5897563" cy="2400300"/>
          </a:xfrm>
        </p:spPr>
        <p:txBody>
          <a:bodyPr anchor="t"/>
          <a:lstStyle>
            <a:lvl1pPr>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B6C2E691-0B68-5F23-A19C-2519148CBB61}"/>
              </a:ext>
            </a:extLst>
          </p:cNvPr>
          <p:cNvSpPr>
            <a:spLocks noGrp="1"/>
          </p:cNvSpPr>
          <p:nvPr>
            <p:ph type="pic" idx="1"/>
          </p:nvPr>
        </p:nvSpPr>
        <p:spPr>
          <a:xfrm>
            <a:off x="7775575" y="1481138"/>
            <a:ext cx="9258300" cy="73104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B8C940-5EB5-4A2D-465A-BB1A7E5B7E6C}"/>
              </a:ext>
            </a:extLst>
          </p:cNvPr>
          <p:cNvSpPr>
            <a:spLocks noGrp="1"/>
          </p:cNvSpPr>
          <p:nvPr>
            <p:ph type="body" sz="half" idx="2"/>
          </p:nvPr>
        </p:nvSpPr>
        <p:spPr>
          <a:xfrm>
            <a:off x="1260475" y="3086100"/>
            <a:ext cx="5897563" cy="5718175"/>
          </a:xfrm>
        </p:spPr>
        <p:txBody>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0CF860E-2058-A828-C8DA-84230C97A668}"/>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F8D50EA1-91BD-30B5-E23F-6590AC7912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42BF28-BCDD-CD85-2748-F2D2257EAF5C}"/>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2593226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Pic_Layou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97B7B87-CDE3-2CCE-0767-40ED6F93A690}"/>
              </a:ext>
            </a:extLst>
          </p:cNvPr>
          <p:cNvSpPr>
            <a:spLocks noGrp="1"/>
          </p:cNvSpPr>
          <p:nvPr>
            <p:ph type="pic" sz="quarter" idx="10"/>
          </p:nvPr>
        </p:nvSpPr>
        <p:spPr>
          <a:xfrm>
            <a:off x="6450614" y="1638300"/>
            <a:ext cx="4114798" cy="4114798"/>
          </a:xfrm>
        </p:spPr>
        <p:txBody>
          <a:bodyPr/>
          <a:lstStyle/>
          <a:p>
            <a:endParaRPr lang="en-US" dirty="0"/>
          </a:p>
        </p:txBody>
      </p:sp>
      <p:sp>
        <p:nvSpPr>
          <p:cNvPr id="9" name="Picture Placeholder 8">
            <a:extLst>
              <a:ext uri="{FF2B5EF4-FFF2-40B4-BE49-F238E27FC236}">
                <a16:creationId xmlns:a16="http://schemas.microsoft.com/office/drawing/2014/main" id="{686F290A-4CD3-485C-C25D-3673CA79307F}"/>
              </a:ext>
            </a:extLst>
          </p:cNvPr>
          <p:cNvSpPr>
            <a:spLocks noGrp="1"/>
          </p:cNvSpPr>
          <p:nvPr>
            <p:ph type="pic" sz="quarter" idx="14"/>
          </p:nvPr>
        </p:nvSpPr>
        <p:spPr>
          <a:xfrm>
            <a:off x="10563730" y="1638302"/>
            <a:ext cx="7724269" cy="4114798"/>
          </a:xfrm>
        </p:spPr>
        <p:txBody>
          <a:bodyPr/>
          <a:lstStyle/>
          <a:p>
            <a:endParaRPr lang="en-US"/>
          </a:p>
        </p:txBody>
      </p:sp>
      <p:sp>
        <p:nvSpPr>
          <p:cNvPr id="10" name="Picture Placeholder 2">
            <a:extLst>
              <a:ext uri="{FF2B5EF4-FFF2-40B4-BE49-F238E27FC236}">
                <a16:creationId xmlns:a16="http://schemas.microsoft.com/office/drawing/2014/main" id="{42420CB0-58E3-288C-5C30-193DA82A359B}"/>
              </a:ext>
            </a:extLst>
          </p:cNvPr>
          <p:cNvSpPr>
            <a:spLocks noGrp="1"/>
          </p:cNvSpPr>
          <p:nvPr>
            <p:ph type="pic" sz="quarter" idx="15"/>
          </p:nvPr>
        </p:nvSpPr>
        <p:spPr>
          <a:xfrm>
            <a:off x="14173202" y="6172200"/>
            <a:ext cx="4114798" cy="4114798"/>
          </a:xfrm>
        </p:spPr>
        <p:txBody>
          <a:bodyPr/>
          <a:lstStyle/>
          <a:p>
            <a:endParaRPr lang="en-US" dirty="0"/>
          </a:p>
        </p:txBody>
      </p:sp>
      <p:sp>
        <p:nvSpPr>
          <p:cNvPr id="11" name="Picture Placeholder 8">
            <a:extLst>
              <a:ext uri="{FF2B5EF4-FFF2-40B4-BE49-F238E27FC236}">
                <a16:creationId xmlns:a16="http://schemas.microsoft.com/office/drawing/2014/main" id="{063A44BF-C8DB-CC36-A6E3-2E5D6009C377}"/>
              </a:ext>
            </a:extLst>
          </p:cNvPr>
          <p:cNvSpPr>
            <a:spLocks noGrp="1"/>
          </p:cNvSpPr>
          <p:nvPr>
            <p:ph type="pic" sz="quarter" idx="16"/>
          </p:nvPr>
        </p:nvSpPr>
        <p:spPr>
          <a:xfrm>
            <a:off x="6442207" y="6172202"/>
            <a:ext cx="7724269" cy="4114798"/>
          </a:xfrm>
        </p:spPr>
        <p:txBody>
          <a:bodyPr/>
          <a:lstStyle/>
          <a:p>
            <a:endParaRPr lang="en-US"/>
          </a:p>
        </p:txBody>
      </p:sp>
    </p:spTree>
    <p:extLst>
      <p:ext uri="{BB962C8B-B14F-4D97-AF65-F5344CB8AC3E}">
        <p14:creationId xmlns:p14="http://schemas.microsoft.com/office/powerpoint/2010/main" val="1018236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Picture_Layout">
    <p:bg>
      <p:bgPr>
        <a:solidFill>
          <a:schemeClr val="bg1"/>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0B302BE-849A-146B-80D7-CB5F28B27B3E}"/>
              </a:ext>
            </a:extLst>
          </p:cNvPr>
          <p:cNvSpPr>
            <a:spLocks noGrp="1"/>
          </p:cNvSpPr>
          <p:nvPr>
            <p:ph type="pic" sz="quarter" idx="10"/>
          </p:nvPr>
        </p:nvSpPr>
        <p:spPr>
          <a:xfrm>
            <a:off x="1447969" y="1378599"/>
            <a:ext cx="2111368" cy="2111366"/>
          </a:xfrm>
          <a:prstGeom prst="diamond">
            <a:avLst/>
          </a:prstGeom>
        </p:spPr>
        <p:txBody>
          <a:bodyPr/>
          <a:lstStyle/>
          <a:p>
            <a:endParaRPr lang="en-US"/>
          </a:p>
        </p:txBody>
      </p:sp>
      <p:sp>
        <p:nvSpPr>
          <p:cNvPr id="11" name="Picture Placeholder 9">
            <a:extLst>
              <a:ext uri="{FF2B5EF4-FFF2-40B4-BE49-F238E27FC236}">
                <a16:creationId xmlns:a16="http://schemas.microsoft.com/office/drawing/2014/main" id="{9897D9A6-1271-0FB9-61E3-86EFC27B1DA8}"/>
              </a:ext>
            </a:extLst>
          </p:cNvPr>
          <p:cNvSpPr>
            <a:spLocks noGrp="1"/>
          </p:cNvSpPr>
          <p:nvPr>
            <p:ph type="pic" sz="quarter" idx="11"/>
          </p:nvPr>
        </p:nvSpPr>
        <p:spPr>
          <a:xfrm>
            <a:off x="1447970" y="5721812"/>
            <a:ext cx="2111368" cy="2111366"/>
          </a:xfrm>
          <a:prstGeom prst="diamond">
            <a:avLst/>
          </a:prstGeom>
        </p:spPr>
        <p:txBody>
          <a:bodyPr/>
          <a:lstStyle/>
          <a:p>
            <a:endParaRPr lang="en-US"/>
          </a:p>
        </p:txBody>
      </p:sp>
      <p:sp>
        <p:nvSpPr>
          <p:cNvPr id="12" name="Picture Placeholder 9">
            <a:extLst>
              <a:ext uri="{FF2B5EF4-FFF2-40B4-BE49-F238E27FC236}">
                <a16:creationId xmlns:a16="http://schemas.microsoft.com/office/drawing/2014/main" id="{B2581571-6EBC-F98B-F0A0-5A1FA5F874F9}"/>
              </a:ext>
            </a:extLst>
          </p:cNvPr>
          <p:cNvSpPr>
            <a:spLocks noGrp="1"/>
          </p:cNvSpPr>
          <p:nvPr>
            <p:ph type="pic" sz="quarter" idx="12"/>
          </p:nvPr>
        </p:nvSpPr>
        <p:spPr>
          <a:xfrm>
            <a:off x="5390412" y="1374809"/>
            <a:ext cx="2111368" cy="2111366"/>
          </a:xfrm>
          <a:prstGeom prst="diamond">
            <a:avLst/>
          </a:prstGeom>
        </p:spPr>
        <p:txBody>
          <a:bodyPr/>
          <a:lstStyle/>
          <a:p>
            <a:endParaRPr lang="en-US"/>
          </a:p>
        </p:txBody>
      </p:sp>
      <p:sp>
        <p:nvSpPr>
          <p:cNvPr id="15" name="Picture Placeholder 9">
            <a:extLst>
              <a:ext uri="{FF2B5EF4-FFF2-40B4-BE49-F238E27FC236}">
                <a16:creationId xmlns:a16="http://schemas.microsoft.com/office/drawing/2014/main" id="{3B257CB2-2CEF-FC48-DFB4-945784E519AB}"/>
              </a:ext>
            </a:extLst>
          </p:cNvPr>
          <p:cNvSpPr>
            <a:spLocks noGrp="1"/>
          </p:cNvSpPr>
          <p:nvPr>
            <p:ph type="pic" sz="quarter" idx="13"/>
          </p:nvPr>
        </p:nvSpPr>
        <p:spPr>
          <a:xfrm>
            <a:off x="5387187" y="5712071"/>
            <a:ext cx="2111368" cy="2111366"/>
          </a:xfrm>
          <a:prstGeom prst="diamond">
            <a:avLst/>
          </a:prstGeom>
        </p:spPr>
        <p:txBody>
          <a:bodyPr/>
          <a:lstStyle/>
          <a:p>
            <a:endParaRPr lang="en-US"/>
          </a:p>
        </p:txBody>
      </p:sp>
    </p:spTree>
    <p:extLst>
      <p:ext uri="{BB962C8B-B14F-4D97-AF65-F5344CB8AC3E}">
        <p14:creationId xmlns:p14="http://schemas.microsoft.com/office/powerpoint/2010/main" val="1336658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046C-D183-FF43-191B-B287A4843E53}"/>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0DF04777-AAEF-0E3F-1EA6-F2FD892A830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4" name="Footer Placeholder 3">
            <a:extLst>
              <a:ext uri="{FF2B5EF4-FFF2-40B4-BE49-F238E27FC236}">
                <a16:creationId xmlns:a16="http://schemas.microsoft.com/office/drawing/2014/main" id="{6E2043BC-6172-53EF-A78F-A9DF8F4492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C7BE78-28E2-CA34-5DDA-AC64B25AEC2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19960460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CA067-658B-93D3-688A-D871D9AD1F27}"/>
              </a:ext>
            </a:extLst>
          </p:cNvPr>
          <p:cNvSpPr>
            <a:spLocks noGrp="1"/>
          </p:cNvSpPr>
          <p:nvPr>
            <p:ph type="ctrTitle"/>
          </p:nvPr>
        </p:nvSpPr>
        <p:spPr>
          <a:xfrm>
            <a:off x="2286000" y="1684338"/>
            <a:ext cx="13716000" cy="35814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BBA8105C-4CD8-0BF4-43AC-0B5A655A183A}"/>
              </a:ext>
            </a:extLst>
          </p:cNvPr>
          <p:cNvSpPr>
            <a:spLocks noGrp="1"/>
          </p:cNvSpPr>
          <p:nvPr>
            <p:ph type="subTitle" idx="1"/>
          </p:nvPr>
        </p:nvSpPr>
        <p:spPr>
          <a:xfrm>
            <a:off x="2286000" y="5403850"/>
            <a:ext cx="13716000" cy="2482850"/>
          </a:xfrm>
        </p:spPr>
        <p:txBody>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94A5A76-FC63-65F9-2E32-AB63C06F43AD}"/>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C92924DB-BBA8-5005-2452-F1B230AFDA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EEE63F-70FB-CA8F-7BC5-FEAAC5705FD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41382478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B98C-D946-851E-99CC-D2653F261225}"/>
              </a:ext>
            </a:extLst>
          </p:cNvPr>
          <p:cNvSpPr>
            <a:spLocks noGrp="1"/>
          </p:cNvSpPr>
          <p:nvPr>
            <p:ph type="title"/>
          </p:nvPr>
        </p:nvSpPr>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7F7AA939-A184-4984-810B-DB5C873A49E2}"/>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899B5-5C8F-6DC7-F6C0-ACE53FB13F7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40CA68F5-3223-8AA4-1FD0-B4558DC78C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1DF7C7-6EAD-9B8C-6A02-C2336E1201DA}"/>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8842535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3DCC-A755-0FD2-8A3B-BF1FEBB386C4}"/>
              </a:ext>
            </a:extLst>
          </p:cNvPr>
          <p:cNvSpPr>
            <a:spLocks noGrp="1"/>
          </p:cNvSpPr>
          <p:nvPr>
            <p:ph type="title"/>
          </p:nvPr>
        </p:nvSpPr>
        <p:spPr>
          <a:xfrm>
            <a:off x="1247775" y="2565400"/>
            <a:ext cx="15773400" cy="4278313"/>
          </a:xfrm>
        </p:spPr>
        <p:txBody>
          <a:bodyPr anchor="t"/>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8A8AF50-0180-6385-0EBF-927BAF5DBFD3}"/>
              </a:ext>
            </a:extLst>
          </p:cNvPr>
          <p:cNvSpPr>
            <a:spLocks noGrp="1"/>
          </p:cNvSpPr>
          <p:nvPr>
            <p:ph type="body" idx="1"/>
          </p:nvPr>
        </p:nvSpPr>
        <p:spPr>
          <a:xfrm>
            <a:off x="1247775" y="6884988"/>
            <a:ext cx="15773400" cy="2249487"/>
          </a:xfrm>
        </p:spPr>
        <p:txBody>
          <a:bodyPr/>
          <a:lstStyle>
            <a:lvl1pPr marL="0" indent="0">
              <a:buNone/>
              <a:defRPr sz="2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07CEBBFB-A4C0-C780-4DF6-97999C17AE40}"/>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D62876F3-9C41-5A80-F3BD-7D7709447C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181BC0-0571-DDD9-6ED4-77F9669213A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2051790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FE52-D28A-FAC2-E8E8-BAD9CC706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A50D57BC-BE6B-43CD-3E92-BC42D73FC3C4}"/>
              </a:ext>
            </a:extLst>
          </p:cNvPr>
          <p:cNvSpPr>
            <a:spLocks noGrp="1"/>
          </p:cNvSpPr>
          <p:nvPr>
            <p:ph sz="half" idx="1"/>
          </p:nvPr>
        </p:nvSpPr>
        <p:spPr>
          <a:xfrm>
            <a:off x="1257300" y="2738438"/>
            <a:ext cx="7810500" cy="652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874A4D-C661-42F9-C894-C7B604E750FB}"/>
              </a:ext>
            </a:extLst>
          </p:cNvPr>
          <p:cNvSpPr>
            <a:spLocks noGrp="1"/>
          </p:cNvSpPr>
          <p:nvPr>
            <p:ph sz="half" idx="2"/>
          </p:nvPr>
        </p:nvSpPr>
        <p:spPr>
          <a:xfrm>
            <a:off x="9220200" y="2738438"/>
            <a:ext cx="7810500" cy="652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F311BF-7B3F-4CE8-0137-805F4E7EDE05}"/>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095F6227-B270-9EE1-2042-13E68ACF4F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1DDA27-04FA-F1B4-6E4C-8B76EF49EA41}"/>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4184575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41B1-9616-B5EB-0934-7D60039F1E35}"/>
              </a:ext>
            </a:extLst>
          </p:cNvPr>
          <p:cNvSpPr>
            <a:spLocks noGrp="1"/>
          </p:cNvSpPr>
          <p:nvPr>
            <p:ph type="title"/>
          </p:nvPr>
        </p:nvSpPr>
        <p:spPr>
          <a:xfrm>
            <a:off x="1260475" y="547688"/>
            <a:ext cx="15773400" cy="198913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FDA58344-B1C4-97BD-7665-C5C356C0F3A7}"/>
              </a:ext>
            </a:extLst>
          </p:cNvPr>
          <p:cNvSpPr>
            <a:spLocks noGrp="1"/>
          </p:cNvSpPr>
          <p:nvPr>
            <p:ph type="body" idx="1"/>
          </p:nvPr>
        </p:nvSpPr>
        <p:spPr>
          <a:xfrm>
            <a:off x="1260475" y="2522538"/>
            <a:ext cx="7735888" cy="1235075"/>
          </a:xfrm>
        </p:spPr>
        <p:txBody>
          <a:bodyPr anchor="t"/>
          <a:lstStyle>
            <a:lvl1pPr marL="0" indent="0">
              <a:buNone/>
              <a:defRPr sz="3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EADF129-6EBC-2072-48DC-734D92746BF0}"/>
              </a:ext>
            </a:extLst>
          </p:cNvPr>
          <p:cNvSpPr>
            <a:spLocks noGrp="1"/>
          </p:cNvSpPr>
          <p:nvPr>
            <p:ph sz="half" idx="2"/>
          </p:nvPr>
        </p:nvSpPr>
        <p:spPr>
          <a:xfrm>
            <a:off x="1260475" y="3757613"/>
            <a:ext cx="7735888" cy="5527675"/>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315F6B-08A3-B9BA-4657-EAC4ECA276DF}"/>
              </a:ext>
            </a:extLst>
          </p:cNvPr>
          <p:cNvSpPr>
            <a:spLocks noGrp="1"/>
          </p:cNvSpPr>
          <p:nvPr>
            <p:ph type="body" sz="quarter" idx="3"/>
          </p:nvPr>
        </p:nvSpPr>
        <p:spPr>
          <a:xfrm>
            <a:off x="9258300" y="2522538"/>
            <a:ext cx="7775575" cy="1235075"/>
          </a:xfrm>
        </p:spPr>
        <p:txBody>
          <a:bodyPr anchor="t"/>
          <a:lstStyle>
            <a:lvl1pPr marL="0" indent="0">
              <a:buNone/>
              <a:defRPr sz="3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1C6C8F8-ED36-B23F-B7FA-9FE2D98C3481}"/>
              </a:ext>
            </a:extLst>
          </p:cNvPr>
          <p:cNvSpPr>
            <a:spLocks noGrp="1"/>
          </p:cNvSpPr>
          <p:nvPr>
            <p:ph sz="quarter" idx="4"/>
          </p:nvPr>
        </p:nvSpPr>
        <p:spPr>
          <a:xfrm>
            <a:off x="9258300" y="3757613"/>
            <a:ext cx="7775575" cy="5527675"/>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BAC5E31-1E30-538E-B484-ED1E315222E3}"/>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8" name="Footer Placeholder 7">
            <a:extLst>
              <a:ext uri="{FF2B5EF4-FFF2-40B4-BE49-F238E27FC236}">
                <a16:creationId xmlns:a16="http://schemas.microsoft.com/office/drawing/2014/main" id="{61B209DC-2FED-E216-41D7-1ED3B81F83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242A7E-99A7-0D6A-E60F-962BE89716C7}"/>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6534043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046C-D183-FF43-191B-B287A4843E53}"/>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0DF04777-AAEF-0E3F-1EA6-F2FD892A830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4" name="Footer Placeholder 3">
            <a:extLst>
              <a:ext uri="{FF2B5EF4-FFF2-40B4-BE49-F238E27FC236}">
                <a16:creationId xmlns:a16="http://schemas.microsoft.com/office/drawing/2014/main" id="{6E2043BC-6172-53EF-A78F-A9DF8F4492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C7BE78-28E2-CA34-5DDA-AC64B25AEC2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8819678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CDBDF-1D77-B2FD-241A-9092334C101B}"/>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3" name="Footer Placeholder 2">
            <a:extLst>
              <a:ext uri="{FF2B5EF4-FFF2-40B4-BE49-F238E27FC236}">
                <a16:creationId xmlns:a16="http://schemas.microsoft.com/office/drawing/2014/main" id="{515FF42E-9570-594B-96BB-897D7B86C8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8E6193-5024-C5B4-9BEA-5AA00280BB01}"/>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8267733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BA567-BA4C-2B08-EEDB-97495D10473C}"/>
              </a:ext>
            </a:extLst>
          </p:cNvPr>
          <p:cNvSpPr>
            <a:spLocks noGrp="1"/>
          </p:cNvSpPr>
          <p:nvPr>
            <p:ph type="title"/>
          </p:nvPr>
        </p:nvSpPr>
        <p:spPr>
          <a:xfrm>
            <a:off x="1260475" y="685800"/>
            <a:ext cx="5897563" cy="2400300"/>
          </a:xfrm>
        </p:spPr>
        <p:txBody>
          <a:bodyPr anchor="t"/>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4D9D5A7E-8B9A-9214-51EC-51F91B5C0674}"/>
              </a:ext>
            </a:extLst>
          </p:cNvPr>
          <p:cNvSpPr>
            <a:spLocks noGrp="1"/>
          </p:cNvSpPr>
          <p:nvPr>
            <p:ph idx="1"/>
          </p:nvPr>
        </p:nvSpPr>
        <p:spPr>
          <a:xfrm>
            <a:off x="7775575" y="1481138"/>
            <a:ext cx="9258300" cy="7310437"/>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3E50F91-467A-A83E-9EC7-A6B7AEC99DEE}"/>
              </a:ext>
            </a:extLst>
          </p:cNvPr>
          <p:cNvSpPr>
            <a:spLocks noGrp="1"/>
          </p:cNvSpPr>
          <p:nvPr>
            <p:ph type="body" sz="half" idx="2"/>
          </p:nvPr>
        </p:nvSpPr>
        <p:spPr>
          <a:xfrm>
            <a:off x="1260475" y="3086100"/>
            <a:ext cx="5897563" cy="5718175"/>
          </a:xfrm>
        </p:spPr>
        <p:txBody>
          <a:bodyPr/>
          <a:lstStyle>
            <a:lvl1pPr marL="0" inden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E3AAFAF-F514-8C95-CEF0-9EB0413D123B}"/>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1B2B00FB-81FD-6E7F-25A7-118B81BD77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9C9779-9CB9-68FD-5791-878BE9896AF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19950629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A42C-FC2C-6B6D-C8A4-1553EB6EBF1E}"/>
              </a:ext>
            </a:extLst>
          </p:cNvPr>
          <p:cNvSpPr>
            <a:spLocks noGrp="1"/>
          </p:cNvSpPr>
          <p:nvPr>
            <p:ph type="title"/>
          </p:nvPr>
        </p:nvSpPr>
        <p:spPr>
          <a:xfrm>
            <a:off x="1260475" y="685800"/>
            <a:ext cx="5897563" cy="2400300"/>
          </a:xfrm>
        </p:spPr>
        <p:txBody>
          <a:bodyPr anchor="t"/>
          <a:lstStyle>
            <a:lvl1pPr>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B6C2E691-0B68-5F23-A19C-2519148CBB61}"/>
              </a:ext>
            </a:extLst>
          </p:cNvPr>
          <p:cNvSpPr>
            <a:spLocks noGrp="1"/>
          </p:cNvSpPr>
          <p:nvPr>
            <p:ph type="pic" idx="1"/>
          </p:nvPr>
        </p:nvSpPr>
        <p:spPr>
          <a:xfrm>
            <a:off x="7775575" y="1481138"/>
            <a:ext cx="9258300" cy="73104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B8C940-5EB5-4A2D-465A-BB1A7E5B7E6C}"/>
              </a:ext>
            </a:extLst>
          </p:cNvPr>
          <p:cNvSpPr>
            <a:spLocks noGrp="1"/>
          </p:cNvSpPr>
          <p:nvPr>
            <p:ph type="body" sz="half" idx="2"/>
          </p:nvPr>
        </p:nvSpPr>
        <p:spPr>
          <a:xfrm>
            <a:off x="1260475" y="3086100"/>
            <a:ext cx="5897563" cy="5718175"/>
          </a:xfrm>
        </p:spPr>
        <p:txBody>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0CF860E-2058-A828-C8DA-84230C97A668}"/>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F8D50EA1-91BD-30B5-E23F-6590AC7912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42BF28-BCDD-CD85-2748-F2D2257EAF5C}"/>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21226072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ntent and 1 image_Whit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FD2C25F-A295-AE73-1547-113B256CFA0B}"/>
              </a:ext>
            </a:extLst>
          </p:cNvPr>
          <p:cNvSpPr>
            <a:spLocks noGrp="1"/>
          </p:cNvSpPr>
          <p:nvPr>
            <p:ph type="pic" sz="quarter" idx="15" hasCustomPrompt="1"/>
          </p:nvPr>
        </p:nvSpPr>
        <p:spPr>
          <a:xfrm>
            <a:off x="10602096" y="0"/>
            <a:ext cx="7685903" cy="10287000"/>
          </a:xfrm>
          <a:solidFill>
            <a:schemeClr val="tx2"/>
          </a:solidFill>
        </p:spPr>
        <p:txBody>
          <a:bodyPr anchor="ctr"/>
          <a:lstStyle>
            <a:lvl1pPr marL="0" indent="0" algn="ctr">
              <a:buNone/>
              <a:defRPr sz="2700" b="1">
                <a:solidFill>
                  <a:schemeClr val="bg1"/>
                </a:solidFill>
              </a:defRPr>
            </a:lvl1pPr>
          </a:lstStyle>
          <a:p>
            <a:r>
              <a:rPr lang="en-US"/>
              <a:t>Insert image</a:t>
            </a:r>
          </a:p>
        </p:txBody>
      </p:sp>
      <p:sp>
        <p:nvSpPr>
          <p:cNvPr id="2" name="Title 1">
            <a:extLst>
              <a:ext uri="{FF2B5EF4-FFF2-40B4-BE49-F238E27FC236}">
                <a16:creationId xmlns:a16="http://schemas.microsoft.com/office/drawing/2014/main" id="{FC9A8369-49F8-1F27-34B1-FA24DF611040}"/>
              </a:ext>
            </a:extLst>
          </p:cNvPr>
          <p:cNvSpPr>
            <a:spLocks noGrp="1"/>
          </p:cNvSpPr>
          <p:nvPr>
            <p:ph type="title"/>
          </p:nvPr>
        </p:nvSpPr>
        <p:spPr>
          <a:xfrm>
            <a:off x="826296" y="823920"/>
            <a:ext cx="8210550" cy="927702"/>
          </a:xfrm>
          <a:prstGeom prst="rect">
            <a:avLst/>
          </a:prstGeom>
        </p:spPr>
        <p:txBody>
          <a:bodyPr/>
          <a:lstStyle/>
          <a:p>
            <a:r>
              <a:rPr lang="en-GB" dirty="0"/>
              <a:t>Click to edit Master title style</a:t>
            </a:r>
          </a:p>
        </p:txBody>
      </p:sp>
      <p:sp>
        <p:nvSpPr>
          <p:cNvPr id="11" name="Content Placeholder 2">
            <a:extLst>
              <a:ext uri="{FF2B5EF4-FFF2-40B4-BE49-F238E27FC236}">
                <a16:creationId xmlns:a16="http://schemas.microsoft.com/office/drawing/2014/main" id="{7D276BD0-C67A-E6D8-56D2-6FBEF5EE864A}"/>
              </a:ext>
            </a:extLst>
          </p:cNvPr>
          <p:cNvSpPr>
            <a:spLocks noGrp="1"/>
          </p:cNvSpPr>
          <p:nvPr>
            <p:ph idx="1"/>
          </p:nvPr>
        </p:nvSpPr>
        <p:spPr>
          <a:xfrm>
            <a:off x="826297" y="3961887"/>
            <a:ext cx="8210549" cy="5124963"/>
          </a:xfrm>
        </p:spPr>
        <p:txBody>
          <a:bodyPr/>
          <a:lstStyle>
            <a:lvl1pPr marL="270000">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Text Placeholder 5">
            <a:extLst>
              <a:ext uri="{FF2B5EF4-FFF2-40B4-BE49-F238E27FC236}">
                <a16:creationId xmlns:a16="http://schemas.microsoft.com/office/drawing/2014/main" id="{549432BA-2E1B-42D1-A3DC-7FAB8DAF805F}"/>
              </a:ext>
            </a:extLst>
          </p:cNvPr>
          <p:cNvSpPr>
            <a:spLocks noGrp="1"/>
          </p:cNvSpPr>
          <p:nvPr>
            <p:ph type="body" sz="quarter" idx="14" hasCustomPrompt="1"/>
          </p:nvPr>
        </p:nvSpPr>
        <p:spPr>
          <a:xfrm>
            <a:off x="826297" y="2497933"/>
            <a:ext cx="8210549" cy="1173956"/>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dirty="0"/>
              <a:t>Click to edit lead paragraph</a:t>
            </a:r>
          </a:p>
        </p:txBody>
      </p:sp>
      <p:sp>
        <p:nvSpPr>
          <p:cNvPr id="3" name="Footer Placeholder 4">
            <a:extLst>
              <a:ext uri="{FF2B5EF4-FFF2-40B4-BE49-F238E27FC236}">
                <a16:creationId xmlns:a16="http://schemas.microsoft.com/office/drawing/2014/main" id="{C11A069E-0702-CA5E-681C-8232D4CB279B}"/>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p>
        </p:txBody>
      </p:sp>
      <p:sp>
        <p:nvSpPr>
          <p:cNvPr id="4" name="Slide Number Placeholder 5">
            <a:extLst>
              <a:ext uri="{FF2B5EF4-FFF2-40B4-BE49-F238E27FC236}">
                <a16:creationId xmlns:a16="http://schemas.microsoft.com/office/drawing/2014/main" id="{0EFCDD54-60B5-FB7A-645B-BC4E730F020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27345066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itle and Content_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A8369-49F8-1F27-34B1-FA24DF611040}"/>
              </a:ext>
            </a:extLst>
          </p:cNvPr>
          <p:cNvSpPr>
            <a:spLocks noGrp="1"/>
          </p:cNvSpPr>
          <p:nvPr>
            <p:ph type="title"/>
          </p:nvPr>
        </p:nvSpPr>
        <p:spPr>
          <a:xfrm>
            <a:off x="826295" y="823920"/>
            <a:ext cx="13825538" cy="927702"/>
          </a:xfrm>
          <a:prstGeom prst="rect">
            <a:avLst/>
          </a:prstGeom>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7EDFFDF3-D857-455D-D6C1-E39E09F5F39E}"/>
              </a:ext>
            </a:extLst>
          </p:cNvPr>
          <p:cNvSpPr>
            <a:spLocks noGrp="1"/>
          </p:cNvSpPr>
          <p:nvPr>
            <p:ph idx="1"/>
          </p:nvPr>
        </p:nvSpPr>
        <p:spPr>
          <a:xfrm>
            <a:off x="826296" y="3671887"/>
            <a:ext cx="11015664" cy="5414963"/>
          </a:xfrm>
        </p:spPr>
        <p:txBody>
          <a:bodyPr/>
          <a:lstStyle>
            <a:lvl1pPr marL="270000">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5">
            <a:extLst>
              <a:ext uri="{FF2B5EF4-FFF2-40B4-BE49-F238E27FC236}">
                <a16:creationId xmlns:a16="http://schemas.microsoft.com/office/drawing/2014/main" id="{110A0C2D-4FFF-9C5C-95A6-5CB3ABA5EAC5}"/>
              </a:ext>
            </a:extLst>
          </p:cNvPr>
          <p:cNvSpPr>
            <a:spLocks noGrp="1"/>
          </p:cNvSpPr>
          <p:nvPr>
            <p:ph type="body" sz="quarter" idx="14" hasCustomPrompt="1"/>
          </p:nvPr>
        </p:nvSpPr>
        <p:spPr>
          <a:xfrm>
            <a:off x="826296" y="2497933"/>
            <a:ext cx="11018043" cy="1173956"/>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dirty="0"/>
              <a:t>Click to edit lead paragraph</a:t>
            </a:r>
          </a:p>
        </p:txBody>
      </p:sp>
      <p:sp>
        <p:nvSpPr>
          <p:cNvPr id="4" name="Footer Placeholder 4">
            <a:extLst>
              <a:ext uri="{FF2B5EF4-FFF2-40B4-BE49-F238E27FC236}">
                <a16:creationId xmlns:a16="http://schemas.microsoft.com/office/drawing/2014/main" id="{D7FE1D10-6B32-E484-FAFF-30A7CA056B34}"/>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tx1"/>
                </a:solidFill>
                <a:latin typeface="Libre Franklin" pitchFamily="2" charset="77"/>
              </a:defRPr>
            </a:lvl1pPr>
          </a:lstStyle>
          <a:p>
            <a:r>
              <a:rPr lang="en-GB"/>
              <a:t>This document and any information contained within it is the property of Benchmark Holdings Plc and its Affiliates and is strictly confidential</a:t>
            </a:r>
          </a:p>
        </p:txBody>
      </p:sp>
      <p:sp>
        <p:nvSpPr>
          <p:cNvPr id="5" name="Slide Number Placeholder 5">
            <a:extLst>
              <a:ext uri="{FF2B5EF4-FFF2-40B4-BE49-F238E27FC236}">
                <a16:creationId xmlns:a16="http://schemas.microsoft.com/office/drawing/2014/main" id="{22C6B7C6-2F40-4CBA-2978-EB4B8ECF6ED3}"/>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tx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30700682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Quote Slide">
    <p:bg>
      <p:bgPr>
        <a:solidFill>
          <a:schemeClr val="tx2"/>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5F82980-D36E-CC6C-EFB3-CA1EC8B2C0DC}"/>
              </a:ext>
            </a:extLst>
          </p:cNvPr>
          <p:cNvSpPr>
            <a:spLocks noGrp="1"/>
          </p:cNvSpPr>
          <p:nvPr>
            <p:ph type="pic" sz="quarter" idx="13" hasCustomPrompt="1"/>
          </p:nvPr>
        </p:nvSpPr>
        <p:spPr>
          <a:xfrm>
            <a:off x="0" y="0"/>
            <a:ext cx="18288000" cy="10314375"/>
          </a:xfrm>
          <a:noFill/>
        </p:spPr>
        <p:txBody>
          <a:bodyPr/>
          <a:lstStyle>
            <a:lvl1pPr marL="0" indent="0" algn="ctr">
              <a:buNone/>
              <a:defRPr>
                <a:solidFill>
                  <a:schemeClr val="bg1"/>
                </a:solidFill>
              </a:defRPr>
            </a:lvl1pPr>
          </a:lstStyle>
          <a:p>
            <a:r>
              <a:rPr lang="en-GB" dirty="0"/>
              <a:t>Insert picture</a:t>
            </a:r>
          </a:p>
        </p:txBody>
      </p:sp>
      <p:sp>
        <p:nvSpPr>
          <p:cNvPr id="3" name="Subtitle 2">
            <a:extLst>
              <a:ext uri="{FF2B5EF4-FFF2-40B4-BE49-F238E27FC236}">
                <a16:creationId xmlns:a16="http://schemas.microsoft.com/office/drawing/2014/main" id="{F084C407-6DB1-4790-9164-6E612ECC673B}"/>
              </a:ext>
            </a:extLst>
          </p:cNvPr>
          <p:cNvSpPr>
            <a:spLocks noGrp="1"/>
          </p:cNvSpPr>
          <p:nvPr>
            <p:ph type="subTitle" idx="1" hasCustomPrompt="1"/>
          </p:nvPr>
        </p:nvSpPr>
        <p:spPr>
          <a:xfrm>
            <a:off x="826294" y="7814076"/>
            <a:ext cx="8210552" cy="827532"/>
          </a:xfrm>
        </p:spPr>
        <p:txBody>
          <a:bodyPr>
            <a:noAutofit/>
          </a:bodyPr>
          <a:lstStyle>
            <a:lvl1pPr marL="0" indent="0" algn="l">
              <a:buNone/>
              <a:defRPr sz="1800" b="1" i="0" cap="all" spc="75" baseline="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edit Quote Caption</a:t>
            </a:r>
          </a:p>
        </p:txBody>
      </p:sp>
      <p:sp>
        <p:nvSpPr>
          <p:cNvPr id="9" name="Title 1">
            <a:extLst>
              <a:ext uri="{FF2B5EF4-FFF2-40B4-BE49-F238E27FC236}">
                <a16:creationId xmlns:a16="http://schemas.microsoft.com/office/drawing/2014/main" id="{1EBA0385-7363-8791-A925-BA77BD1A71FA}"/>
              </a:ext>
            </a:extLst>
          </p:cNvPr>
          <p:cNvSpPr>
            <a:spLocks noGrp="1"/>
          </p:cNvSpPr>
          <p:nvPr>
            <p:ph type="ctrTitle" hasCustomPrompt="1"/>
          </p:nvPr>
        </p:nvSpPr>
        <p:spPr>
          <a:xfrm>
            <a:off x="1195720" y="1244650"/>
            <a:ext cx="7841126" cy="3643376"/>
          </a:xfrm>
        </p:spPr>
        <p:txBody>
          <a:bodyPr anchor="t">
            <a:noAutofit/>
          </a:bodyPr>
          <a:lstStyle>
            <a:lvl1pPr algn="l">
              <a:lnSpc>
                <a:spcPts val="4650"/>
              </a:lnSpc>
              <a:defRPr sz="4200" b="1" i="0">
                <a:solidFill>
                  <a:schemeClr val="bg1"/>
                </a:solidFill>
                <a:latin typeface="+mj-lt"/>
              </a:defRPr>
            </a:lvl1pPr>
          </a:lstStyle>
          <a:p>
            <a:r>
              <a:rPr lang="en-GB" dirty="0"/>
              <a:t>Click to edit Quote</a:t>
            </a:r>
          </a:p>
        </p:txBody>
      </p:sp>
      <p:sp>
        <p:nvSpPr>
          <p:cNvPr id="4" name="Footer Placeholder 4">
            <a:extLst>
              <a:ext uri="{FF2B5EF4-FFF2-40B4-BE49-F238E27FC236}">
                <a16:creationId xmlns:a16="http://schemas.microsoft.com/office/drawing/2014/main" id="{90C82320-06BA-E6D5-DA1A-D777FE982924}"/>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endParaRPr lang="en-GB" dirty="0"/>
          </a:p>
        </p:txBody>
      </p:sp>
      <p:sp>
        <p:nvSpPr>
          <p:cNvPr id="5" name="Slide Number Placeholder 5">
            <a:extLst>
              <a:ext uri="{FF2B5EF4-FFF2-40B4-BE49-F238E27FC236}">
                <a16:creationId xmlns:a16="http://schemas.microsoft.com/office/drawing/2014/main" id="{D100119C-FE6E-1F5C-6276-4D29D51262D3}"/>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grpSp>
        <p:nvGrpSpPr>
          <p:cNvPr id="2" name="Group 1">
            <a:extLst>
              <a:ext uri="{FF2B5EF4-FFF2-40B4-BE49-F238E27FC236}">
                <a16:creationId xmlns:a16="http://schemas.microsoft.com/office/drawing/2014/main" id="{4CC5CEF3-B46C-D532-FF81-4176EA85D0CC}"/>
              </a:ext>
            </a:extLst>
          </p:cNvPr>
          <p:cNvGrpSpPr/>
          <p:nvPr userDrawn="1"/>
        </p:nvGrpSpPr>
        <p:grpSpPr>
          <a:xfrm>
            <a:off x="611817" y="8545338"/>
            <a:ext cx="3865302" cy="1694964"/>
            <a:chOff x="407878" y="5696892"/>
            <a:chExt cx="2576868" cy="1129976"/>
          </a:xfrm>
        </p:grpSpPr>
        <p:pic>
          <p:nvPicPr>
            <p:cNvPr id="6" name="Picture 5">
              <a:extLst>
                <a:ext uri="{FF2B5EF4-FFF2-40B4-BE49-F238E27FC236}">
                  <a16:creationId xmlns:a16="http://schemas.microsoft.com/office/drawing/2014/main" id="{C3E59266-4D3F-BFD0-32FF-9C85A532F0D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7878" y="5696892"/>
              <a:ext cx="1129976" cy="1129976"/>
            </a:xfrm>
            <a:prstGeom prst="rect">
              <a:avLst/>
            </a:prstGeom>
          </p:spPr>
        </p:pic>
        <p:pic>
          <p:nvPicPr>
            <p:cNvPr id="12" name="Picture 11">
              <a:extLst>
                <a:ext uri="{FF2B5EF4-FFF2-40B4-BE49-F238E27FC236}">
                  <a16:creationId xmlns:a16="http://schemas.microsoft.com/office/drawing/2014/main" id="{5200972E-7906-B743-879A-4B985808D42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505403" y="5938637"/>
              <a:ext cx="1479343" cy="663493"/>
            </a:xfrm>
            <a:prstGeom prst="rect">
              <a:avLst/>
            </a:prstGeom>
          </p:spPr>
        </p:pic>
      </p:grpSp>
    </p:spTree>
    <p:extLst>
      <p:ext uri="{BB962C8B-B14F-4D97-AF65-F5344CB8AC3E}">
        <p14:creationId xmlns:p14="http://schemas.microsoft.com/office/powerpoint/2010/main" val="22105116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Unified_Pic_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55975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wo Colo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D3BDD-DB65-492D-7CA5-11DE8EDE95D3}"/>
              </a:ext>
            </a:extLst>
          </p:cNvPr>
          <p:cNvSpPr>
            <a:spLocks noGrp="1"/>
          </p:cNvSpPr>
          <p:nvPr>
            <p:ph type="title"/>
          </p:nvPr>
        </p:nvSpPr>
        <p:spPr>
          <a:xfrm>
            <a:off x="826295" y="823913"/>
            <a:ext cx="13825538" cy="927708"/>
          </a:xfrm>
          <a:prstGeom prst="rect">
            <a:avLst/>
          </a:prstGeom>
        </p:spPr>
        <p:txBody>
          <a:bodyPr/>
          <a:lstStyle/>
          <a:p>
            <a:r>
              <a:rPr lang="en-GB"/>
              <a:t>Click to edit Master title style</a:t>
            </a:r>
          </a:p>
        </p:txBody>
      </p:sp>
      <p:sp>
        <p:nvSpPr>
          <p:cNvPr id="4" name="Content Placeholder 3">
            <a:extLst>
              <a:ext uri="{FF2B5EF4-FFF2-40B4-BE49-F238E27FC236}">
                <a16:creationId xmlns:a16="http://schemas.microsoft.com/office/drawing/2014/main" id="{35CE2BBE-6836-404C-1135-BA9CDAAA648C}"/>
              </a:ext>
            </a:extLst>
          </p:cNvPr>
          <p:cNvSpPr>
            <a:spLocks noGrp="1"/>
          </p:cNvSpPr>
          <p:nvPr>
            <p:ph sz="half" idx="2"/>
          </p:nvPr>
        </p:nvSpPr>
        <p:spPr>
          <a:xfrm>
            <a:off x="9258300" y="2497933"/>
            <a:ext cx="8203404" cy="6588917"/>
          </a:xfrm>
        </p:spPr>
        <p:txBody>
          <a:bodyPr/>
          <a:lstStyle>
            <a:lvl1pPr>
              <a:defRPr sz="2100"/>
            </a:lvl1pPr>
            <a:lvl2pPr>
              <a:defRPr sz="2100"/>
            </a:lvl2pPr>
            <a:lvl3pPr>
              <a:defRPr sz="2100"/>
            </a:lvl3pPr>
            <a:lvl4pPr>
              <a:defRPr sz="2100"/>
            </a:lvl4pPr>
            <a:lvl5pPr>
              <a:defRPr sz="2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1" name="Text Placeholder 5">
            <a:extLst>
              <a:ext uri="{FF2B5EF4-FFF2-40B4-BE49-F238E27FC236}">
                <a16:creationId xmlns:a16="http://schemas.microsoft.com/office/drawing/2014/main" id="{F540508B-39E9-E855-3441-ED3F035DA400}"/>
              </a:ext>
            </a:extLst>
          </p:cNvPr>
          <p:cNvSpPr>
            <a:spLocks noGrp="1"/>
          </p:cNvSpPr>
          <p:nvPr>
            <p:ph type="body" sz="quarter" idx="14" hasCustomPrompt="1"/>
          </p:nvPr>
        </p:nvSpPr>
        <p:spPr>
          <a:xfrm>
            <a:off x="826296" y="2497932"/>
            <a:ext cx="6878868" cy="6588915"/>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a:t>Click to edit lead paragraph</a:t>
            </a:r>
          </a:p>
        </p:txBody>
      </p:sp>
      <p:sp>
        <p:nvSpPr>
          <p:cNvPr id="5" name="Slide Number Placeholder 5">
            <a:extLst>
              <a:ext uri="{FF2B5EF4-FFF2-40B4-BE49-F238E27FC236}">
                <a16:creationId xmlns:a16="http://schemas.microsoft.com/office/drawing/2014/main" id="{6927C173-E5D2-AB53-B9F0-046E1180EADA}"/>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tx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40416936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Content without images">
    <p:bg>
      <p:bgPr>
        <a:solidFill>
          <a:schemeClr val="bg1"/>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37E0B25-E811-7540-849A-193A391A5860}"/>
              </a:ext>
            </a:extLst>
          </p:cNvPr>
          <p:cNvSpPr>
            <a:spLocks noGrp="1"/>
          </p:cNvSpPr>
          <p:nvPr>
            <p:ph type="ctrTitle" hasCustomPrompt="1"/>
          </p:nvPr>
        </p:nvSpPr>
        <p:spPr>
          <a:xfrm>
            <a:off x="2876277" y="823915"/>
            <a:ext cx="13180491" cy="1726406"/>
          </a:xfrm>
          <a:prstGeom prst="rect">
            <a:avLst/>
          </a:prstGeom>
        </p:spPr>
        <p:txBody>
          <a:bodyPr anchor="t" anchorCtr="0">
            <a:noAutofit/>
          </a:bodyPr>
          <a:lstStyle>
            <a:lvl1pPr algn="l">
              <a:lnSpc>
                <a:spcPts val="5400"/>
              </a:lnSpc>
              <a:defRPr sz="5400" b="1" i="0" cap="all" spc="450" baseline="0">
                <a:solidFill>
                  <a:srgbClr val="23556F"/>
                </a:solidFill>
                <a:latin typeface="Impact" panose="020B0806030902050204" pitchFamily="34" charset="0"/>
                <a:ea typeface="Impact" panose="020B0806030902050204" pitchFamily="34" charset="0"/>
                <a:cs typeface="Arial" charset="0"/>
              </a:defRPr>
            </a:lvl1pPr>
          </a:lstStyle>
          <a:p>
            <a:r>
              <a:rPr lang="en-US"/>
              <a:t>Click to edit master title style</a:t>
            </a:r>
          </a:p>
        </p:txBody>
      </p:sp>
      <p:sp>
        <p:nvSpPr>
          <p:cNvPr id="17" name="Slide Number Placeholder 1">
            <a:extLst>
              <a:ext uri="{FF2B5EF4-FFF2-40B4-BE49-F238E27FC236}">
                <a16:creationId xmlns:a16="http://schemas.microsoft.com/office/drawing/2014/main" id="{E0CB70AE-E6D6-EB4B-B962-C1CC695B293F}"/>
              </a:ext>
            </a:extLst>
          </p:cNvPr>
          <p:cNvSpPr>
            <a:spLocks noGrp="1"/>
          </p:cNvSpPr>
          <p:nvPr>
            <p:ph type="sldNum" sz="quarter" idx="13"/>
          </p:nvPr>
        </p:nvSpPr>
        <p:spPr>
          <a:xfrm>
            <a:off x="16704469" y="9463088"/>
            <a:ext cx="1081088" cy="823913"/>
          </a:xfrm>
          <a:prstGeom prst="rect">
            <a:avLst/>
          </a:prstGeom>
        </p:spPr>
        <p:txBody>
          <a:bodyPr lIns="0" tIns="0" rIns="0" bIns="0" anchor="t"/>
          <a:lstStyle>
            <a:lvl1pPr algn="r">
              <a:defRPr>
                <a:solidFill>
                  <a:srgbClr val="23556F"/>
                </a:solidFill>
                <a:latin typeface="Arial" charset="0"/>
                <a:ea typeface="Arial" charset="0"/>
                <a:cs typeface="Arial" charset="0"/>
              </a:defRPr>
            </a:lvl1pPr>
          </a:lstStyle>
          <a:p>
            <a:fld id="{1429209B-F90E-D440-8C51-626F9D2EF2B1}" type="slidenum">
              <a:rPr lang="en-US" smtClean="0"/>
              <a:pPr/>
              <a:t>‹#›</a:t>
            </a:fld>
            <a:endParaRPr lang="en-US"/>
          </a:p>
        </p:txBody>
      </p:sp>
      <p:sp>
        <p:nvSpPr>
          <p:cNvPr id="18" name="Subtitle 2">
            <a:extLst>
              <a:ext uri="{FF2B5EF4-FFF2-40B4-BE49-F238E27FC236}">
                <a16:creationId xmlns:a16="http://schemas.microsoft.com/office/drawing/2014/main" id="{6608AB30-97A0-5249-BD71-D358B5855E57}"/>
              </a:ext>
            </a:extLst>
          </p:cNvPr>
          <p:cNvSpPr>
            <a:spLocks noGrp="1"/>
          </p:cNvSpPr>
          <p:nvPr>
            <p:ph type="subTitle" idx="1"/>
          </p:nvPr>
        </p:nvSpPr>
        <p:spPr>
          <a:xfrm>
            <a:off x="2876274" y="3414712"/>
            <a:ext cx="13180494" cy="6048374"/>
          </a:xfrm>
          <a:prstGeom prst="rect">
            <a:avLst/>
          </a:prstGeom>
        </p:spPr>
        <p:txBody>
          <a:bodyPr>
            <a:noAutofit/>
          </a:bodyPr>
          <a:lstStyle>
            <a:lvl1pPr marL="0" indent="0" algn="l">
              <a:lnSpc>
                <a:spcPts val="4200"/>
              </a:lnSpc>
              <a:buNone/>
              <a:defRPr lang="en-US" sz="4200" b="0" i="0" kern="1200" dirty="0">
                <a:solidFill>
                  <a:schemeClr val="tx1"/>
                </a:solidFill>
                <a:latin typeface="BetonEF-DemiBold" charset="0"/>
                <a:ea typeface="BetonEF-DemiBold" charset="0"/>
                <a:cs typeface="BetonEF-DemiBold" charset="0"/>
              </a:defRPr>
            </a:lvl1pPr>
            <a:lvl2pPr marL="685784" indent="0" algn="ctr">
              <a:buNone/>
              <a:defRPr sz="3000"/>
            </a:lvl2pPr>
            <a:lvl3pPr marL="1371566" indent="0" algn="ctr">
              <a:buNone/>
              <a:defRPr sz="2700"/>
            </a:lvl3pPr>
            <a:lvl4pPr marL="2057349" indent="0" algn="ctr">
              <a:buNone/>
              <a:defRPr sz="2400"/>
            </a:lvl4pPr>
            <a:lvl5pPr marL="2743131" indent="0" algn="ctr">
              <a:buNone/>
              <a:defRPr sz="2400"/>
            </a:lvl5pPr>
            <a:lvl6pPr marL="3428915" indent="0" algn="ctr">
              <a:buNone/>
              <a:defRPr sz="2400"/>
            </a:lvl6pPr>
            <a:lvl7pPr marL="4114697" indent="0" algn="ctr">
              <a:buNone/>
              <a:defRPr sz="2400"/>
            </a:lvl7pPr>
            <a:lvl8pPr marL="4800480" indent="0" algn="ctr">
              <a:buNone/>
              <a:defRPr sz="2400"/>
            </a:lvl8pPr>
            <a:lvl9pPr marL="5486264" indent="0" algn="ctr">
              <a:buNone/>
              <a:defRPr sz="2400"/>
            </a:lvl9pPr>
          </a:lstStyle>
          <a:p>
            <a:r>
              <a:rPr lang="en-US"/>
              <a:t>Click to edit Master subtitle style</a:t>
            </a:r>
          </a:p>
        </p:txBody>
      </p:sp>
    </p:spTree>
    <p:extLst>
      <p:ext uri="{BB962C8B-B14F-4D97-AF65-F5344CB8AC3E}">
        <p14:creationId xmlns:p14="http://schemas.microsoft.com/office/powerpoint/2010/main" val="25055803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descr="A close-up of a white surface&#10;&#10;AI-generated content may be incorrect.">
            <a:extLst>
              <a:ext uri="{FF2B5EF4-FFF2-40B4-BE49-F238E27FC236}">
                <a16:creationId xmlns:a16="http://schemas.microsoft.com/office/drawing/2014/main" id="{4853D4B3-4F73-C4B0-62D6-643E8460CB8A}"/>
              </a:ext>
            </a:extLst>
          </p:cNvPr>
          <p:cNvPicPr>
            <a:picLocks noChangeAspect="1"/>
          </p:cNvPicPr>
          <p:nvPr userDrawn="1"/>
        </p:nvPicPr>
        <p:blipFill>
          <a:blip r:embed="rId2">
            <a:extLst>
              <a:ext uri="{28A0092B-C50C-407E-A947-70E740481C1C}">
                <a14:useLocalDpi xmlns:a14="http://schemas.microsoft.com/office/drawing/2010/main" val="0"/>
              </a:ext>
            </a:extLst>
          </a:blip>
          <a:srcRect l="995" r="995"/>
          <a:stretch>
            <a:fillRect/>
          </a:stretch>
        </p:blipFill>
        <p:spPr>
          <a:xfrm>
            <a:off x="-1" y="0"/>
            <a:ext cx="18288001" cy="10286999"/>
          </a:xfrm>
          <a:prstGeom prst="rect">
            <a:avLst/>
          </a:prstGeom>
        </p:spPr>
      </p:pic>
      <p:grpSp>
        <p:nvGrpSpPr>
          <p:cNvPr id="8" name="Group 7">
            <a:extLst>
              <a:ext uri="{FF2B5EF4-FFF2-40B4-BE49-F238E27FC236}">
                <a16:creationId xmlns:a16="http://schemas.microsoft.com/office/drawing/2014/main" id="{906AF3FF-90D7-55A6-C970-6124CD7341CE}"/>
              </a:ext>
            </a:extLst>
          </p:cNvPr>
          <p:cNvGrpSpPr/>
          <p:nvPr userDrawn="1"/>
        </p:nvGrpSpPr>
        <p:grpSpPr>
          <a:xfrm>
            <a:off x="6001484" y="1715591"/>
            <a:ext cx="6652724" cy="7222412"/>
            <a:chOff x="6001484" y="2363528"/>
            <a:chExt cx="6652724" cy="7222412"/>
          </a:xfrm>
        </p:grpSpPr>
        <p:sp>
          <p:nvSpPr>
            <p:cNvPr id="9" name="Title 1">
              <a:extLst>
                <a:ext uri="{FF2B5EF4-FFF2-40B4-BE49-F238E27FC236}">
                  <a16:creationId xmlns:a16="http://schemas.microsoft.com/office/drawing/2014/main" id="{DAF3CAED-9EB9-EEA6-323B-9B64BCD99C0F}"/>
                </a:ext>
              </a:extLst>
            </p:cNvPr>
            <p:cNvSpPr txBox="1">
              <a:spLocks/>
            </p:cNvSpPr>
            <p:nvPr userDrawn="1"/>
          </p:nvSpPr>
          <p:spPr>
            <a:xfrm>
              <a:off x="7234085" y="6116660"/>
              <a:ext cx="4187523" cy="68523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GB" sz="3600" dirty="0">
                  <a:solidFill>
                    <a:srgbClr val="565553"/>
                  </a:solidFill>
                  <a:latin typeface="Libre Franklin SemiBold" panose="00000700000000000000" pitchFamily="2" charset="0"/>
                </a:rPr>
                <a:t>Connect with us</a:t>
              </a:r>
            </a:p>
          </p:txBody>
        </p:sp>
        <p:sp>
          <p:nvSpPr>
            <p:cNvPr id="10" name="Title 1">
              <a:extLst>
                <a:ext uri="{FF2B5EF4-FFF2-40B4-BE49-F238E27FC236}">
                  <a16:creationId xmlns:a16="http://schemas.microsoft.com/office/drawing/2014/main" id="{C96407BF-7A3B-917B-75D2-17EBC163AC81}"/>
                </a:ext>
              </a:extLst>
            </p:cNvPr>
            <p:cNvSpPr txBox="1">
              <a:spLocks/>
            </p:cNvSpPr>
            <p:nvPr userDrawn="1"/>
          </p:nvSpPr>
          <p:spPr>
            <a:xfrm>
              <a:off x="7230741" y="2363528"/>
              <a:ext cx="4187523" cy="68523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GB" sz="4800" dirty="0">
                  <a:solidFill>
                    <a:srgbClr val="004C6D"/>
                  </a:solidFill>
                  <a:latin typeface="Libre Franklin SemiBold" panose="00000700000000000000" pitchFamily="2" charset="0"/>
                </a:rPr>
                <a:t>THANK YOU</a:t>
              </a:r>
            </a:p>
          </p:txBody>
        </p:sp>
        <p:grpSp>
          <p:nvGrpSpPr>
            <p:cNvPr id="11" name="Group 10">
              <a:extLst>
                <a:ext uri="{FF2B5EF4-FFF2-40B4-BE49-F238E27FC236}">
                  <a16:creationId xmlns:a16="http://schemas.microsoft.com/office/drawing/2014/main" id="{BEC3EE5A-CE7B-D618-472E-C16E47494C72}"/>
                </a:ext>
              </a:extLst>
            </p:cNvPr>
            <p:cNvGrpSpPr/>
            <p:nvPr userDrawn="1"/>
          </p:nvGrpSpPr>
          <p:grpSpPr>
            <a:xfrm>
              <a:off x="6001484" y="8191500"/>
              <a:ext cx="6652724" cy="1394440"/>
              <a:chOff x="5817637" y="8354883"/>
              <a:chExt cx="6652724" cy="1394440"/>
            </a:xfrm>
          </p:grpSpPr>
          <p:pic>
            <p:nvPicPr>
              <p:cNvPr id="13" name="Picture 12">
                <a:extLst>
                  <a:ext uri="{FF2B5EF4-FFF2-40B4-BE49-F238E27FC236}">
                    <a16:creationId xmlns:a16="http://schemas.microsoft.com/office/drawing/2014/main" id="{378BFF85-F04A-78D6-FBC1-B3F74E149930}"/>
                  </a:ext>
                </a:extLst>
              </p:cNvPr>
              <p:cNvPicPr>
                <a:picLocks noChangeAspect="1"/>
              </p:cNvPicPr>
              <p:nvPr userDrawn="1"/>
            </p:nvPicPr>
            <p:blipFill>
              <a:blip r:embed="rId3"/>
              <a:stretch>
                <a:fillRect/>
              </a:stretch>
            </p:blipFill>
            <p:spPr>
              <a:xfrm>
                <a:off x="5817637" y="8354883"/>
                <a:ext cx="6652724" cy="685230"/>
              </a:xfrm>
              <a:prstGeom prst="rect">
                <a:avLst/>
              </a:prstGeom>
            </p:spPr>
          </p:pic>
          <p:sp>
            <p:nvSpPr>
              <p:cNvPr id="14" name="Title 1">
                <a:extLst>
                  <a:ext uri="{FF2B5EF4-FFF2-40B4-BE49-F238E27FC236}">
                    <a16:creationId xmlns:a16="http://schemas.microsoft.com/office/drawing/2014/main" id="{6C0882FA-895B-3834-2C46-87EC4249247D}"/>
                  </a:ext>
                </a:extLst>
              </p:cNvPr>
              <p:cNvSpPr txBox="1">
                <a:spLocks/>
              </p:cNvSpPr>
              <p:nvPr userDrawn="1"/>
            </p:nvSpPr>
            <p:spPr>
              <a:xfrm>
                <a:off x="7234084" y="9064092"/>
                <a:ext cx="4187523" cy="68523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GB" sz="3200" dirty="0">
                    <a:solidFill>
                      <a:srgbClr val="565553"/>
                    </a:solidFill>
                    <a:latin typeface="Myriad Pro Cond" panose="020B0506030403020204" pitchFamily="34" charset="0"/>
                  </a:rPr>
                  <a:t>www.inveaquaculture.com</a:t>
                </a:r>
              </a:p>
            </p:txBody>
          </p:sp>
        </p:grpSp>
        <p:pic>
          <p:nvPicPr>
            <p:cNvPr id="12" name="Picture 11" descr="A qr code with a blue circle and a green circle&#10;&#10;AI-generated content may be incorrect.">
              <a:extLst>
                <a:ext uri="{FF2B5EF4-FFF2-40B4-BE49-F238E27FC236}">
                  <a16:creationId xmlns:a16="http://schemas.microsoft.com/office/drawing/2014/main" id="{BBB48E40-E5C9-4F7A-E960-FF7BF7D364CD}"/>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8001000" y="3395657"/>
              <a:ext cx="2647007" cy="2647007"/>
            </a:xfrm>
            <a:prstGeom prst="rect">
              <a:avLst/>
            </a:prstGeom>
          </p:spPr>
        </p:pic>
      </p:grpSp>
    </p:spTree>
    <p:extLst>
      <p:ext uri="{BB962C8B-B14F-4D97-AF65-F5344CB8AC3E}">
        <p14:creationId xmlns:p14="http://schemas.microsoft.com/office/powerpoint/2010/main" val="18691091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E3AAFAF-F514-8C95-CEF0-9EB0413D123B}"/>
              </a:ext>
            </a:extLst>
          </p:cNvPr>
          <p:cNvSpPr>
            <a:spLocks noGrp="1"/>
          </p:cNvSpPr>
          <p:nvPr>
            <p:ph type="dt" sz="half" idx="10"/>
          </p:nvPr>
        </p:nvSpPr>
        <p:spPr/>
        <p:txBody>
          <a:bodyPr/>
          <a:lstStyle/>
          <a:p>
            <a:fld id="{E8001333-D983-434D-B01D-C838606FC9BA}" type="datetimeFigureOut">
              <a:rPr lang="en-US" smtClean="0"/>
              <a:t>6/3/2026</a:t>
            </a:fld>
            <a:endParaRPr lang="en-US" dirty="0"/>
          </a:p>
        </p:txBody>
      </p:sp>
      <p:sp>
        <p:nvSpPr>
          <p:cNvPr id="6" name="Footer Placeholder 5">
            <a:extLst>
              <a:ext uri="{FF2B5EF4-FFF2-40B4-BE49-F238E27FC236}">
                <a16:creationId xmlns:a16="http://schemas.microsoft.com/office/drawing/2014/main" id="{1B2B00FB-81FD-6E7F-25A7-118B81BD772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49C9779-9CB9-68FD-5791-878BE9896AF0}"/>
              </a:ext>
            </a:extLst>
          </p:cNvPr>
          <p:cNvSpPr>
            <a:spLocks noGrp="1"/>
          </p:cNvSpPr>
          <p:nvPr>
            <p:ph type="sldNum" sz="quarter" idx="12"/>
          </p:nvPr>
        </p:nvSpPr>
        <p:spPr/>
        <p:txBody>
          <a:bodyPr/>
          <a:lstStyle/>
          <a:p>
            <a:fld id="{BB02B8B2-BBE3-4F56-82DC-B2329E34E9F1}" type="slidenum">
              <a:rPr lang="en-US" smtClean="0"/>
              <a:t>‹#›</a:t>
            </a:fld>
            <a:endParaRPr lang="en-US"/>
          </a:p>
        </p:txBody>
      </p:sp>
      <p:pic>
        <p:nvPicPr>
          <p:cNvPr id="10" name="Picture 9" descr="A blue and green circle with white text&#10;&#10;AI-generated content may be incorrect.">
            <a:extLst>
              <a:ext uri="{FF2B5EF4-FFF2-40B4-BE49-F238E27FC236}">
                <a16:creationId xmlns:a16="http://schemas.microsoft.com/office/drawing/2014/main" id="{B65E4C9B-AA77-DEBF-AB93-A2F693E55132}"/>
              </a:ext>
            </a:extLst>
          </p:cNvPr>
          <p:cNvPicPr>
            <a:picLocks noChangeAspect="1"/>
          </p:cNvPicPr>
          <p:nvPr userDrawn="1"/>
        </p:nvPicPr>
        <p:blipFill>
          <a:blip r:embed="rId2"/>
          <a:srcRect l="4942" t="1917" r="7619" b="31412"/>
          <a:stretch>
            <a:fillRect/>
          </a:stretch>
        </p:blipFill>
        <p:spPr>
          <a:xfrm>
            <a:off x="548514" y="8271914"/>
            <a:ext cx="1417571" cy="1450080"/>
          </a:xfrm>
          <a:prstGeom prst="rect">
            <a:avLst/>
          </a:prstGeom>
        </p:spPr>
      </p:pic>
      <p:pic>
        <p:nvPicPr>
          <p:cNvPr id="11" name="Picture 10">
            <a:extLst>
              <a:ext uri="{FF2B5EF4-FFF2-40B4-BE49-F238E27FC236}">
                <a16:creationId xmlns:a16="http://schemas.microsoft.com/office/drawing/2014/main" id="{7F4DF9E8-7E14-89ED-5F3C-14F7AE5EDD0E}"/>
              </a:ext>
            </a:extLst>
          </p:cNvPr>
          <p:cNvPicPr>
            <a:picLocks noChangeAspect="1"/>
          </p:cNvPicPr>
          <p:nvPr userDrawn="1"/>
        </p:nvPicPr>
        <p:blipFill>
          <a:blip r:embed="rId3"/>
          <a:stretch>
            <a:fillRect/>
          </a:stretch>
        </p:blipFill>
        <p:spPr>
          <a:xfrm>
            <a:off x="15414126" y="9486900"/>
            <a:ext cx="2264274" cy="233220"/>
          </a:xfrm>
          <a:prstGeom prst="rect">
            <a:avLst/>
          </a:prstGeom>
        </p:spPr>
      </p:pic>
    </p:spTree>
    <p:extLst>
      <p:ext uri="{BB962C8B-B14F-4D97-AF65-F5344CB8AC3E}">
        <p14:creationId xmlns:p14="http://schemas.microsoft.com/office/powerpoint/2010/main" val="39555879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CA067-658B-93D3-688A-D871D9AD1F27}"/>
              </a:ext>
            </a:extLst>
          </p:cNvPr>
          <p:cNvSpPr>
            <a:spLocks noGrp="1"/>
          </p:cNvSpPr>
          <p:nvPr>
            <p:ph type="ctrTitle"/>
          </p:nvPr>
        </p:nvSpPr>
        <p:spPr>
          <a:xfrm>
            <a:off x="2286000" y="1684338"/>
            <a:ext cx="13716000" cy="35814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BBA8105C-4CD8-0BF4-43AC-0B5A655A183A}"/>
              </a:ext>
            </a:extLst>
          </p:cNvPr>
          <p:cNvSpPr>
            <a:spLocks noGrp="1"/>
          </p:cNvSpPr>
          <p:nvPr>
            <p:ph type="subTitle" idx="1"/>
          </p:nvPr>
        </p:nvSpPr>
        <p:spPr>
          <a:xfrm>
            <a:off x="2286000" y="5403850"/>
            <a:ext cx="13716000" cy="2482850"/>
          </a:xfrm>
        </p:spPr>
        <p:txBody>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94A5A76-FC63-65F9-2E32-AB63C06F43AD}"/>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C92924DB-BBA8-5005-2452-F1B230AFDA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EEE63F-70FB-CA8F-7BC5-FEAAC5705FD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6498866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B98C-D946-851E-99CC-D2653F261225}"/>
              </a:ext>
            </a:extLst>
          </p:cNvPr>
          <p:cNvSpPr>
            <a:spLocks noGrp="1"/>
          </p:cNvSpPr>
          <p:nvPr>
            <p:ph type="title"/>
          </p:nvPr>
        </p:nvSpPr>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7F7AA939-A184-4984-810B-DB5C873A49E2}"/>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899B5-5C8F-6DC7-F6C0-ACE53FB13F7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40CA68F5-3223-8AA4-1FD0-B4558DC78C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1DF7C7-6EAD-9B8C-6A02-C2336E1201DA}"/>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1283667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3DCC-A755-0FD2-8A3B-BF1FEBB386C4}"/>
              </a:ext>
            </a:extLst>
          </p:cNvPr>
          <p:cNvSpPr>
            <a:spLocks noGrp="1"/>
          </p:cNvSpPr>
          <p:nvPr>
            <p:ph type="title"/>
          </p:nvPr>
        </p:nvSpPr>
        <p:spPr>
          <a:xfrm>
            <a:off x="1247775" y="2565400"/>
            <a:ext cx="15773400" cy="4278313"/>
          </a:xfrm>
        </p:spPr>
        <p:txBody>
          <a:bodyPr anchor="t"/>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8A8AF50-0180-6385-0EBF-927BAF5DBFD3}"/>
              </a:ext>
            </a:extLst>
          </p:cNvPr>
          <p:cNvSpPr>
            <a:spLocks noGrp="1"/>
          </p:cNvSpPr>
          <p:nvPr>
            <p:ph type="body" idx="1"/>
          </p:nvPr>
        </p:nvSpPr>
        <p:spPr>
          <a:xfrm>
            <a:off x="1247775" y="6884988"/>
            <a:ext cx="15773400" cy="2249487"/>
          </a:xfrm>
        </p:spPr>
        <p:txBody>
          <a:bodyPr/>
          <a:lstStyle>
            <a:lvl1pPr marL="0" indent="0">
              <a:buNone/>
              <a:defRPr sz="2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07CEBBFB-A4C0-C780-4DF6-97999C17AE40}"/>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D62876F3-9C41-5A80-F3BD-7D7709447C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181BC0-0571-DDD9-6ED4-77F9669213A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1859844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FE52-D28A-FAC2-E8E8-BAD9CC706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A50D57BC-BE6B-43CD-3E92-BC42D73FC3C4}"/>
              </a:ext>
            </a:extLst>
          </p:cNvPr>
          <p:cNvSpPr>
            <a:spLocks noGrp="1"/>
          </p:cNvSpPr>
          <p:nvPr>
            <p:ph sz="half" idx="1"/>
          </p:nvPr>
        </p:nvSpPr>
        <p:spPr>
          <a:xfrm>
            <a:off x="1257300" y="2738438"/>
            <a:ext cx="7810500" cy="652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874A4D-C661-42F9-C894-C7B604E750FB}"/>
              </a:ext>
            </a:extLst>
          </p:cNvPr>
          <p:cNvSpPr>
            <a:spLocks noGrp="1"/>
          </p:cNvSpPr>
          <p:nvPr>
            <p:ph sz="half" idx="2"/>
          </p:nvPr>
        </p:nvSpPr>
        <p:spPr>
          <a:xfrm>
            <a:off x="9220200" y="2738438"/>
            <a:ext cx="7810500" cy="652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F311BF-7B3F-4CE8-0137-805F4E7EDE05}"/>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095F6227-B270-9EE1-2042-13E68ACF4F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1DDA27-04FA-F1B4-6E4C-8B76EF49EA41}"/>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8281452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41B1-9616-B5EB-0934-7D60039F1E35}"/>
              </a:ext>
            </a:extLst>
          </p:cNvPr>
          <p:cNvSpPr>
            <a:spLocks noGrp="1"/>
          </p:cNvSpPr>
          <p:nvPr>
            <p:ph type="title"/>
          </p:nvPr>
        </p:nvSpPr>
        <p:spPr>
          <a:xfrm>
            <a:off x="1260475" y="547688"/>
            <a:ext cx="15773400" cy="198913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FDA58344-B1C4-97BD-7665-C5C356C0F3A7}"/>
              </a:ext>
            </a:extLst>
          </p:cNvPr>
          <p:cNvSpPr>
            <a:spLocks noGrp="1"/>
          </p:cNvSpPr>
          <p:nvPr>
            <p:ph type="body" idx="1"/>
          </p:nvPr>
        </p:nvSpPr>
        <p:spPr>
          <a:xfrm>
            <a:off x="1260475" y="2522538"/>
            <a:ext cx="7735888" cy="1235075"/>
          </a:xfrm>
        </p:spPr>
        <p:txBody>
          <a:bodyPr anchor="t"/>
          <a:lstStyle>
            <a:lvl1pPr marL="0" indent="0">
              <a:buNone/>
              <a:defRPr sz="3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EADF129-6EBC-2072-48DC-734D92746BF0}"/>
              </a:ext>
            </a:extLst>
          </p:cNvPr>
          <p:cNvSpPr>
            <a:spLocks noGrp="1"/>
          </p:cNvSpPr>
          <p:nvPr>
            <p:ph sz="half" idx="2"/>
          </p:nvPr>
        </p:nvSpPr>
        <p:spPr>
          <a:xfrm>
            <a:off x="1260475" y="3757613"/>
            <a:ext cx="7735888" cy="5527675"/>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315F6B-08A3-B9BA-4657-EAC4ECA276DF}"/>
              </a:ext>
            </a:extLst>
          </p:cNvPr>
          <p:cNvSpPr>
            <a:spLocks noGrp="1"/>
          </p:cNvSpPr>
          <p:nvPr>
            <p:ph type="body" sz="quarter" idx="3"/>
          </p:nvPr>
        </p:nvSpPr>
        <p:spPr>
          <a:xfrm>
            <a:off x="9258300" y="2522538"/>
            <a:ext cx="7775575" cy="1235075"/>
          </a:xfrm>
        </p:spPr>
        <p:txBody>
          <a:bodyPr anchor="t"/>
          <a:lstStyle>
            <a:lvl1pPr marL="0" indent="0">
              <a:buNone/>
              <a:defRPr sz="3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1C6C8F8-ED36-B23F-B7FA-9FE2D98C3481}"/>
              </a:ext>
            </a:extLst>
          </p:cNvPr>
          <p:cNvSpPr>
            <a:spLocks noGrp="1"/>
          </p:cNvSpPr>
          <p:nvPr>
            <p:ph sz="quarter" idx="4"/>
          </p:nvPr>
        </p:nvSpPr>
        <p:spPr>
          <a:xfrm>
            <a:off x="9258300" y="3757613"/>
            <a:ext cx="7775575" cy="5527675"/>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BAC5E31-1E30-538E-B484-ED1E315222E3}"/>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8" name="Footer Placeholder 7">
            <a:extLst>
              <a:ext uri="{FF2B5EF4-FFF2-40B4-BE49-F238E27FC236}">
                <a16:creationId xmlns:a16="http://schemas.microsoft.com/office/drawing/2014/main" id="{61B209DC-2FED-E216-41D7-1ED3B81F83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242A7E-99A7-0D6A-E60F-962BE89716C7}"/>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41199938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046C-D183-FF43-191B-B287A4843E53}"/>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0DF04777-AAEF-0E3F-1EA6-F2FD892A830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4" name="Footer Placeholder 3">
            <a:extLst>
              <a:ext uri="{FF2B5EF4-FFF2-40B4-BE49-F238E27FC236}">
                <a16:creationId xmlns:a16="http://schemas.microsoft.com/office/drawing/2014/main" id="{6E2043BC-6172-53EF-A78F-A9DF8F4492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C7BE78-28E2-CA34-5DDA-AC64B25AEC2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5520850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CDBDF-1D77-B2FD-241A-9092334C101B}"/>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3" name="Footer Placeholder 2">
            <a:extLst>
              <a:ext uri="{FF2B5EF4-FFF2-40B4-BE49-F238E27FC236}">
                <a16:creationId xmlns:a16="http://schemas.microsoft.com/office/drawing/2014/main" id="{515FF42E-9570-594B-96BB-897D7B86C8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8E6193-5024-C5B4-9BEA-5AA00280BB01}"/>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42468750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BA567-BA4C-2B08-EEDB-97495D10473C}"/>
              </a:ext>
            </a:extLst>
          </p:cNvPr>
          <p:cNvSpPr>
            <a:spLocks noGrp="1"/>
          </p:cNvSpPr>
          <p:nvPr>
            <p:ph type="title"/>
          </p:nvPr>
        </p:nvSpPr>
        <p:spPr>
          <a:xfrm>
            <a:off x="1260475" y="685800"/>
            <a:ext cx="5897563" cy="2400300"/>
          </a:xfrm>
        </p:spPr>
        <p:txBody>
          <a:bodyPr anchor="t"/>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4D9D5A7E-8B9A-9214-51EC-51F91B5C0674}"/>
              </a:ext>
            </a:extLst>
          </p:cNvPr>
          <p:cNvSpPr>
            <a:spLocks noGrp="1"/>
          </p:cNvSpPr>
          <p:nvPr>
            <p:ph idx="1"/>
          </p:nvPr>
        </p:nvSpPr>
        <p:spPr>
          <a:xfrm>
            <a:off x="7775575" y="1481138"/>
            <a:ext cx="9258300" cy="7310437"/>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3E50F91-467A-A83E-9EC7-A6B7AEC99DEE}"/>
              </a:ext>
            </a:extLst>
          </p:cNvPr>
          <p:cNvSpPr>
            <a:spLocks noGrp="1"/>
          </p:cNvSpPr>
          <p:nvPr>
            <p:ph type="body" sz="half" idx="2"/>
          </p:nvPr>
        </p:nvSpPr>
        <p:spPr>
          <a:xfrm>
            <a:off x="1260475" y="3086100"/>
            <a:ext cx="5897563" cy="5718175"/>
          </a:xfrm>
        </p:spPr>
        <p:txBody>
          <a:bodyPr/>
          <a:lstStyle>
            <a:lvl1pPr marL="0" inden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E3AAFAF-F514-8C95-CEF0-9EB0413D123B}"/>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1B2B00FB-81FD-6E7F-25A7-118B81BD77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9C9779-9CB9-68FD-5791-878BE9896AF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2716043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A42C-FC2C-6B6D-C8A4-1553EB6EBF1E}"/>
              </a:ext>
            </a:extLst>
          </p:cNvPr>
          <p:cNvSpPr>
            <a:spLocks noGrp="1"/>
          </p:cNvSpPr>
          <p:nvPr>
            <p:ph type="title"/>
          </p:nvPr>
        </p:nvSpPr>
        <p:spPr>
          <a:xfrm>
            <a:off x="1260475" y="685800"/>
            <a:ext cx="5897563" cy="2400300"/>
          </a:xfrm>
        </p:spPr>
        <p:txBody>
          <a:bodyPr anchor="t"/>
          <a:lstStyle>
            <a:lvl1pPr>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B6C2E691-0B68-5F23-A19C-2519148CBB61}"/>
              </a:ext>
            </a:extLst>
          </p:cNvPr>
          <p:cNvSpPr>
            <a:spLocks noGrp="1"/>
          </p:cNvSpPr>
          <p:nvPr>
            <p:ph type="pic" idx="1"/>
          </p:nvPr>
        </p:nvSpPr>
        <p:spPr>
          <a:xfrm>
            <a:off x="7775575" y="1481138"/>
            <a:ext cx="9258300" cy="73104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B8C940-5EB5-4A2D-465A-BB1A7E5B7E6C}"/>
              </a:ext>
            </a:extLst>
          </p:cNvPr>
          <p:cNvSpPr>
            <a:spLocks noGrp="1"/>
          </p:cNvSpPr>
          <p:nvPr>
            <p:ph type="body" sz="half" idx="2"/>
          </p:nvPr>
        </p:nvSpPr>
        <p:spPr>
          <a:xfrm>
            <a:off x="1260475" y="3086100"/>
            <a:ext cx="5897563" cy="5718175"/>
          </a:xfrm>
        </p:spPr>
        <p:txBody>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0CF860E-2058-A828-C8DA-84230C97A668}"/>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F8D50EA1-91BD-30B5-E23F-6590AC7912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42BF28-BCDD-CD85-2748-F2D2257EAF5C}"/>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18746815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_Content without images">
    <p:bg>
      <p:bgPr>
        <a:solidFill>
          <a:schemeClr val="bg1"/>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37E0B25-E811-7540-849A-193A391A5860}"/>
              </a:ext>
            </a:extLst>
          </p:cNvPr>
          <p:cNvSpPr>
            <a:spLocks noGrp="1"/>
          </p:cNvSpPr>
          <p:nvPr>
            <p:ph type="ctrTitle" hasCustomPrompt="1"/>
          </p:nvPr>
        </p:nvSpPr>
        <p:spPr>
          <a:xfrm>
            <a:off x="2876277" y="823915"/>
            <a:ext cx="13180491" cy="1726406"/>
          </a:xfrm>
          <a:prstGeom prst="rect">
            <a:avLst/>
          </a:prstGeom>
        </p:spPr>
        <p:txBody>
          <a:bodyPr anchor="t" anchorCtr="0">
            <a:noAutofit/>
          </a:bodyPr>
          <a:lstStyle>
            <a:lvl1pPr algn="l">
              <a:lnSpc>
                <a:spcPts val="5400"/>
              </a:lnSpc>
              <a:defRPr sz="5400" b="1" i="0" cap="all" spc="450" baseline="0">
                <a:solidFill>
                  <a:srgbClr val="23556F"/>
                </a:solidFill>
                <a:latin typeface="Impact" panose="020B0806030902050204" pitchFamily="34" charset="0"/>
                <a:ea typeface="Impact" panose="020B0806030902050204" pitchFamily="34" charset="0"/>
                <a:cs typeface="Arial" charset="0"/>
              </a:defRPr>
            </a:lvl1pPr>
          </a:lstStyle>
          <a:p>
            <a:r>
              <a:rPr lang="en-US"/>
              <a:t>Click to edit master title style</a:t>
            </a:r>
          </a:p>
        </p:txBody>
      </p:sp>
      <p:sp>
        <p:nvSpPr>
          <p:cNvPr id="17" name="Slide Number Placeholder 1">
            <a:extLst>
              <a:ext uri="{FF2B5EF4-FFF2-40B4-BE49-F238E27FC236}">
                <a16:creationId xmlns:a16="http://schemas.microsoft.com/office/drawing/2014/main" id="{E0CB70AE-E6D6-EB4B-B962-C1CC695B293F}"/>
              </a:ext>
            </a:extLst>
          </p:cNvPr>
          <p:cNvSpPr>
            <a:spLocks noGrp="1"/>
          </p:cNvSpPr>
          <p:nvPr>
            <p:ph type="sldNum" sz="quarter" idx="13"/>
          </p:nvPr>
        </p:nvSpPr>
        <p:spPr>
          <a:xfrm>
            <a:off x="16704469" y="9463088"/>
            <a:ext cx="1081088" cy="823913"/>
          </a:xfrm>
          <a:prstGeom prst="rect">
            <a:avLst/>
          </a:prstGeom>
        </p:spPr>
        <p:txBody>
          <a:bodyPr lIns="0" tIns="0" rIns="0" bIns="0" anchor="t"/>
          <a:lstStyle>
            <a:lvl1pPr algn="r">
              <a:defRPr>
                <a:solidFill>
                  <a:srgbClr val="23556F"/>
                </a:solidFill>
                <a:latin typeface="Arial" charset="0"/>
                <a:ea typeface="Arial" charset="0"/>
                <a:cs typeface="Arial" charset="0"/>
              </a:defRPr>
            </a:lvl1pPr>
          </a:lstStyle>
          <a:p>
            <a:fld id="{1429209B-F90E-D440-8C51-626F9D2EF2B1}" type="slidenum">
              <a:rPr lang="en-US" smtClean="0"/>
              <a:pPr/>
              <a:t>‹#›</a:t>
            </a:fld>
            <a:endParaRPr lang="en-US"/>
          </a:p>
        </p:txBody>
      </p:sp>
      <p:sp>
        <p:nvSpPr>
          <p:cNvPr id="18" name="Subtitle 2">
            <a:extLst>
              <a:ext uri="{FF2B5EF4-FFF2-40B4-BE49-F238E27FC236}">
                <a16:creationId xmlns:a16="http://schemas.microsoft.com/office/drawing/2014/main" id="{6608AB30-97A0-5249-BD71-D358B5855E57}"/>
              </a:ext>
            </a:extLst>
          </p:cNvPr>
          <p:cNvSpPr>
            <a:spLocks noGrp="1"/>
          </p:cNvSpPr>
          <p:nvPr>
            <p:ph type="subTitle" idx="1"/>
          </p:nvPr>
        </p:nvSpPr>
        <p:spPr>
          <a:xfrm>
            <a:off x="2876274" y="3414712"/>
            <a:ext cx="13180494" cy="6048374"/>
          </a:xfrm>
          <a:prstGeom prst="rect">
            <a:avLst/>
          </a:prstGeom>
        </p:spPr>
        <p:txBody>
          <a:bodyPr>
            <a:noAutofit/>
          </a:bodyPr>
          <a:lstStyle>
            <a:lvl1pPr marL="0" indent="0" algn="l">
              <a:lnSpc>
                <a:spcPts val="4200"/>
              </a:lnSpc>
              <a:buNone/>
              <a:defRPr lang="en-US" sz="4200" b="0" i="0" kern="1200" dirty="0">
                <a:solidFill>
                  <a:schemeClr val="tx1"/>
                </a:solidFill>
                <a:latin typeface="BetonEF-DemiBold" charset="0"/>
                <a:ea typeface="BetonEF-DemiBold" charset="0"/>
                <a:cs typeface="BetonEF-DemiBold" charset="0"/>
              </a:defRPr>
            </a:lvl1pPr>
            <a:lvl2pPr marL="685784" indent="0" algn="ctr">
              <a:buNone/>
              <a:defRPr sz="3000"/>
            </a:lvl2pPr>
            <a:lvl3pPr marL="1371566" indent="0" algn="ctr">
              <a:buNone/>
              <a:defRPr sz="2700"/>
            </a:lvl3pPr>
            <a:lvl4pPr marL="2057349" indent="0" algn="ctr">
              <a:buNone/>
              <a:defRPr sz="2400"/>
            </a:lvl4pPr>
            <a:lvl5pPr marL="2743131" indent="0" algn="ctr">
              <a:buNone/>
              <a:defRPr sz="2400"/>
            </a:lvl5pPr>
            <a:lvl6pPr marL="3428915" indent="0" algn="ctr">
              <a:buNone/>
              <a:defRPr sz="2400"/>
            </a:lvl6pPr>
            <a:lvl7pPr marL="4114697" indent="0" algn="ctr">
              <a:buNone/>
              <a:defRPr sz="2400"/>
            </a:lvl7pPr>
            <a:lvl8pPr marL="4800480" indent="0" algn="ctr">
              <a:buNone/>
              <a:defRPr sz="2400"/>
            </a:lvl8pPr>
            <a:lvl9pPr marL="5486264" indent="0" algn="ctr">
              <a:buNone/>
              <a:defRPr sz="2400"/>
            </a:lvl9pPr>
          </a:lstStyle>
          <a:p>
            <a:r>
              <a:rPr lang="en-US"/>
              <a:t>Click to edit Master subtitle style</a:t>
            </a:r>
          </a:p>
        </p:txBody>
      </p:sp>
    </p:spTree>
    <p:extLst>
      <p:ext uri="{BB962C8B-B14F-4D97-AF65-F5344CB8AC3E}">
        <p14:creationId xmlns:p14="http://schemas.microsoft.com/office/powerpoint/2010/main" val="6802556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Content and 1 image_Whit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FD2C25F-A295-AE73-1547-113B256CFA0B}"/>
              </a:ext>
            </a:extLst>
          </p:cNvPr>
          <p:cNvSpPr>
            <a:spLocks noGrp="1"/>
          </p:cNvSpPr>
          <p:nvPr>
            <p:ph type="pic" sz="quarter" idx="15" hasCustomPrompt="1"/>
          </p:nvPr>
        </p:nvSpPr>
        <p:spPr>
          <a:xfrm>
            <a:off x="10602096" y="0"/>
            <a:ext cx="7685903" cy="10287000"/>
          </a:xfrm>
          <a:solidFill>
            <a:schemeClr val="tx2"/>
          </a:solidFill>
        </p:spPr>
        <p:txBody>
          <a:bodyPr anchor="ctr"/>
          <a:lstStyle>
            <a:lvl1pPr marL="0" indent="0" algn="ctr">
              <a:buNone/>
              <a:defRPr sz="2700" b="1">
                <a:solidFill>
                  <a:schemeClr val="bg1"/>
                </a:solidFill>
              </a:defRPr>
            </a:lvl1pPr>
          </a:lstStyle>
          <a:p>
            <a:r>
              <a:rPr lang="en-US"/>
              <a:t>Insert image</a:t>
            </a:r>
          </a:p>
        </p:txBody>
      </p:sp>
      <p:sp>
        <p:nvSpPr>
          <p:cNvPr id="2" name="Title 1">
            <a:extLst>
              <a:ext uri="{FF2B5EF4-FFF2-40B4-BE49-F238E27FC236}">
                <a16:creationId xmlns:a16="http://schemas.microsoft.com/office/drawing/2014/main" id="{FC9A8369-49F8-1F27-34B1-FA24DF611040}"/>
              </a:ext>
            </a:extLst>
          </p:cNvPr>
          <p:cNvSpPr>
            <a:spLocks noGrp="1"/>
          </p:cNvSpPr>
          <p:nvPr>
            <p:ph type="title"/>
          </p:nvPr>
        </p:nvSpPr>
        <p:spPr>
          <a:xfrm>
            <a:off x="826296" y="823920"/>
            <a:ext cx="8210550" cy="927702"/>
          </a:xfrm>
          <a:prstGeom prst="rect">
            <a:avLst/>
          </a:prstGeom>
        </p:spPr>
        <p:txBody>
          <a:bodyPr/>
          <a:lstStyle/>
          <a:p>
            <a:r>
              <a:rPr lang="en-GB" dirty="0"/>
              <a:t>Click to edit Master title style</a:t>
            </a:r>
          </a:p>
        </p:txBody>
      </p:sp>
      <p:sp>
        <p:nvSpPr>
          <p:cNvPr id="11" name="Content Placeholder 2">
            <a:extLst>
              <a:ext uri="{FF2B5EF4-FFF2-40B4-BE49-F238E27FC236}">
                <a16:creationId xmlns:a16="http://schemas.microsoft.com/office/drawing/2014/main" id="{7D276BD0-C67A-E6D8-56D2-6FBEF5EE864A}"/>
              </a:ext>
            </a:extLst>
          </p:cNvPr>
          <p:cNvSpPr>
            <a:spLocks noGrp="1"/>
          </p:cNvSpPr>
          <p:nvPr>
            <p:ph idx="1"/>
          </p:nvPr>
        </p:nvSpPr>
        <p:spPr>
          <a:xfrm>
            <a:off x="826297" y="3961887"/>
            <a:ext cx="8210549" cy="5124963"/>
          </a:xfrm>
        </p:spPr>
        <p:txBody>
          <a:bodyPr/>
          <a:lstStyle>
            <a:lvl1pPr marL="270000">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Text Placeholder 5">
            <a:extLst>
              <a:ext uri="{FF2B5EF4-FFF2-40B4-BE49-F238E27FC236}">
                <a16:creationId xmlns:a16="http://schemas.microsoft.com/office/drawing/2014/main" id="{549432BA-2E1B-42D1-A3DC-7FAB8DAF805F}"/>
              </a:ext>
            </a:extLst>
          </p:cNvPr>
          <p:cNvSpPr>
            <a:spLocks noGrp="1"/>
          </p:cNvSpPr>
          <p:nvPr>
            <p:ph type="body" sz="quarter" idx="14" hasCustomPrompt="1"/>
          </p:nvPr>
        </p:nvSpPr>
        <p:spPr>
          <a:xfrm>
            <a:off x="826297" y="2497933"/>
            <a:ext cx="8210549" cy="1173956"/>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dirty="0"/>
              <a:t>Click to edit lead paragraph</a:t>
            </a:r>
          </a:p>
        </p:txBody>
      </p:sp>
      <p:sp>
        <p:nvSpPr>
          <p:cNvPr id="3" name="Footer Placeholder 4">
            <a:extLst>
              <a:ext uri="{FF2B5EF4-FFF2-40B4-BE49-F238E27FC236}">
                <a16:creationId xmlns:a16="http://schemas.microsoft.com/office/drawing/2014/main" id="{C11A069E-0702-CA5E-681C-8232D4CB279B}"/>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p>
        </p:txBody>
      </p:sp>
      <p:sp>
        <p:nvSpPr>
          <p:cNvPr id="4" name="Slide Number Placeholder 5">
            <a:extLst>
              <a:ext uri="{FF2B5EF4-FFF2-40B4-BE49-F238E27FC236}">
                <a16:creationId xmlns:a16="http://schemas.microsoft.com/office/drawing/2014/main" id="{0EFCDD54-60B5-FB7A-645B-BC4E730F020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2367818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CA067-658B-93D3-688A-D871D9AD1F27}"/>
              </a:ext>
            </a:extLst>
          </p:cNvPr>
          <p:cNvSpPr>
            <a:spLocks noGrp="1"/>
          </p:cNvSpPr>
          <p:nvPr>
            <p:ph type="ctrTitle"/>
          </p:nvPr>
        </p:nvSpPr>
        <p:spPr>
          <a:xfrm>
            <a:off x="2286000" y="1684338"/>
            <a:ext cx="13716000" cy="35814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A8105C-4CD8-0BF4-43AC-0B5A655A183A}"/>
              </a:ext>
            </a:extLst>
          </p:cNvPr>
          <p:cNvSpPr>
            <a:spLocks noGrp="1"/>
          </p:cNvSpPr>
          <p:nvPr>
            <p:ph type="subTitle" idx="1"/>
          </p:nvPr>
        </p:nvSpPr>
        <p:spPr>
          <a:xfrm>
            <a:off x="2286000" y="5403850"/>
            <a:ext cx="13716000" cy="2482850"/>
          </a:xfrm>
        </p:spPr>
        <p:txBody>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94A5A76-FC63-65F9-2E32-AB63C06F43AD}"/>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C92924DB-BBA8-5005-2452-F1B230AFDA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EEE63F-70FB-CA8F-7BC5-FEAAC5705FD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23725988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B98C-D946-851E-99CC-D2653F261225}"/>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7F7AA939-A184-4984-810B-DB5C873A49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899B5-5C8F-6DC7-F6C0-ACE53FB13F7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40CA68F5-3223-8AA4-1FD0-B4558DC78C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1DF7C7-6EAD-9B8C-6A02-C2336E1201DA}"/>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6542646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3DCC-A755-0FD2-8A3B-BF1FEBB386C4}"/>
              </a:ext>
            </a:extLst>
          </p:cNvPr>
          <p:cNvSpPr>
            <a:spLocks noGrp="1"/>
          </p:cNvSpPr>
          <p:nvPr>
            <p:ph type="title"/>
          </p:nvPr>
        </p:nvSpPr>
        <p:spPr>
          <a:xfrm>
            <a:off x="1247775" y="2565400"/>
            <a:ext cx="15773400" cy="4278313"/>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8A8AF50-0180-6385-0EBF-927BAF5DBFD3}"/>
              </a:ext>
            </a:extLst>
          </p:cNvPr>
          <p:cNvSpPr>
            <a:spLocks noGrp="1"/>
          </p:cNvSpPr>
          <p:nvPr>
            <p:ph type="body" idx="1"/>
          </p:nvPr>
        </p:nvSpPr>
        <p:spPr>
          <a:xfrm>
            <a:off x="1247775" y="6884988"/>
            <a:ext cx="15773400" cy="2249487"/>
          </a:xfrm>
        </p:spPr>
        <p:txBody>
          <a:bodyPr/>
          <a:lstStyle>
            <a:lvl1pPr marL="0" indent="0">
              <a:buNone/>
              <a:defRPr sz="2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CEBBFB-A4C0-C780-4DF6-97999C17AE40}"/>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D62876F3-9C41-5A80-F3BD-7D7709447C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181BC0-0571-DDD9-6ED4-77F9669213A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2350623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FE52-D28A-FAC2-E8E8-BAD9CC706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50D57BC-BE6B-43CD-3E92-BC42D73FC3C4}"/>
              </a:ext>
            </a:extLst>
          </p:cNvPr>
          <p:cNvSpPr>
            <a:spLocks noGrp="1"/>
          </p:cNvSpPr>
          <p:nvPr>
            <p:ph sz="half" idx="1"/>
          </p:nvPr>
        </p:nvSpPr>
        <p:spPr>
          <a:xfrm>
            <a:off x="1257300" y="2738438"/>
            <a:ext cx="7810500" cy="652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874A4D-C661-42F9-C894-C7B604E750FB}"/>
              </a:ext>
            </a:extLst>
          </p:cNvPr>
          <p:cNvSpPr>
            <a:spLocks noGrp="1"/>
          </p:cNvSpPr>
          <p:nvPr>
            <p:ph sz="half" idx="2"/>
          </p:nvPr>
        </p:nvSpPr>
        <p:spPr>
          <a:xfrm>
            <a:off x="9220200" y="2738438"/>
            <a:ext cx="7810500" cy="652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F311BF-7B3F-4CE8-0137-805F4E7EDE05}"/>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095F6227-B270-9EE1-2042-13E68ACF4F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1DDA27-04FA-F1B4-6E4C-8B76EF49EA41}"/>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285739325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41B1-9616-B5EB-0934-7D60039F1E35}"/>
              </a:ext>
            </a:extLst>
          </p:cNvPr>
          <p:cNvSpPr>
            <a:spLocks noGrp="1"/>
          </p:cNvSpPr>
          <p:nvPr>
            <p:ph type="title"/>
          </p:nvPr>
        </p:nvSpPr>
        <p:spPr>
          <a:xfrm>
            <a:off x="1260475" y="547688"/>
            <a:ext cx="15773400" cy="1989137"/>
          </a:xfrm>
        </p:spPr>
        <p:txBody>
          <a:bodyPr/>
          <a:lstStyle/>
          <a:p>
            <a:r>
              <a:rPr lang="en-US"/>
              <a:t>Click to edit Master title style</a:t>
            </a:r>
          </a:p>
        </p:txBody>
      </p:sp>
      <p:sp>
        <p:nvSpPr>
          <p:cNvPr id="3" name="Text Placeholder 2">
            <a:extLst>
              <a:ext uri="{FF2B5EF4-FFF2-40B4-BE49-F238E27FC236}">
                <a16:creationId xmlns:a16="http://schemas.microsoft.com/office/drawing/2014/main" id="{FDA58344-B1C4-97BD-7665-C5C356C0F3A7}"/>
              </a:ext>
            </a:extLst>
          </p:cNvPr>
          <p:cNvSpPr>
            <a:spLocks noGrp="1"/>
          </p:cNvSpPr>
          <p:nvPr>
            <p:ph type="body" idx="1"/>
          </p:nvPr>
        </p:nvSpPr>
        <p:spPr>
          <a:xfrm>
            <a:off x="1260475" y="2522538"/>
            <a:ext cx="7735888" cy="1235075"/>
          </a:xfrm>
        </p:spPr>
        <p:txBody>
          <a:bodyPr anchor="t"/>
          <a:lstStyle>
            <a:lvl1pPr marL="0" indent="0">
              <a:buNone/>
              <a:defRPr sz="3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ADF129-6EBC-2072-48DC-734D92746BF0}"/>
              </a:ext>
            </a:extLst>
          </p:cNvPr>
          <p:cNvSpPr>
            <a:spLocks noGrp="1"/>
          </p:cNvSpPr>
          <p:nvPr>
            <p:ph sz="half" idx="2"/>
          </p:nvPr>
        </p:nvSpPr>
        <p:spPr>
          <a:xfrm>
            <a:off x="1260475" y="3757613"/>
            <a:ext cx="7735888" cy="5527675"/>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315F6B-08A3-B9BA-4657-EAC4ECA276DF}"/>
              </a:ext>
            </a:extLst>
          </p:cNvPr>
          <p:cNvSpPr>
            <a:spLocks noGrp="1"/>
          </p:cNvSpPr>
          <p:nvPr>
            <p:ph type="body" sz="quarter" idx="3"/>
          </p:nvPr>
        </p:nvSpPr>
        <p:spPr>
          <a:xfrm>
            <a:off x="9258300" y="2522538"/>
            <a:ext cx="7775575" cy="1235075"/>
          </a:xfrm>
        </p:spPr>
        <p:txBody>
          <a:bodyPr anchor="t"/>
          <a:lstStyle>
            <a:lvl1pPr marL="0" indent="0">
              <a:buNone/>
              <a:defRPr sz="3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C6C8F8-ED36-B23F-B7FA-9FE2D98C3481}"/>
              </a:ext>
            </a:extLst>
          </p:cNvPr>
          <p:cNvSpPr>
            <a:spLocks noGrp="1"/>
          </p:cNvSpPr>
          <p:nvPr>
            <p:ph sz="quarter" idx="4"/>
          </p:nvPr>
        </p:nvSpPr>
        <p:spPr>
          <a:xfrm>
            <a:off x="9258300" y="3757613"/>
            <a:ext cx="7775575" cy="5527675"/>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BAC5E31-1E30-538E-B484-ED1E315222E3}"/>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8" name="Footer Placeholder 7">
            <a:extLst>
              <a:ext uri="{FF2B5EF4-FFF2-40B4-BE49-F238E27FC236}">
                <a16:creationId xmlns:a16="http://schemas.microsoft.com/office/drawing/2014/main" id="{61B209DC-2FED-E216-41D7-1ED3B81F83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242A7E-99A7-0D6A-E60F-962BE89716C7}"/>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7048501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046C-D183-FF43-191B-B287A4843E5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DF04777-AAEF-0E3F-1EA6-F2FD892A830A}"/>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4" name="Footer Placeholder 3">
            <a:extLst>
              <a:ext uri="{FF2B5EF4-FFF2-40B4-BE49-F238E27FC236}">
                <a16:creationId xmlns:a16="http://schemas.microsoft.com/office/drawing/2014/main" id="{6E2043BC-6172-53EF-A78F-A9DF8F4492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C7BE78-28E2-CA34-5DDA-AC64B25AEC2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21055455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CDBDF-1D77-B2FD-241A-9092334C101B}"/>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3" name="Footer Placeholder 2">
            <a:extLst>
              <a:ext uri="{FF2B5EF4-FFF2-40B4-BE49-F238E27FC236}">
                <a16:creationId xmlns:a16="http://schemas.microsoft.com/office/drawing/2014/main" id="{515FF42E-9570-594B-96BB-897D7B86C8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8E6193-5024-C5B4-9BEA-5AA00280BB01}"/>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374784545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BA567-BA4C-2B08-EEDB-97495D10473C}"/>
              </a:ext>
            </a:extLst>
          </p:cNvPr>
          <p:cNvSpPr>
            <a:spLocks noGrp="1"/>
          </p:cNvSpPr>
          <p:nvPr>
            <p:ph type="title"/>
          </p:nvPr>
        </p:nvSpPr>
        <p:spPr>
          <a:xfrm>
            <a:off x="1260475" y="685800"/>
            <a:ext cx="5897563" cy="2400300"/>
          </a:xfrm>
        </p:spPr>
        <p:txBody>
          <a:bodyPr anchor="t"/>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4D9D5A7E-8B9A-9214-51EC-51F91B5C0674}"/>
              </a:ext>
            </a:extLst>
          </p:cNvPr>
          <p:cNvSpPr>
            <a:spLocks noGrp="1"/>
          </p:cNvSpPr>
          <p:nvPr>
            <p:ph idx="1"/>
          </p:nvPr>
        </p:nvSpPr>
        <p:spPr>
          <a:xfrm>
            <a:off x="7775575" y="1481138"/>
            <a:ext cx="9258300" cy="7310437"/>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3E50F91-467A-A83E-9EC7-A6B7AEC99DEE}"/>
              </a:ext>
            </a:extLst>
          </p:cNvPr>
          <p:cNvSpPr>
            <a:spLocks noGrp="1"/>
          </p:cNvSpPr>
          <p:nvPr>
            <p:ph type="body" sz="half" idx="2"/>
          </p:nvPr>
        </p:nvSpPr>
        <p:spPr>
          <a:xfrm>
            <a:off x="1260475" y="3086100"/>
            <a:ext cx="5897563" cy="5718175"/>
          </a:xfrm>
        </p:spPr>
        <p:txBody>
          <a:bodyPr/>
          <a:lstStyle>
            <a:lvl1pPr marL="0" inden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3AAFAF-F514-8C95-CEF0-9EB0413D123B}"/>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1B2B00FB-81FD-6E7F-25A7-118B81BD77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9C9779-9CB9-68FD-5791-878BE9896AF0}"/>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41207464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A42C-FC2C-6B6D-C8A4-1553EB6EBF1E}"/>
              </a:ext>
            </a:extLst>
          </p:cNvPr>
          <p:cNvSpPr>
            <a:spLocks noGrp="1"/>
          </p:cNvSpPr>
          <p:nvPr>
            <p:ph type="title"/>
          </p:nvPr>
        </p:nvSpPr>
        <p:spPr>
          <a:xfrm>
            <a:off x="1260475" y="685800"/>
            <a:ext cx="5897563" cy="2400300"/>
          </a:xfrm>
        </p:spPr>
        <p:txBody>
          <a:bodyPr anchor="t"/>
          <a:lstStyle>
            <a:lvl1pPr>
              <a:defRPr sz="3400"/>
            </a:lvl1pPr>
          </a:lstStyle>
          <a:p>
            <a:r>
              <a:rPr lang="en-US"/>
              <a:t>Click to edit Master title style</a:t>
            </a:r>
          </a:p>
        </p:txBody>
      </p:sp>
      <p:sp>
        <p:nvSpPr>
          <p:cNvPr id="3" name="Picture Placeholder 2">
            <a:extLst>
              <a:ext uri="{FF2B5EF4-FFF2-40B4-BE49-F238E27FC236}">
                <a16:creationId xmlns:a16="http://schemas.microsoft.com/office/drawing/2014/main" id="{B6C2E691-0B68-5F23-A19C-2519148CBB61}"/>
              </a:ext>
            </a:extLst>
          </p:cNvPr>
          <p:cNvSpPr>
            <a:spLocks noGrp="1"/>
          </p:cNvSpPr>
          <p:nvPr>
            <p:ph type="pic" idx="1"/>
          </p:nvPr>
        </p:nvSpPr>
        <p:spPr>
          <a:xfrm>
            <a:off x="7775575" y="1481138"/>
            <a:ext cx="9258300" cy="73104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B8C940-5EB5-4A2D-465A-BB1A7E5B7E6C}"/>
              </a:ext>
            </a:extLst>
          </p:cNvPr>
          <p:cNvSpPr>
            <a:spLocks noGrp="1"/>
          </p:cNvSpPr>
          <p:nvPr>
            <p:ph type="body" sz="half" idx="2"/>
          </p:nvPr>
        </p:nvSpPr>
        <p:spPr>
          <a:xfrm>
            <a:off x="1260475" y="3086100"/>
            <a:ext cx="5897563" cy="5718175"/>
          </a:xfrm>
        </p:spPr>
        <p:txBody>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CF860E-2058-A828-C8DA-84230C97A668}"/>
              </a:ext>
            </a:extLst>
          </p:cNvPr>
          <p:cNvSpPr>
            <a:spLocks noGrp="1"/>
          </p:cNvSpPr>
          <p:nvPr>
            <p:ph type="dt" sz="half" idx="10"/>
          </p:nvPr>
        </p:nvSpPr>
        <p:spPr/>
        <p:txBody>
          <a:bodyPr/>
          <a:lstStyle/>
          <a:p>
            <a:fld id="{E8001333-D983-434D-B01D-C838606FC9BA}" type="datetimeFigureOut">
              <a:rPr lang="en-US" smtClean="0"/>
              <a:t>6/3/2026</a:t>
            </a:fld>
            <a:endParaRPr lang="en-US"/>
          </a:p>
        </p:txBody>
      </p:sp>
      <p:sp>
        <p:nvSpPr>
          <p:cNvPr id="6" name="Footer Placeholder 5">
            <a:extLst>
              <a:ext uri="{FF2B5EF4-FFF2-40B4-BE49-F238E27FC236}">
                <a16:creationId xmlns:a16="http://schemas.microsoft.com/office/drawing/2014/main" id="{F8D50EA1-91BD-30B5-E23F-6590AC7912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42BF28-BCDD-CD85-2748-F2D2257EAF5C}"/>
              </a:ext>
            </a:extLst>
          </p:cNvPr>
          <p:cNvSpPr>
            <a:spLocks noGrp="1"/>
          </p:cNvSpPr>
          <p:nvPr>
            <p:ph type="sldNum" sz="quarter" idx="12"/>
          </p:nvPr>
        </p:nvSpPr>
        <p:spPr/>
        <p:txBody>
          <a:bodyPr/>
          <a:lstStyle/>
          <a:p>
            <a:fld id="{BB02B8B2-BBE3-4F56-82DC-B2329E34E9F1}" type="slidenum">
              <a:rPr lang="en-US" smtClean="0"/>
              <a:t>‹#›</a:t>
            </a:fld>
            <a:endParaRPr lang="en-US"/>
          </a:p>
        </p:txBody>
      </p:sp>
    </p:spTree>
    <p:extLst>
      <p:ext uri="{BB962C8B-B14F-4D97-AF65-F5344CB8AC3E}">
        <p14:creationId xmlns:p14="http://schemas.microsoft.com/office/powerpoint/2010/main" val="10059478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Cover Slide">
    <p:spTree>
      <p:nvGrpSpPr>
        <p:cNvPr id="1" name=""/>
        <p:cNvGrpSpPr/>
        <p:nvPr/>
      </p:nvGrpSpPr>
      <p:grpSpPr>
        <a:xfrm>
          <a:off x="0" y="0"/>
          <a:ext cx="0" cy="0"/>
          <a:chOff x="0" y="0"/>
          <a:chExt cx="0" cy="0"/>
        </a:xfrm>
      </p:grpSpPr>
      <p:pic>
        <p:nvPicPr>
          <p:cNvPr id="7" name="Picture 6" descr="A close-up of a white surface&#10;&#10;AI-generated content may be incorrect.">
            <a:extLst>
              <a:ext uri="{FF2B5EF4-FFF2-40B4-BE49-F238E27FC236}">
                <a16:creationId xmlns:a16="http://schemas.microsoft.com/office/drawing/2014/main" id="{8687928F-F4A2-EE59-0CEB-FC1DD801D947}"/>
              </a:ext>
            </a:extLst>
          </p:cNvPr>
          <p:cNvPicPr>
            <a:picLocks noChangeAspect="1"/>
          </p:cNvPicPr>
          <p:nvPr userDrawn="1"/>
        </p:nvPicPr>
        <p:blipFill>
          <a:blip r:embed="rId2">
            <a:extLst>
              <a:ext uri="{28A0092B-C50C-407E-A947-70E740481C1C}">
                <a14:useLocalDpi xmlns:a14="http://schemas.microsoft.com/office/drawing/2010/main" val="0"/>
              </a:ext>
            </a:extLst>
          </a:blip>
          <a:srcRect l="1333" t="14972" r="18704" b="8757"/>
          <a:stretch>
            <a:fillRect/>
          </a:stretch>
        </p:blipFill>
        <p:spPr>
          <a:xfrm>
            <a:off x="-1" y="0"/>
            <a:ext cx="18288001" cy="10286999"/>
          </a:xfrm>
          <a:prstGeom prst="rect">
            <a:avLst/>
          </a:prstGeom>
        </p:spPr>
      </p:pic>
      <p:sp>
        <p:nvSpPr>
          <p:cNvPr id="3" name="Subtitle 2">
            <a:extLst>
              <a:ext uri="{FF2B5EF4-FFF2-40B4-BE49-F238E27FC236}">
                <a16:creationId xmlns:a16="http://schemas.microsoft.com/office/drawing/2014/main" id="{F084C407-6DB1-4790-9164-6E612ECC673B}"/>
              </a:ext>
            </a:extLst>
          </p:cNvPr>
          <p:cNvSpPr>
            <a:spLocks noGrp="1"/>
          </p:cNvSpPr>
          <p:nvPr>
            <p:ph type="subTitle" idx="1" hasCustomPrompt="1"/>
          </p:nvPr>
        </p:nvSpPr>
        <p:spPr>
          <a:xfrm>
            <a:off x="9024145" y="6491010"/>
            <a:ext cx="8424863" cy="2743200"/>
          </a:xfrm>
        </p:spPr>
        <p:txBody>
          <a:bodyPr>
            <a:noAutofit/>
          </a:bodyPr>
          <a:lstStyle>
            <a:lvl1pPr marL="0" indent="0" algn="l">
              <a:buNone/>
              <a:defRPr sz="2700" b="1" i="0">
                <a:solidFill>
                  <a:schemeClr val="tx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add subtitle</a:t>
            </a:r>
          </a:p>
        </p:txBody>
      </p:sp>
      <p:sp>
        <p:nvSpPr>
          <p:cNvPr id="9" name="Title 1">
            <a:extLst>
              <a:ext uri="{FF2B5EF4-FFF2-40B4-BE49-F238E27FC236}">
                <a16:creationId xmlns:a16="http://schemas.microsoft.com/office/drawing/2014/main" id="{1EBA0385-7363-8791-A925-BA77BD1A71FA}"/>
              </a:ext>
            </a:extLst>
          </p:cNvPr>
          <p:cNvSpPr>
            <a:spLocks noGrp="1"/>
          </p:cNvSpPr>
          <p:nvPr>
            <p:ph type="ctrTitle" hasCustomPrompt="1"/>
          </p:nvPr>
        </p:nvSpPr>
        <p:spPr>
          <a:xfrm>
            <a:off x="9024145" y="3144742"/>
            <a:ext cx="8424863" cy="3117467"/>
          </a:xfrm>
        </p:spPr>
        <p:txBody>
          <a:bodyPr anchor="t">
            <a:noAutofit/>
          </a:bodyPr>
          <a:lstStyle>
            <a:lvl1pPr algn="l">
              <a:lnSpc>
                <a:spcPts val="7200"/>
              </a:lnSpc>
              <a:defRPr sz="4400" b="1" i="0">
                <a:solidFill>
                  <a:schemeClr val="tx1"/>
                </a:solidFill>
                <a:latin typeface="+mj-lt"/>
              </a:defRPr>
            </a:lvl1pPr>
          </a:lstStyle>
          <a:p>
            <a:r>
              <a:rPr lang="en-GB"/>
              <a:t>Click to </a:t>
            </a:r>
            <a:r>
              <a:rPr lang="en-US"/>
              <a:t>insert title here</a:t>
            </a:r>
            <a:endParaRPr lang="en-GB"/>
          </a:p>
        </p:txBody>
      </p:sp>
      <p:sp>
        <p:nvSpPr>
          <p:cNvPr id="6" name="Slide Number Placeholder 5">
            <a:extLst>
              <a:ext uri="{FF2B5EF4-FFF2-40B4-BE49-F238E27FC236}">
                <a16:creationId xmlns:a16="http://schemas.microsoft.com/office/drawing/2014/main" id="{9A10FCC6-8373-9AF0-6764-ACA52C15F36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a:p>
        </p:txBody>
      </p:sp>
      <p:pic>
        <p:nvPicPr>
          <p:cNvPr id="14" name="Picture 13" descr="A blue and green circle with white text&#10;&#10;AI-generated content may be incorrect.">
            <a:extLst>
              <a:ext uri="{FF2B5EF4-FFF2-40B4-BE49-F238E27FC236}">
                <a16:creationId xmlns:a16="http://schemas.microsoft.com/office/drawing/2014/main" id="{EBB5AEA0-7C56-FB70-E3A7-969430D363BD}"/>
              </a:ext>
            </a:extLst>
          </p:cNvPr>
          <p:cNvPicPr>
            <a:picLocks noChangeAspect="1"/>
          </p:cNvPicPr>
          <p:nvPr userDrawn="1"/>
        </p:nvPicPr>
        <p:blipFill>
          <a:blip r:embed="rId3"/>
          <a:srcRect l="4942" t="1917" r="7619" b="31412"/>
          <a:stretch>
            <a:fillRect/>
          </a:stretch>
        </p:blipFill>
        <p:spPr>
          <a:xfrm>
            <a:off x="716029" y="682770"/>
            <a:ext cx="1828008" cy="1869930"/>
          </a:xfrm>
          <a:prstGeom prst="rect">
            <a:avLst/>
          </a:prstGeom>
        </p:spPr>
      </p:pic>
      <p:grpSp>
        <p:nvGrpSpPr>
          <p:cNvPr id="11" name="Group 10">
            <a:extLst>
              <a:ext uri="{FF2B5EF4-FFF2-40B4-BE49-F238E27FC236}">
                <a16:creationId xmlns:a16="http://schemas.microsoft.com/office/drawing/2014/main" id="{DFD3428C-15A7-FA49-E0F2-A665CBACC4F1}"/>
              </a:ext>
            </a:extLst>
          </p:cNvPr>
          <p:cNvGrpSpPr/>
          <p:nvPr userDrawn="1"/>
        </p:nvGrpSpPr>
        <p:grpSpPr>
          <a:xfrm>
            <a:off x="838992" y="8343900"/>
            <a:ext cx="3381064" cy="1225859"/>
            <a:chOff x="838992" y="8343900"/>
            <a:chExt cx="3381064" cy="1225859"/>
          </a:xfrm>
        </p:grpSpPr>
        <p:pic>
          <p:nvPicPr>
            <p:cNvPr id="13" name="Picture 12">
              <a:extLst>
                <a:ext uri="{FF2B5EF4-FFF2-40B4-BE49-F238E27FC236}">
                  <a16:creationId xmlns:a16="http://schemas.microsoft.com/office/drawing/2014/main" id="{FBF96AD4-F23B-1EF3-1E4F-D23FD9DE48E8}"/>
                </a:ext>
              </a:extLst>
            </p:cNvPr>
            <p:cNvPicPr>
              <a:picLocks noChangeAspect="1"/>
            </p:cNvPicPr>
            <p:nvPr userDrawn="1"/>
          </p:nvPicPr>
          <p:blipFill>
            <a:blip r:embed="rId4"/>
            <a:stretch>
              <a:fillRect/>
            </a:stretch>
          </p:blipFill>
          <p:spPr>
            <a:xfrm>
              <a:off x="838993" y="9221510"/>
              <a:ext cx="3381063" cy="348249"/>
            </a:xfrm>
            <a:prstGeom prst="rect">
              <a:avLst/>
            </a:prstGeom>
          </p:spPr>
        </p:pic>
        <p:pic>
          <p:nvPicPr>
            <p:cNvPr id="15" name="Picture 14" descr="A logo with a heart in the center&#10;&#10;AI-generated content may be incorrect.">
              <a:extLst>
                <a:ext uri="{FF2B5EF4-FFF2-40B4-BE49-F238E27FC236}">
                  <a16:creationId xmlns:a16="http://schemas.microsoft.com/office/drawing/2014/main" id="{45AEA349-69DA-788D-09F3-83DCBD0270C4}"/>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2022" t="4869" r="2143" b="8416"/>
            <a:stretch>
              <a:fillRect/>
            </a:stretch>
          </p:blipFill>
          <p:spPr>
            <a:xfrm>
              <a:off x="838992" y="8343900"/>
              <a:ext cx="3381063" cy="685800"/>
            </a:xfrm>
            <a:prstGeom prst="rect">
              <a:avLst/>
            </a:prstGeom>
          </p:spPr>
        </p:pic>
      </p:grpSp>
    </p:spTree>
    <p:extLst>
      <p:ext uri="{BB962C8B-B14F-4D97-AF65-F5344CB8AC3E}">
        <p14:creationId xmlns:p14="http://schemas.microsoft.com/office/powerpoint/2010/main" val="10409523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Title Slide_Nutrition Generic 1">
    <p:bg>
      <p:bgPr>
        <a:solidFill>
          <a:schemeClr val="tx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3DD71F-CF43-ECC1-736F-204492CE9B46}"/>
              </a:ext>
            </a:extLst>
          </p:cNvPr>
          <p:cNvPicPr>
            <a:picLocks noChangeAspect="1"/>
          </p:cNvPicPr>
          <p:nvPr userDrawn="1"/>
        </p:nvPicPr>
        <p:blipFill rotWithShape="1">
          <a:blip r:embed="rId2" cstate="screen">
            <a:alphaModFix amt="70000"/>
            <a:extLst>
              <a:ext uri="{28A0092B-C50C-407E-A947-70E740481C1C}">
                <a14:useLocalDpi xmlns:a14="http://schemas.microsoft.com/office/drawing/2010/main"/>
              </a:ext>
            </a:extLst>
          </a:blip>
          <a:srcRect/>
          <a:stretch/>
        </p:blipFill>
        <p:spPr>
          <a:xfrm>
            <a:off x="0" y="-23491"/>
            <a:ext cx="18288000" cy="10287005"/>
          </a:xfrm>
          <a:prstGeom prst="rect">
            <a:avLst/>
          </a:prstGeom>
        </p:spPr>
      </p:pic>
      <p:cxnSp>
        <p:nvCxnSpPr>
          <p:cNvPr id="41" name="Straight Connector 40">
            <a:extLst>
              <a:ext uri="{FF2B5EF4-FFF2-40B4-BE49-F238E27FC236}">
                <a16:creationId xmlns:a16="http://schemas.microsoft.com/office/drawing/2014/main" id="{B641D655-BFA0-F807-907D-F03A5CAC83E9}"/>
              </a:ext>
            </a:extLst>
          </p:cNvPr>
          <p:cNvCxnSpPr/>
          <p:nvPr userDrawn="1"/>
        </p:nvCxnSpPr>
        <p:spPr>
          <a:xfrm>
            <a:off x="9251157" y="3283530"/>
            <a:ext cx="8236743"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A555EE5-CA32-9D9B-0604-815AADEF3A27}"/>
              </a:ext>
            </a:extLst>
          </p:cNvPr>
          <p:cNvCxnSpPr/>
          <p:nvPr userDrawn="1"/>
        </p:nvCxnSpPr>
        <p:spPr>
          <a:xfrm>
            <a:off x="9251157" y="7076861"/>
            <a:ext cx="8236743"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91FDABBF-6249-F6EF-B7B5-8532B7D55012}"/>
              </a:ext>
            </a:extLst>
          </p:cNvPr>
          <p:cNvSpPr>
            <a:spLocks noGrp="1"/>
          </p:cNvSpPr>
          <p:nvPr>
            <p:ph type="subTitle" idx="1" hasCustomPrompt="1"/>
          </p:nvPr>
        </p:nvSpPr>
        <p:spPr>
          <a:xfrm>
            <a:off x="9251157" y="7136828"/>
            <a:ext cx="8210550" cy="952500"/>
          </a:xfrm>
        </p:spPr>
        <p:txBody>
          <a:bodyPr anchor="b">
            <a:noAutofit/>
          </a:bodyPr>
          <a:lstStyle>
            <a:lvl1pPr marL="0" indent="0" algn="l">
              <a:buNone/>
              <a:defRPr sz="30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dirty="0"/>
              <a:t>Click to add subtitle</a:t>
            </a:r>
            <a:endParaRPr lang="en-GB" dirty="0"/>
          </a:p>
        </p:txBody>
      </p:sp>
      <p:pic>
        <p:nvPicPr>
          <p:cNvPr id="13" name="Picture 12" descr="Graphical user interface, application&#10;&#10;Description automatically generated">
            <a:extLst>
              <a:ext uri="{FF2B5EF4-FFF2-40B4-BE49-F238E27FC236}">
                <a16:creationId xmlns:a16="http://schemas.microsoft.com/office/drawing/2014/main" id="{8D590F1F-1EE9-45CC-FF0B-5ED6EBFDCF2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94493" y="8778334"/>
            <a:ext cx="3156585" cy="1415744"/>
          </a:xfrm>
          <a:prstGeom prst="rect">
            <a:avLst/>
          </a:prstGeom>
        </p:spPr>
      </p:pic>
      <p:pic>
        <p:nvPicPr>
          <p:cNvPr id="16" name="Picture 15">
            <a:extLst>
              <a:ext uri="{FF2B5EF4-FFF2-40B4-BE49-F238E27FC236}">
                <a16:creationId xmlns:a16="http://schemas.microsoft.com/office/drawing/2014/main" id="{D1F2D117-6410-63B7-7F08-75A305505753}"/>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429695" y="499238"/>
            <a:ext cx="3156585" cy="3156585"/>
          </a:xfrm>
          <a:prstGeom prst="rect">
            <a:avLst/>
          </a:prstGeom>
        </p:spPr>
      </p:pic>
      <p:pic>
        <p:nvPicPr>
          <p:cNvPr id="5" name="Picture 4">
            <a:extLst>
              <a:ext uri="{FF2B5EF4-FFF2-40B4-BE49-F238E27FC236}">
                <a16:creationId xmlns:a16="http://schemas.microsoft.com/office/drawing/2014/main" id="{9538C3CB-75A2-F610-CDF0-D007601EEC5A}"/>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9144001" y="9259202"/>
            <a:ext cx="4358429" cy="454004"/>
          </a:xfrm>
          <a:prstGeom prst="rect">
            <a:avLst/>
          </a:prstGeom>
        </p:spPr>
      </p:pic>
      <p:sp>
        <p:nvSpPr>
          <p:cNvPr id="18" name="Footer Placeholder 4">
            <a:extLst>
              <a:ext uri="{FF2B5EF4-FFF2-40B4-BE49-F238E27FC236}">
                <a16:creationId xmlns:a16="http://schemas.microsoft.com/office/drawing/2014/main" id="{42B55647-975C-8B7F-A98E-F77434E2C8E6}"/>
              </a:ext>
            </a:extLst>
          </p:cNvPr>
          <p:cNvSpPr>
            <a:spLocks noGrp="1"/>
          </p:cNvSpPr>
          <p:nvPr>
            <p:ph type="ftr" sz="quarter" idx="3"/>
          </p:nvPr>
        </p:nvSpPr>
        <p:spPr>
          <a:xfrm>
            <a:off x="826294" y="8004485"/>
            <a:ext cx="4172828" cy="545400"/>
          </a:xfrm>
          <a:prstGeom prst="rect">
            <a:avLst/>
          </a:prstGeom>
        </p:spPr>
        <p:txBody>
          <a:bodyPr vert="horz" lIns="0" tIns="0" rIns="0" bIns="0" rtlCol="0" anchor="ctr"/>
          <a:lstStyle>
            <a:lvl1pPr algn="l">
              <a:defRPr sz="1500" b="0" i="0">
                <a:solidFill>
                  <a:schemeClr val="bg1"/>
                </a:solidFill>
                <a:latin typeface="+mn-lt"/>
              </a:defRPr>
            </a:lvl1pPr>
          </a:lstStyle>
          <a:p>
            <a:r>
              <a:rPr lang="en-GB" dirty="0"/>
              <a:t>This document and any information contained within it is the property of Benchmark Holdings Plc and its Affiliates and is strictly confidential</a:t>
            </a:r>
          </a:p>
        </p:txBody>
      </p:sp>
      <p:sp>
        <p:nvSpPr>
          <p:cNvPr id="2" name="Title 1">
            <a:extLst>
              <a:ext uri="{FF2B5EF4-FFF2-40B4-BE49-F238E27FC236}">
                <a16:creationId xmlns:a16="http://schemas.microsoft.com/office/drawing/2014/main" id="{6D14CA9C-F11C-A746-2A2E-6FCC01691843}"/>
              </a:ext>
            </a:extLst>
          </p:cNvPr>
          <p:cNvSpPr>
            <a:spLocks noGrp="1"/>
          </p:cNvSpPr>
          <p:nvPr>
            <p:ph type="ctrTitle" hasCustomPrompt="1"/>
          </p:nvPr>
        </p:nvSpPr>
        <p:spPr>
          <a:xfrm>
            <a:off x="9251157" y="3640459"/>
            <a:ext cx="8210550" cy="3117318"/>
          </a:xfrm>
        </p:spPr>
        <p:txBody>
          <a:bodyPr anchor="ctr">
            <a:noAutofit/>
          </a:bodyPr>
          <a:lstStyle>
            <a:lvl1pPr algn="l">
              <a:lnSpc>
                <a:spcPts val="8400"/>
              </a:lnSpc>
              <a:defRPr sz="8100" b="1" i="0">
                <a:solidFill>
                  <a:schemeClr val="bg1"/>
                </a:solidFill>
                <a:latin typeface="+mj-lt"/>
              </a:defRPr>
            </a:lvl1pPr>
          </a:lstStyle>
          <a:p>
            <a:r>
              <a:rPr lang="en-GB" dirty="0"/>
              <a:t>Insert Title Here</a:t>
            </a:r>
          </a:p>
        </p:txBody>
      </p:sp>
    </p:spTree>
    <p:extLst>
      <p:ext uri="{BB962C8B-B14F-4D97-AF65-F5344CB8AC3E}">
        <p14:creationId xmlns:p14="http://schemas.microsoft.com/office/powerpoint/2010/main" val="4229540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Section Breaker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5F82980-D36E-CC6C-EFB3-CA1EC8B2C0DC}"/>
              </a:ext>
            </a:extLst>
          </p:cNvPr>
          <p:cNvSpPr>
            <a:spLocks noGrp="1"/>
          </p:cNvSpPr>
          <p:nvPr>
            <p:ph type="pic" sz="quarter" idx="13" hasCustomPrompt="1"/>
          </p:nvPr>
        </p:nvSpPr>
        <p:spPr>
          <a:xfrm>
            <a:off x="0" y="0"/>
            <a:ext cx="18288000" cy="10287000"/>
          </a:xfrm>
          <a:solidFill>
            <a:schemeClr val="tx2"/>
          </a:solidFill>
        </p:spPr>
        <p:txBody>
          <a:bodyPr/>
          <a:lstStyle>
            <a:lvl1pPr marL="0" indent="0" algn="ctr">
              <a:buNone/>
              <a:defRPr>
                <a:solidFill>
                  <a:schemeClr val="bg1"/>
                </a:solidFill>
              </a:defRPr>
            </a:lvl1pPr>
          </a:lstStyle>
          <a:p>
            <a:r>
              <a:rPr lang="en-GB" dirty="0"/>
              <a:t>Insert picture</a:t>
            </a:r>
          </a:p>
        </p:txBody>
      </p:sp>
      <p:sp>
        <p:nvSpPr>
          <p:cNvPr id="3" name="Subtitle 2">
            <a:extLst>
              <a:ext uri="{FF2B5EF4-FFF2-40B4-BE49-F238E27FC236}">
                <a16:creationId xmlns:a16="http://schemas.microsoft.com/office/drawing/2014/main" id="{F084C407-6DB1-4790-9164-6E612ECC673B}"/>
              </a:ext>
            </a:extLst>
          </p:cNvPr>
          <p:cNvSpPr>
            <a:spLocks noGrp="1"/>
          </p:cNvSpPr>
          <p:nvPr>
            <p:ph type="subTitle" idx="1"/>
          </p:nvPr>
        </p:nvSpPr>
        <p:spPr>
          <a:xfrm>
            <a:off x="826294" y="5143500"/>
            <a:ext cx="8424863" cy="2743200"/>
          </a:xfrm>
        </p:spPr>
        <p:txBody>
          <a:bodyPr>
            <a:noAutofit/>
          </a:bodyPr>
          <a:lstStyle>
            <a:lvl1pPr marL="0" indent="0" algn="l">
              <a:buNone/>
              <a:defRPr sz="2700" b="1" i="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edit Master subtitle style</a:t>
            </a:r>
          </a:p>
        </p:txBody>
      </p:sp>
      <p:sp>
        <p:nvSpPr>
          <p:cNvPr id="9" name="Title 1">
            <a:extLst>
              <a:ext uri="{FF2B5EF4-FFF2-40B4-BE49-F238E27FC236}">
                <a16:creationId xmlns:a16="http://schemas.microsoft.com/office/drawing/2014/main" id="{1EBA0385-7363-8791-A925-BA77BD1A71FA}"/>
              </a:ext>
            </a:extLst>
          </p:cNvPr>
          <p:cNvSpPr>
            <a:spLocks noGrp="1"/>
          </p:cNvSpPr>
          <p:nvPr>
            <p:ph type="ctrTitle"/>
          </p:nvPr>
        </p:nvSpPr>
        <p:spPr>
          <a:xfrm>
            <a:off x="826294" y="823913"/>
            <a:ext cx="8424863" cy="3117467"/>
          </a:xfrm>
        </p:spPr>
        <p:txBody>
          <a:bodyPr anchor="t">
            <a:noAutofit/>
          </a:bodyPr>
          <a:lstStyle>
            <a:lvl1pPr algn="l">
              <a:lnSpc>
                <a:spcPts val="7200"/>
              </a:lnSpc>
              <a:defRPr sz="6600" b="1" i="0">
                <a:solidFill>
                  <a:schemeClr val="bg1"/>
                </a:solidFill>
                <a:latin typeface="+mj-lt"/>
              </a:defRPr>
            </a:lvl1pPr>
          </a:lstStyle>
          <a:p>
            <a:r>
              <a:rPr lang="en-GB" dirty="0"/>
              <a:t>Click to edit Master title style</a:t>
            </a:r>
          </a:p>
        </p:txBody>
      </p:sp>
      <p:pic>
        <p:nvPicPr>
          <p:cNvPr id="4" name="Picture 3">
            <a:extLst>
              <a:ext uri="{FF2B5EF4-FFF2-40B4-BE49-F238E27FC236}">
                <a16:creationId xmlns:a16="http://schemas.microsoft.com/office/drawing/2014/main" id="{A14FA7C8-3F13-5F45-17FD-E2ED5D1FA1A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2115295" y="8936437"/>
            <a:ext cx="2592704" cy="1162841"/>
          </a:xfrm>
          <a:prstGeom prst="rect">
            <a:avLst/>
          </a:prstGeom>
        </p:spPr>
      </p:pic>
      <p:pic>
        <p:nvPicPr>
          <p:cNvPr id="5" name="Picture 4">
            <a:extLst>
              <a:ext uri="{FF2B5EF4-FFF2-40B4-BE49-F238E27FC236}">
                <a16:creationId xmlns:a16="http://schemas.microsoft.com/office/drawing/2014/main" id="{7D37B9BA-34DA-5431-F1FD-47B28E5FED7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574772" y="8714971"/>
            <a:ext cx="1513403" cy="1513403"/>
          </a:xfrm>
          <a:prstGeom prst="rect">
            <a:avLst/>
          </a:prstGeom>
        </p:spPr>
      </p:pic>
      <p:sp>
        <p:nvSpPr>
          <p:cNvPr id="2" name="Footer Placeholder 4">
            <a:extLst>
              <a:ext uri="{FF2B5EF4-FFF2-40B4-BE49-F238E27FC236}">
                <a16:creationId xmlns:a16="http://schemas.microsoft.com/office/drawing/2014/main" id="{3C19BCCC-F289-CE95-FFFB-9764D4F48546}"/>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endParaRPr lang="en-GB" dirty="0"/>
          </a:p>
        </p:txBody>
      </p:sp>
      <p:sp>
        <p:nvSpPr>
          <p:cNvPr id="6" name="Slide Number Placeholder 5">
            <a:extLst>
              <a:ext uri="{FF2B5EF4-FFF2-40B4-BE49-F238E27FC236}">
                <a16:creationId xmlns:a16="http://schemas.microsoft.com/office/drawing/2014/main" id="{9A10FCC6-8373-9AF0-6764-ACA52C15F36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spTree>
    <p:extLst>
      <p:ext uri="{BB962C8B-B14F-4D97-AF65-F5344CB8AC3E}">
        <p14:creationId xmlns:p14="http://schemas.microsoft.com/office/powerpoint/2010/main" val="75754097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Content and 2 images">
    <p:spTree>
      <p:nvGrpSpPr>
        <p:cNvPr id="1" name=""/>
        <p:cNvGrpSpPr/>
        <p:nvPr/>
      </p:nvGrpSpPr>
      <p:grpSpPr>
        <a:xfrm>
          <a:off x="0" y="0"/>
          <a:ext cx="0" cy="0"/>
          <a:chOff x="0" y="0"/>
          <a:chExt cx="0" cy="0"/>
        </a:xfrm>
      </p:grpSpPr>
      <p:sp>
        <p:nvSpPr>
          <p:cNvPr id="11" name="Picture Placeholder 4">
            <a:extLst>
              <a:ext uri="{FF2B5EF4-FFF2-40B4-BE49-F238E27FC236}">
                <a16:creationId xmlns:a16="http://schemas.microsoft.com/office/drawing/2014/main" id="{485EB528-08AF-598F-BE3E-8AE32FB942C5}"/>
              </a:ext>
            </a:extLst>
          </p:cNvPr>
          <p:cNvSpPr>
            <a:spLocks noGrp="1"/>
          </p:cNvSpPr>
          <p:nvPr>
            <p:ph type="pic" sz="quarter" idx="16" hasCustomPrompt="1"/>
          </p:nvPr>
        </p:nvSpPr>
        <p:spPr>
          <a:xfrm>
            <a:off x="10602098" y="5162036"/>
            <a:ext cx="7685903" cy="5124965"/>
          </a:xfrm>
          <a:solidFill>
            <a:schemeClr val="tx2"/>
          </a:solidFill>
        </p:spPr>
        <p:txBody>
          <a:bodyPr anchor="ctr"/>
          <a:lstStyle>
            <a:lvl1pPr marL="0" indent="0" algn="ctr">
              <a:buNone/>
              <a:defRPr sz="2700" b="1">
                <a:solidFill>
                  <a:schemeClr val="bg1"/>
                </a:solidFill>
              </a:defRPr>
            </a:lvl1pPr>
          </a:lstStyle>
          <a:p>
            <a:r>
              <a:rPr lang="en-US"/>
              <a:t>Insert image</a:t>
            </a:r>
          </a:p>
        </p:txBody>
      </p:sp>
      <p:sp>
        <p:nvSpPr>
          <p:cNvPr id="2" name="Title 1">
            <a:extLst>
              <a:ext uri="{FF2B5EF4-FFF2-40B4-BE49-F238E27FC236}">
                <a16:creationId xmlns:a16="http://schemas.microsoft.com/office/drawing/2014/main" id="{FC9A8369-49F8-1F27-34B1-FA24DF611040}"/>
              </a:ext>
            </a:extLst>
          </p:cNvPr>
          <p:cNvSpPr>
            <a:spLocks noGrp="1"/>
          </p:cNvSpPr>
          <p:nvPr>
            <p:ph type="title"/>
          </p:nvPr>
        </p:nvSpPr>
        <p:spPr>
          <a:xfrm>
            <a:off x="826296" y="823920"/>
            <a:ext cx="8210550" cy="927702"/>
          </a:xfrm>
          <a:prstGeom prst="rect">
            <a:avLst/>
          </a:prstGeom>
        </p:spPr>
        <p:txBody>
          <a:bodyPr/>
          <a:lstStyle/>
          <a:p>
            <a:r>
              <a:rPr lang="en-GB"/>
              <a:t>Click to edit Master title style</a:t>
            </a:r>
          </a:p>
        </p:txBody>
      </p:sp>
      <p:sp>
        <p:nvSpPr>
          <p:cNvPr id="3" name="Content Placeholder 2">
            <a:extLst>
              <a:ext uri="{FF2B5EF4-FFF2-40B4-BE49-F238E27FC236}">
                <a16:creationId xmlns:a16="http://schemas.microsoft.com/office/drawing/2014/main" id="{7EDFFDF3-D857-455D-D6C1-E39E09F5F39E}"/>
              </a:ext>
            </a:extLst>
          </p:cNvPr>
          <p:cNvSpPr>
            <a:spLocks noGrp="1"/>
          </p:cNvSpPr>
          <p:nvPr>
            <p:ph idx="1"/>
          </p:nvPr>
        </p:nvSpPr>
        <p:spPr>
          <a:xfrm>
            <a:off x="826297" y="3961887"/>
            <a:ext cx="8210549" cy="5124963"/>
          </a:xfrm>
        </p:spPr>
        <p:txBody>
          <a:bodyPr/>
          <a:lstStyle>
            <a:lvl1pPr marL="270000">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Picture Placeholder 4">
            <a:extLst>
              <a:ext uri="{FF2B5EF4-FFF2-40B4-BE49-F238E27FC236}">
                <a16:creationId xmlns:a16="http://schemas.microsoft.com/office/drawing/2014/main" id="{0FD2C25F-A295-AE73-1547-113B256CFA0B}"/>
              </a:ext>
            </a:extLst>
          </p:cNvPr>
          <p:cNvSpPr>
            <a:spLocks noGrp="1"/>
          </p:cNvSpPr>
          <p:nvPr>
            <p:ph type="pic" sz="quarter" idx="15" hasCustomPrompt="1"/>
          </p:nvPr>
        </p:nvSpPr>
        <p:spPr>
          <a:xfrm>
            <a:off x="10602096" y="-1"/>
            <a:ext cx="7685903" cy="5124965"/>
          </a:xfrm>
          <a:solidFill>
            <a:schemeClr val="tx2"/>
          </a:solidFill>
        </p:spPr>
        <p:txBody>
          <a:bodyPr anchor="ctr"/>
          <a:lstStyle>
            <a:lvl1pPr marL="0" indent="0" algn="ctr">
              <a:buNone/>
              <a:defRPr sz="2700" b="1">
                <a:solidFill>
                  <a:schemeClr val="bg1"/>
                </a:solidFill>
              </a:defRPr>
            </a:lvl1pPr>
          </a:lstStyle>
          <a:p>
            <a:r>
              <a:rPr lang="en-US"/>
              <a:t>Insert image</a:t>
            </a:r>
          </a:p>
        </p:txBody>
      </p:sp>
      <p:sp>
        <p:nvSpPr>
          <p:cNvPr id="12" name="Slide Number Placeholder 5">
            <a:extLst>
              <a:ext uri="{FF2B5EF4-FFF2-40B4-BE49-F238E27FC236}">
                <a16:creationId xmlns:a16="http://schemas.microsoft.com/office/drawing/2014/main" id="{216D39AC-F7B3-926D-3300-0BD6CDBF2E07}"/>
              </a:ext>
            </a:extLst>
          </p:cNvPr>
          <p:cNvSpPr>
            <a:spLocks noGrp="1"/>
          </p:cNvSpPr>
          <p:nvPr>
            <p:ph type="sldNum" sz="quarter" idx="4"/>
          </p:nvPr>
        </p:nvSpPr>
        <p:spPr>
          <a:xfrm>
            <a:off x="16648388" y="9486206"/>
            <a:ext cx="813320" cy="545400"/>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a:p>
        </p:txBody>
      </p:sp>
      <p:sp>
        <p:nvSpPr>
          <p:cNvPr id="13" name="Text Placeholder 5">
            <a:extLst>
              <a:ext uri="{FF2B5EF4-FFF2-40B4-BE49-F238E27FC236}">
                <a16:creationId xmlns:a16="http://schemas.microsoft.com/office/drawing/2014/main" id="{054F4847-BB54-B826-38FB-43E04CC3FC41}"/>
              </a:ext>
            </a:extLst>
          </p:cNvPr>
          <p:cNvSpPr>
            <a:spLocks noGrp="1"/>
          </p:cNvSpPr>
          <p:nvPr>
            <p:ph type="body" sz="quarter" idx="14" hasCustomPrompt="1"/>
          </p:nvPr>
        </p:nvSpPr>
        <p:spPr>
          <a:xfrm>
            <a:off x="826297" y="2497933"/>
            <a:ext cx="8210549" cy="1173956"/>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a:t>Click to edit lead paragraph</a:t>
            </a:r>
          </a:p>
        </p:txBody>
      </p:sp>
    </p:spTree>
    <p:extLst>
      <p:ext uri="{BB962C8B-B14F-4D97-AF65-F5344CB8AC3E}">
        <p14:creationId xmlns:p14="http://schemas.microsoft.com/office/powerpoint/2010/main" val="35969550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Quote Slide">
    <p:bg>
      <p:bgPr>
        <a:solidFill>
          <a:schemeClr val="tx2"/>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5F82980-D36E-CC6C-EFB3-CA1EC8B2C0DC}"/>
              </a:ext>
            </a:extLst>
          </p:cNvPr>
          <p:cNvSpPr>
            <a:spLocks noGrp="1"/>
          </p:cNvSpPr>
          <p:nvPr>
            <p:ph type="pic" sz="quarter" idx="13" hasCustomPrompt="1"/>
          </p:nvPr>
        </p:nvSpPr>
        <p:spPr>
          <a:xfrm>
            <a:off x="0" y="0"/>
            <a:ext cx="18288000" cy="10314375"/>
          </a:xfrm>
          <a:noFill/>
        </p:spPr>
        <p:txBody>
          <a:bodyPr/>
          <a:lstStyle>
            <a:lvl1pPr marL="0" indent="0" algn="ctr">
              <a:buNone/>
              <a:defRPr>
                <a:solidFill>
                  <a:schemeClr val="bg1"/>
                </a:solidFill>
              </a:defRPr>
            </a:lvl1pPr>
          </a:lstStyle>
          <a:p>
            <a:r>
              <a:rPr lang="en-GB" dirty="0"/>
              <a:t>Insert picture</a:t>
            </a:r>
          </a:p>
        </p:txBody>
      </p:sp>
      <p:sp>
        <p:nvSpPr>
          <p:cNvPr id="3" name="Subtitle 2">
            <a:extLst>
              <a:ext uri="{FF2B5EF4-FFF2-40B4-BE49-F238E27FC236}">
                <a16:creationId xmlns:a16="http://schemas.microsoft.com/office/drawing/2014/main" id="{F084C407-6DB1-4790-9164-6E612ECC673B}"/>
              </a:ext>
            </a:extLst>
          </p:cNvPr>
          <p:cNvSpPr>
            <a:spLocks noGrp="1"/>
          </p:cNvSpPr>
          <p:nvPr>
            <p:ph type="subTitle" idx="1" hasCustomPrompt="1"/>
          </p:nvPr>
        </p:nvSpPr>
        <p:spPr>
          <a:xfrm>
            <a:off x="826294" y="7814076"/>
            <a:ext cx="8210552" cy="827532"/>
          </a:xfrm>
        </p:spPr>
        <p:txBody>
          <a:bodyPr>
            <a:noAutofit/>
          </a:bodyPr>
          <a:lstStyle>
            <a:lvl1pPr marL="0" indent="0" algn="l">
              <a:buNone/>
              <a:defRPr sz="1800" b="1" i="0" cap="all" spc="75" baseline="0">
                <a:solidFill>
                  <a:schemeClr val="bg1"/>
                </a:solidFill>
                <a:latin typeface="+mn-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dirty="0"/>
              <a:t>Click to edit Quote Caption</a:t>
            </a:r>
          </a:p>
        </p:txBody>
      </p:sp>
      <p:sp>
        <p:nvSpPr>
          <p:cNvPr id="9" name="Title 1">
            <a:extLst>
              <a:ext uri="{FF2B5EF4-FFF2-40B4-BE49-F238E27FC236}">
                <a16:creationId xmlns:a16="http://schemas.microsoft.com/office/drawing/2014/main" id="{1EBA0385-7363-8791-A925-BA77BD1A71FA}"/>
              </a:ext>
            </a:extLst>
          </p:cNvPr>
          <p:cNvSpPr>
            <a:spLocks noGrp="1"/>
          </p:cNvSpPr>
          <p:nvPr>
            <p:ph type="ctrTitle" hasCustomPrompt="1"/>
          </p:nvPr>
        </p:nvSpPr>
        <p:spPr>
          <a:xfrm>
            <a:off x="1195720" y="1244650"/>
            <a:ext cx="7841126" cy="3643376"/>
          </a:xfrm>
        </p:spPr>
        <p:txBody>
          <a:bodyPr anchor="t">
            <a:noAutofit/>
          </a:bodyPr>
          <a:lstStyle>
            <a:lvl1pPr algn="l">
              <a:lnSpc>
                <a:spcPts val="4650"/>
              </a:lnSpc>
              <a:defRPr sz="4200" b="1" i="0">
                <a:solidFill>
                  <a:schemeClr val="bg1"/>
                </a:solidFill>
                <a:latin typeface="+mj-lt"/>
              </a:defRPr>
            </a:lvl1pPr>
          </a:lstStyle>
          <a:p>
            <a:r>
              <a:rPr lang="en-GB" dirty="0"/>
              <a:t>Click to edit Quote</a:t>
            </a:r>
          </a:p>
        </p:txBody>
      </p:sp>
      <p:sp>
        <p:nvSpPr>
          <p:cNvPr id="4" name="Footer Placeholder 4">
            <a:extLst>
              <a:ext uri="{FF2B5EF4-FFF2-40B4-BE49-F238E27FC236}">
                <a16:creationId xmlns:a16="http://schemas.microsoft.com/office/drawing/2014/main" id="{90C82320-06BA-E6D5-DA1A-D777FE982924}"/>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endParaRPr lang="en-GB" dirty="0"/>
          </a:p>
        </p:txBody>
      </p:sp>
      <p:sp>
        <p:nvSpPr>
          <p:cNvPr id="5" name="Slide Number Placeholder 5">
            <a:extLst>
              <a:ext uri="{FF2B5EF4-FFF2-40B4-BE49-F238E27FC236}">
                <a16:creationId xmlns:a16="http://schemas.microsoft.com/office/drawing/2014/main" id="{D100119C-FE6E-1F5C-6276-4D29D51262D3}"/>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dirty="0"/>
          </a:p>
        </p:txBody>
      </p:sp>
      <p:grpSp>
        <p:nvGrpSpPr>
          <p:cNvPr id="2" name="Group 1">
            <a:extLst>
              <a:ext uri="{FF2B5EF4-FFF2-40B4-BE49-F238E27FC236}">
                <a16:creationId xmlns:a16="http://schemas.microsoft.com/office/drawing/2014/main" id="{4CC5CEF3-B46C-D532-FF81-4176EA85D0CC}"/>
              </a:ext>
            </a:extLst>
          </p:cNvPr>
          <p:cNvGrpSpPr/>
          <p:nvPr userDrawn="1"/>
        </p:nvGrpSpPr>
        <p:grpSpPr>
          <a:xfrm>
            <a:off x="611817" y="8545338"/>
            <a:ext cx="3865302" cy="1694964"/>
            <a:chOff x="407878" y="5696892"/>
            <a:chExt cx="2576868" cy="1129976"/>
          </a:xfrm>
        </p:grpSpPr>
        <p:pic>
          <p:nvPicPr>
            <p:cNvPr id="6" name="Picture 5">
              <a:extLst>
                <a:ext uri="{FF2B5EF4-FFF2-40B4-BE49-F238E27FC236}">
                  <a16:creationId xmlns:a16="http://schemas.microsoft.com/office/drawing/2014/main" id="{C3E59266-4D3F-BFD0-32FF-9C85A532F0D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407878" y="5696892"/>
              <a:ext cx="1129976" cy="1129976"/>
            </a:xfrm>
            <a:prstGeom prst="rect">
              <a:avLst/>
            </a:prstGeom>
          </p:spPr>
        </p:pic>
        <p:pic>
          <p:nvPicPr>
            <p:cNvPr id="12" name="Picture 11">
              <a:extLst>
                <a:ext uri="{FF2B5EF4-FFF2-40B4-BE49-F238E27FC236}">
                  <a16:creationId xmlns:a16="http://schemas.microsoft.com/office/drawing/2014/main" id="{5200972E-7906-B743-879A-4B985808D42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505403" y="5938637"/>
              <a:ext cx="1479343" cy="663493"/>
            </a:xfrm>
            <a:prstGeom prst="rect">
              <a:avLst/>
            </a:prstGeom>
          </p:spPr>
        </p:pic>
      </p:grpSp>
    </p:spTree>
    <p:extLst>
      <p:ext uri="{BB962C8B-B14F-4D97-AF65-F5344CB8AC3E}">
        <p14:creationId xmlns:p14="http://schemas.microsoft.com/office/powerpoint/2010/main" val="31410387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Content and 1 image_Whit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FD2C25F-A295-AE73-1547-113B256CFA0B}"/>
              </a:ext>
            </a:extLst>
          </p:cNvPr>
          <p:cNvSpPr>
            <a:spLocks noGrp="1"/>
          </p:cNvSpPr>
          <p:nvPr>
            <p:ph type="pic" sz="quarter" idx="15" hasCustomPrompt="1"/>
          </p:nvPr>
        </p:nvSpPr>
        <p:spPr>
          <a:xfrm>
            <a:off x="10602096" y="0"/>
            <a:ext cx="7685903" cy="10287000"/>
          </a:xfrm>
          <a:solidFill>
            <a:schemeClr val="tx2"/>
          </a:solidFill>
        </p:spPr>
        <p:txBody>
          <a:bodyPr anchor="ctr"/>
          <a:lstStyle>
            <a:lvl1pPr marL="0" indent="0" algn="ctr">
              <a:buNone/>
              <a:defRPr sz="2700" b="1">
                <a:solidFill>
                  <a:schemeClr val="bg1"/>
                </a:solidFill>
              </a:defRPr>
            </a:lvl1pPr>
          </a:lstStyle>
          <a:p>
            <a:r>
              <a:rPr lang="en-US"/>
              <a:t>Insert image</a:t>
            </a:r>
          </a:p>
        </p:txBody>
      </p:sp>
      <p:sp>
        <p:nvSpPr>
          <p:cNvPr id="2" name="Title 1">
            <a:extLst>
              <a:ext uri="{FF2B5EF4-FFF2-40B4-BE49-F238E27FC236}">
                <a16:creationId xmlns:a16="http://schemas.microsoft.com/office/drawing/2014/main" id="{FC9A8369-49F8-1F27-34B1-FA24DF611040}"/>
              </a:ext>
            </a:extLst>
          </p:cNvPr>
          <p:cNvSpPr>
            <a:spLocks noGrp="1"/>
          </p:cNvSpPr>
          <p:nvPr>
            <p:ph type="title"/>
          </p:nvPr>
        </p:nvSpPr>
        <p:spPr>
          <a:xfrm>
            <a:off x="826296" y="823920"/>
            <a:ext cx="8210550" cy="927702"/>
          </a:xfrm>
          <a:prstGeom prst="rect">
            <a:avLst/>
          </a:prstGeom>
        </p:spPr>
        <p:txBody>
          <a:bodyPr/>
          <a:lstStyle/>
          <a:p>
            <a:r>
              <a:rPr lang="en-GB" dirty="0"/>
              <a:t>Click to edit Master title style</a:t>
            </a:r>
          </a:p>
        </p:txBody>
      </p:sp>
      <p:sp>
        <p:nvSpPr>
          <p:cNvPr id="11" name="Content Placeholder 2">
            <a:extLst>
              <a:ext uri="{FF2B5EF4-FFF2-40B4-BE49-F238E27FC236}">
                <a16:creationId xmlns:a16="http://schemas.microsoft.com/office/drawing/2014/main" id="{7D276BD0-C67A-E6D8-56D2-6FBEF5EE864A}"/>
              </a:ext>
            </a:extLst>
          </p:cNvPr>
          <p:cNvSpPr>
            <a:spLocks noGrp="1"/>
          </p:cNvSpPr>
          <p:nvPr>
            <p:ph idx="1"/>
          </p:nvPr>
        </p:nvSpPr>
        <p:spPr>
          <a:xfrm>
            <a:off x="826297" y="3961887"/>
            <a:ext cx="8210549" cy="5124963"/>
          </a:xfrm>
        </p:spPr>
        <p:txBody>
          <a:bodyPr/>
          <a:lstStyle>
            <a:lvl1pPr marL="270000">
              <a:defRPr/>
            </a:lvl1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Text Placeholder 5">
            <a:extLst>
              <a:ext uri="{FF2B5EF4-FFF2-40B4-BE49-F238E27FC236}">
                <a16:creationId xmlns:a16="http://schemas.microsoft.com/office/drawing/2014/main" id="{549432BA-2E1B-42D1-A3DC-7FAB8DAF805F}"/>
              </a:ext>
            </a:extLst>
          </p:cNvPr>
          <p:cNvSpPr>
            <a:spLocks noGrp="1"/>
          </p:cNvSpPr>
          <p:nvPr>
            <p:ph type="body" sz="quarter" idx="14" hasCustomPrompt="1"/>
          </p:nvPr>
        </p:nvSpPr>
        <p:spPr>
          <a:xfrm>
            <a:off x="826297" y="2497933"/>
            <a:ext cx="8210549" cy="1173956"/>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dirty="0"/>
              <a:t>Click to edit lead paragraph</a:t>
            </a:r>
          </a:p>
        </p:txBody>
      </p:sp>
      <p:sp>
        <p:nvSpPr>
          <p:cNvPr id="3" name="Footer Placeholder 4">
            <a:extLst>
              <a:ext uri="{FF2B5EF4-FFF2-40B4-BE49-F238E27FC236}">
                <a16:creationId xmlns:a16="http://schemas.microsoft.com/office/drawing/2014/main" id="{C11A069E-0702-CA5E-681C-8232D4CB279B}"/>
              </a:ext>
            </a:extLst>
          </p:cNvPr>
          <p:cNvSpPr>
            <a:spLocks noGrp="1"/>
          </p:cNvSpPr>
          <p:nvPr>
            <p:ph type="ftr" sz="quarter" idx="3"/>
          </p:nvPr>
        </p:nvSpPr>
        <p:spPr>
          <a:xfrm>
            <a:off x="12053589" y="9270840"/>
            <a:ext cx="4433892" cy="787359"/>
          </a:xfrm>
          <a:prstGeom prst="rect">
            <a:avLst/>
          </a:prstGeom>
        </p:spPr>
        <p:txBody>
          <a:bodyPr vert="horz" lIns="0" tIns="0" rIns="0" bIns="0" rtlCol="0" anchor="ctr"/>
          <a:lstStyle>
            <a:lvl1pPr algn="l">
              <a:defRPr sz="1500" b="0" i="0">
                <a:solidFill>
                  <a:schemeClr val="bg1"/>
                </a:solidFill>
                <a:latin typeface="Libre Franklin" pitchFamily="2" charset="77"/>
              </a:defRPr>
            </a:lvl1pPr>
          </a:lstStyle>
          <a:p>
            <a:r>
              <a:rPr lang="en-GB"/>
              <a:t>This document and any information contained within it is the property of Benchmark Holdings Plc and its Affiliates and is strictly confidential</a:t>
            </a:r>
          </a:p>
        </p:txBody>
      </p:sp>
      <p:sp>
        <p:nvSpPr>
          <p:cNvPr id="4" name="Slide Number Placeholder 5">
            <a:extLst>
              <a:ext uri="{FF2B5EF4-FFF2-40B4-BE49-F238E27FC236}">
                <a16:creationId xmlns:a16="http://schemas.microsoft.com/office/drawing/2014/main" id="{0EFCDD54-60B5-FB7A-645B-BC4E730F0202}"/>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bg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224686133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Two Colo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D3BDD-DB65-492D-7CA5-11DE8EDE95D3}"/>
              </a:ext>
            </a:extLst>
          </p:cNvPr>
          <p:cNvSpPr>
            <a:spLocks noGrp="1"/>
          </p:cNvSpPr>
          <p:nvPr>
            <p:ph type="title"/>
          </p:nvPr>
        </p:nvSpPr>
        <p:spPr>
          <a:xfrm>
            <a:off x="826295" y="823913"/>
            <a:ext cx="13825538" cy="927708"/>
          </a:xfrm>
          <a:prstGeom prst="rect">
            <a:avLst/>
          </a:prstGeom>
        </p:spPr>
        <p:txBody>
          <a:bodyPr/>
          <a:lstStyle/>
          <a:p>
            <a:r>
              <a:rPr lang="en-GB"/>
              <a:t>Click to edit Master title style</a:t>
            </a:r>
          </a:p>
        </p:txBody>
      </p:sp>
      <p:sp>
        <p:nvSpPr>
          <p:cNvPr id="4" name="Content Placeholder 3">
            <a:extLst>
              <a:ext uri="{FF2B5EF4-FFF2-40B4-BE49-F238E27FC236}">
                <a16:creationId xmlns:a16="http://schemas.microsoft.com/office/drawing/2014/main" id="{35CE2BBE-6836-404C-1135-BA9CDAAA648C}"/>
              </a:ext>
            </a:extLst>
          </p:cNvPr>
          <p:cNvSpPr>
            <a:spLocks noGrp="1"/>
          </p:cNvSpPr>
          <p:nvPr>
            <p:ph sz="half" idx="2"/>
          </p:nvPr>
        </p:nvSpPr>
        <p:spPr>
          <a:xfrm>
            <a:off x="9258300" y="2497933"/>
            <a:ext cx="8203404" cy="6588917"/>
          </a:xfrm>
        </p:spPr>
        <p:txBody>
          <a:bodyPr/>
          <a:lstStyle>
            <a:lvl1pPr>
              <a:defRPr sz="2100"/>
            </a:lvl1pPr>
            <a:lvl2pPr>
              <a:defRPr sz="2100"/>
            </a:lvl2pPr>
            <a:lvl3pPr>
              <a:defRPr sz="2100"/>
            </a:lvl3pPr>
            <a:lvl4pPr>
              <a:defRPr sz="2100"/>
            </a:lvl4pPr>
            <a:lvl5pPr>
              <a:defRPr sz="2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1" name="Text Placeholder 5">
            <a:extLst>
              <a:ext uri="{FF2B5EF4-FFF2-40B4-BE49-F238E27FC236}">
                <a16:creationId xmlns:a16="http://schemas.microsoft.com/office/drawing/2014/main" id="{F540508B-39E9-E855-3441-ED3F035DA400}"/>
              </a:ext>
            </a:extLst>
          </p:cNvPr>
          <p:cNvSpPr>
            <a:spLocks noGrp="1"/>
          </p:cNvSpPr>
          <p:nvPr>
            <p:ph type="body" sz="quarter" idx="14" hasCustomPrompt="1"/>
          </p:nvPr>
        </p:nvSpPr>
        <p:spPr>
          <a:xfrm>
            <a:off x="826296" y="2497932"/>
            <a:ext cx="6878868" cy="6588915"/>
          </a:xfrm>
        </p:spPr>
        <p:txBody>
          <a:bodyPr/>
          <a:lstStyle>
            <a:lvl1pPr marL="0" indent="0">
              <a:buNone/>
              <a:defRPr lang="en-GB" sz="2700" b="1" i="0" kern="1200" dirty="0">
                <a:solidFill>
                  <a:schemeClr val="accent3"/>
                </a:solidFill>
                <a:latin typeface="+mn-lt"/>
                <a:ea typeface="+mn-ea"/>
                <a:cs typeface="+mn-cs"/>
              </a:defRPr>
            </a:lvl1pPr>
          </a:lstStyle>
          <a:p>
            <a:pPr marL="0" lvl="0" indent="0" algn="l" defTabSz="1371600" rtl="0" eaLnBrk="1" latinLnBrk="0" hangingPunct="1">
              <a:lnSpc>
                <a:spcPct val="100000"/>
              </a:lnSpc>
              <a:spcBef>
                <a:spcPts val="0"/>
              </a:spcBef>
              <a:spcAft>
                <a:spcPts val="1200"/>
              </a:spcAft>
              <a:buFont typeface="Arial" panose="020B0604020202020204" pitchFamily="34" charset="0"/>
              <a:buNone/>
            </a:pPr>
            <a:r>
              <a:rPr lang="en-GB"/>
              <a:t>Click to edit lead paragraph</a:t>
            </a:r>
          </a:p>
        </p:txBody>
      </p:sp>
      <p:sp>
        <p:nvSpPr>
          <p:cNvPr id="5" name="Slide Number Placeholder 5">
            <a:extLst>
              <a:ext uri="{FF2B5EF4-FFF2-40B4-BE49-F238E27FC236}">
                <a16:creationId xmlns:a16="http://schemas.microsoft.com/office/drawing/2014/main" id="{6927C173-E5D2-AB53-B9F0-046E1180EADA}"/>
              </a:ext>
            </a:extLst>
          </p:cNvPr>
          <p:cNvSpPr>
            <a:spLocks noGrp="1"/>
          </p:cNvSpPr>
          <p:nvPr>
            <p:ph type="sldNum" sz="quarter" idx="4"/>
          </p:nvPr>
        </p:nvSpPr>
        <p:spPr>
          <a:xfrm>
            <a:off x="16648388" y="9270842"/>
            <a:ext cx="813320" cy="787358"/>
          </a:xfrm>
          <a:prstGeom prst="rect">
            <a:avLst/>
          </a:prstGeom>
        </p:spPr>
        <p:txBody>
          <a:bodyPr vert="horz" lIns="0" tIns="0" rIns="0" bIns="0" rtlCol="0" anchor="ctr"/>
          <a:lstStyle>
            <a:lvl1pPr algn="r">
              <a:defRPr sz="1500" b="0" i="0">
                <a:solidFill>
                  <a:schemeClr val="tx1"/>
                </a:solidFill>
                <a:latin typeface="Libre Franklin" pitchFamily="2" charset="77"/>
              </a:defRPr>
            </a:lvl1pPr>
          </a:lstStyle>
          <a:p>
            <a:fld id="{9FD02B3C-33FD-B645-B190-205BB2A23762}" type="slidenum">
              <a:rPr lang="en-GB" smtClean="0"/>
              <a:pPr/>
              <a:t>‹#›</a:t>
            </a:fld>
            <a:endParaRPr lang="en-GB"/>
          </a:p>
        </p:txBody>
      </p:sp>
    </p:spTree>
    <p:extLst>
      <p:ext uri="{BB962C8B-B14F-4D97-AF65-F5344CB8AC3E}">
        <p14:creationId xmlns:p14="http://schemas.microsoft.com/office/powerpoint/2010/main" val="1975539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image" Target="../media/image3.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image" Target="../media/image2.png"/><Relationship Id="rId2" Type="http://schemas.openxmlformats.org/officeDocument/2006/relationships/slideLayout" Target="../slideLayouts/slideLayout17.xml"/><Relationship Id="rId16" Type="http://schemas.openxmlformats.org/officeDocument/2006/relationships/theme" Target="../theme/theme2.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2.xml"/><Relationship Id="rId1"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2.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18" Type="http://schemas.openxmlformats.org/officeDocument/2006/relationships/image" Target="../media/image2.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17" Type="http://schemas.openxmlformats.org/officeDocument/2006/relationships/theme" Target="../theme/theme5.xml"/><Relationship Id="rId2" Type="http://schemas.openxmlformats.org/officeDocument/2006/relationships/slideLayout" Target="../slideLayouts/slideLayout45.xml"/><Relationship Id="rId16" Type="http://schemas.openxmlformats.org/officeDocument/2006/relationships/slideLayout" Target="../slideLayouts/slideLayout59.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5" Type="http://schemas.openxmlformats.org/officeDocument/2006/relationships/slideLayout" Target="../slideLayouts/slideLayout58.xml"/><Relationship Id="rId10" Type="http://schemas.openxmlformats.org/officeDocument/2006/relationships/slideLayout" Target="../slideLayouts/slideLayout53.xml"/><Relationship Id="rId19" Type="http://schemas.openxmlformats.org/officeDocument/2006/relationships/image" Target="../media/image3.png"/><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4582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4" r:id="rId1"/>
    <p:sldLayoutId id="2147483661" r:id="rId2"/>
    <p:sldLayoutId id="2147483665" r:id="rId3"/>
    <p:sldLayoutId id="2147483666" r:id="rId4"/>
    <p:sldLayoutId id="2147483667" r:id="rId5"/>
    <p:sldLayoutId id="2147483668" r:id="rId6"/>
    <p:sldLayoutId id="2147483670" r:id="rId7"/>
    <p:sldLayoutId id="2147483683" r:id="rId8"/>
    <p:sldLayoutId id="2147483669" r:id="rId9"/>
    <p:sldLayoutId id="2147483655" r:id="rId10"/>
    <p:sldLayoutId id="2147483686" r:id="rId11"/>
    <p:sldLayoutId id="2147483692" r:id="rId12"/>
    <p:sldLayoutId id="2147483694" r:id="rId13"/>
    <p:sldLayoutId id="2147483696" r:id="rId14"/>
    <p:sldLayoutId id="2147483746" r:id="rId15"/>
  </p:sldLayoutIdLst>
  <p:txStyles>
    <p:titleStyle>
      <a:lvl1pPr algn="ctr" defTabSz="914400" rtl="0" eaLnBrk="1" latinLnBrk="0" hangingPunct="1">
        <a:spcBef>
          <a:spcPct val="0"/>
        </a:spcBef>
        <a:buNone/>
        <a:defRPr sz="44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35645A-998D-8344-26D8-BE76415D9D3B}"/>
              </a:ext>
            </a:extLst>
          </p:cNvPr>
          <p:cNvSpPr>
            <a:spLocks noGrp="1"/>
          </p:cNvSpPr>
          <p:nvPr>
            <p:ph type="title"/>
          </p:nvPr>
        </p:nvSpPr>
        <p:spPr>
          <a:xfrm>
            <a:off x="1257300" y="547688"/>
            <a:ext cx="15773400" cy="1989137"/>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8DEA1C8-9416-86BD-6FA8-8F4F8FFEBBDC}"/>
              </a:ext>
            </a:extLst>
          </p:cNvPr>
          <p:cNvSpPr>
            <a:spLocks noGrp="1"/>
          </p:cNvSpPr>
          <p:nvPr>
            <p:ph type="body" idx="1"/>
          </p:nvPr>
        </p:nvSpPr>
        <p:spPr>
          <a:xfrm>
            <a:off x="1257300" y="2738438"/>
            <a:ext cx="15773400" cy="652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361F38-5C3D-88B8-B7AE-87A3AB0C9A62}"/>
              </a:ext>
            </a:extLst>
          </p:cNvPr>
          <p:cNvSpPr>
            <a:spLocks noGrp="1"/>
          </p:cNvSpPr>
          <p:nvPr>
            <p:ph type="dt" sz="half" idx="2"/>
          </p:nvPr>
        </p:nvSpPr>
        <p:spPr>
          <a:xfrm>
            <a:off x="2223024" y="9534525"/>
            <a:ext cx="4114800" cy="547688"/>
          </a:xfrm>
          <a:prstGeom prst="rect">
            <a:avLst/>
          </a:prstGeom>
        </p:spPr>
        <p:txBody>
          <a:bodyPr vert="horz" lIns="91440" tIns="45720" rIns="91440" bIns="45720" rtlCol="0" anchor="ctr"/>
          <a:lstStyle>
            <a:lvl1pPr algn="l">
              <a:defRPr sz="1200">
                <a:solidFill>
                  <a:schemeClr val="tx1">
                    <a:tint val="82000"/>
                  </a:schemeClr>
                </a:solidFill>
              </a:defRPr>
            </a:lvl1p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D46C8510-7801-7A91-2A64-C6631596B393}"/>
              </a:ext>
            </a:extLst>
          </p:cNvPr>
          <p:cNvSpPr>
            <a:spLocks noGrp="1"/>
          </p:cNvSpPr>
          <p:nvPr>
            <p:ph type="ftr" sz="quarter" idx="3"/>
          </p:nvPr>
        </p:nvSpPr>
        <p:spPr>
          <a:xfrm>
            <a:off x="6528324" y="9534525"/>
            <a:ext cx="6172200" cy="547688"/>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E38241E-ADA6-374A-AD94-CF6EE8F65D7C}"/>
              </a:ext>
            </a:extLst>
          </p:cNvPr>
          <p:cNvSpPr>
            <a:spLocks noGrp="1"/>
          </p:cNvSpPr>
          <p:nvPr>
            <p:ph type="sldNum" sz="quarter" idx="4"/>
          </p:nvPr>
        </p:nvSpPr>
        <p:spPr>
          <a:xfrm>
            <a:off x="12915900" y="9534525"/>
            <a:ext cx="4114800" cy="547688"/>
          </a:xfrm>
          <a:prstGeom prst="rect">
            <a:avLst/>
          </a:prstGeom>
        </p:spPr>
        <p:txBody>
          <a:bodyPr vert="horz" lIns="91440" tIns="45720" rIns="91440" bIns="45720" rtlCol="0" anchor="ctr"/>
          <a:lstStyle>
            <a:lvl1pPr algn="r">
              <a:defRPr sz="1200">
                <a:solidFill>
                  <a:schemeClr val="tx1">
                    <a:tint val="82000"/>
                  </a:schemeClr>
                </a:solidFill>
              </a:defRPr>
            </a:lvl1pPr>
          </a:lstStyle>
          <a:p>
            <a:fld id="{BB02B8B2-BBE3-4F56-82DC-B2329E34E9F1}" type="slidenum">
              <a:rPr lang="en-US" smtClean="0"/>
              <a:t>‹#›</a:t>
            </a:fld>
            <a:endParaRPr lang="en-US"/>
          </a:p>
        </p:txBody>
      </p:sp>
      <p:pic>
        <p:nvPicPr>
          <p:cNvPr id="7" name="Picture 6" descr="A blue and green circle with white text&#10;&#10;AI-generated content may be incorrect.">
            <a:extLst>
              <a:ext uri="{FF2B5EF4-FFF2-40B4-BE49-F238E27FC236}">
                <a16:creationId xmlns:a16="http://schemas.microsoft.com/office/drawing/2014/main" id="{7624D0BD-390C-65CF-9DAD-2FE1C27ED049}"/>
              </a:ext>
            </a:extLst>
          </p:cNvPr>
          <p:cNvPicPr>
            <a:picLocks noChangeAspect="1"/>
          </p:cNvPicPr>
          <p:nvPr userDrawn="1"/>
        </p:nvPicPr>
        <p:blipFill>
          <a:blip r:embed="rId17"/>
          <a:srcRect l="4942" t="1917" r="7619" b="31412"/>
          <a:stretch>
            <a:fillRect/>
          </a:stretch>
        </p:blipFill>
        <p:spPr>
          <a:xfrm>
            <a:off x="548514" y="8271914"/>
            <a:ext cx="1417571" cy="1450080"/>
          </a:xfrm>
          <a:prstGeom prst="rect">
            <a:avLst/>
          </a:prstGeom>
        </p:spPr>
      </p:pic>
      <p:pic>
        <p:nvPicPr>
          <p:cNvPr id="27" name="Picture 26">
            <a:extLst>
              <a:ext uri="{FF2B5EF4-FFF2-40B4-BE49-F238E27FC236}">
                <a16:creationId xmlns:a16="http://schemas.microsoft.com/office/drawing/2014/main" id="{4D544290-06A9-E5DA-F134-FB0B64FDC28E}"/>
              </a:ext>
            </a:extLst>
          </p:cNvPr>
          <p:cNvPicPr>
            <a:picLocks noChangeAspect="1"/>
          </p:cNvPicPr>
          <p:nvPr userDrawn="1"/>
        </p:nvPicPr>
        <p:blipFill>
          <a:blip r:embed="rId18"/>
          <a:stretch>
            <a:fillRect/>
          </a:stretch>
        </p:blipFill>
        <p:spPr>
          <a:xfrm>
            <a:off x="15414126" y="9486900"/>
            <a:ext cx="2264274" cy="233220"/>
          </a:xfrm>
          <a:prstGeom prst="rect">
            <a:avLst/>
          </a:prstGeom>
        </p:spPr>
      </p:pic>
    </p:spTree>
    <p:extLst>
      <p:ext uri="{BB962C8B-B14F-4D97-AF65-F5344CB8AC3E}">
        <p14:creationId xmlns:p14="http://schemas.microsoft.com/office/powerpoint/2010/main" val="1181868271"/>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7" r:id="rId10"/>
    <p:sldLayoutId id="2147483688" r:id="rId11"/>
    <p:sldLayoutId id="2147483689" r:id="rId12"/>
    <p:sldLayoutId id="2147483693" r:id="rId13"/>
    <p:sldLayoutId id="2147483695" r:id="rId14"/>
    <p:sldLayoutId id="214748372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4178171"/>
      </p:ext>
    </p:extLst>
  </p:cSld>
  <p:clrMap bg1="lt1" tx1="dk1" bg2="lt2" tx2="dk2" accent1="accent1" accent2="accent2" accent3="accent3" accent4="accent4" accent5="accent5" accent6="accent6" hlink="hlink" folHlink="folHlink"/>
  <p:sldLayoutIdLst>
    <p:sldLayoutId id="2147483685" r:id="rId1"/>
    <p:sldLayoutId id="214748368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35645A-998D-8344-26D8-BE76415D9D3B}"/>
              </a:ext>
            </a:extLst>
          </p:cNvPr>
          <p:cNvSpPr>
            <a:spLocks noGrp="1"/>
          </p:cNvSpPr>
          <p:nvPr>
            <p:ph type="title"/>
          </p:nvPr>
        </p:nvSpPr>
        <p:spPr>
          <a:xfrm>
            <a:off x="1257300" y="547688"/>
            <a:ext cx="15773400" cy="1989137"/>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8DEA1C8-9416-86BD-6FA8-8F4F8FFEBBDC}"/>
              </a:ext>
            </a:extLst>
          </p:cNvPr>
          <p:cNvSpPr>
            <a:spLocks noGrp="1"/>
          </p:cNvSpPr>
          <p:nvPr>
            <p:ph type="body" idx="1"/>
          </p:nvPr>
        </p:nvSpPr>
        <p:spPr>
          <a:xfrm>
            <a:off x="1257300" y="2738438"/>
            <a:ext cx="15773400" cy="652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361F38-5C3D-88B8-B7AE-87A3AB0C9A62}"/>
              </a:ext>
            </a:extLst>
          </p:cNvPr>
          <p:cNvSpPr>
            <a:spLocks noGrp="1"/>
          </p:cNvSpPr>
          <p:nvPr>
            <p:ph type="dt" sz="half" idx="2"/>
          </p:nvPr>
        </p:nvSpPr>
        <p:spPr>
          <a:xfrm>
            <a:off x="2223024" y="9534525"/>
            <a:ext cx="4114800" cy="547688"/>
          </a:xfrm>
          <a:prstGeom prst="rect">
            <a:avLst/>
          </a:prstGeom>
        </p:spPr>
        <p:txBody>
          <a:bodyPr vert="horz" lIns="91440" tIns="45720" rIns="91440" bIns="45720" rtlCol="0" anchor="ctr"/>
          <a:lstStyle>
            <a:lvl1pPr algn="l">
              <a:defRPr sz="1200">
                <a:solidFill>
                  <a:schemeClr val="tx1">
                    <a:tint val="82000"/>
                  </a:schemeClr>
                </a:solidFill>
              </a:defRPr>
            </a:lvl1p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D46C8510-7801-7A91-2A64-C6631596B393}"/>
              </a:ext>
            </a:extLst>
          </p:cNvPr>
          <p:cNvSpPr>
            <a:spLocks noGrp="1"/>
          </p:cNvSpPr>
          <p:nvPr>
            <p:ph type="ftr" sz="quarter" idx="3"/>
          </p:nvPr>
        </p:nvSpPr>
        <p:spPr>
          <a:xfrm>
            <a:off x="6528324" y="9534525"/>
            <a:ext cx="6172200" cy="547688"/>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E38241E-ADA6-374A-AD94-CF6EE8F65D7C}"/>
              </a:ext>
            </a:extLst>
          </p:cNvPr>
          <p:cNvSpPr>
            <a:spLocks noGrp="1"/>
          </p:cNvSpPr>
          <p:nvPr>
            <p:ph type="sldNum" sz="quarter" idx="4"/>
          </p:nvPr>
        </p:nvSpPr>
        <p:spPr>
          <a:xfrm>
            <a:off x="12915900" y="9534525"/>
            <a:ext cx="4114800" cy="547688"/>
          </a:xfrm>
          <a:prstGeom prst="rect">
            <a:avLst/>
          </a:prstGeom>
        </p:spPr>
        <p:txBody>
          <a:bodyPr vert="horz" lIns="91440" tIns="45720" rIns="91440" bIns="45720" rtlCol="0" anchor="ctr"/>
          <a:lstStyle>
            <a:lvl1pPr algn="r">
              <a:defRPr sz="1200">
                <a:solidFill>
                  <a:schemeClr val="tx1">
                    <a:tint val="82000"/>
                  </a:schemeClr>
                </a:solidFill>
              </a:defRPr>
            </a:lvl1pPr>
          </a:lstStyle>
          <a:p>
            <a:fld id="{BB02B8B2-BBE3-4F56-82DC-B2329E34E9F1}" type="slidenum">
              <a:rPr lang="en-US" smtClean="0"/>
              <a:t>‹#›</a:t>
            </a:fld>
            <a:endParaRPr lang="en-US"/>
          </a:p>
        </p:txBody>
      </p:sp>
      <p:pic>
        <p:nvPicPr>
          <p:cNvPr id="7" name="Picture 6" descr="A blue and green circle with white text&#10;&#10;AI-generated content may be incorrect.">
            <a:extLst>
              <a:ext uri="{FF2B5EF4-FFF2-40B4-BE49-F238E27FC236}">
                <a16:creationId xmlns:a16="http://schemas.microsoft.com/office/drawing/2014/main" id="{7624D0BD-390C-65CF-9DAD-2FE1C27ED049}"/>
              </a:ext>
            </a:extLst>
          </p:cNvPr>
          <p:cNvPicPr>
            <a:picLocks noChangeAspect="1"/>
          </p:cNvPicPr>
          <p:nvPr userDrawn="1"/>
        </p:nvPicPr>
        <p:blipFill>
          <a:blip r:embed="rId13"/>
          <a:srcRect l="4942" t="1917" r="7619" b="31412"/>
          <a:stretch>
            <a:fillRect/>
          </a:stretch>
        </p:blipFill>
        <p:spPr>
          <a:xfrm>
            <a:off x="548514" y="8271914"/>
            <a:ext cx="1417571" cy="1450080"/>
          </a:xfrm>
          <a:prstGeom prst="rect">
            <a:avLst/>
          </a:prstGeom>
        </p:spPr>
      </p:pic>
      <p:pic>
        <p:nvPicPr>
          <p:cNvPr id="27" name="Picture 26">
            <a:extLst>
              <a:ext uri="{FF2B5EF4-FFF2-40B4-BE49-F238E27FC236}">
                <a16:creationId xmlns:a16="http://schemas.microsoft.com/office/drawing/2014/main" id="{4D544290-06A9-E5DA-F134-FB0B64FDC28E}"/>
              </a:ext>
            </a:extLst>
          </p:cNvPr>
          <p:cNvPicPr>
            <a:picLocks noChangeAspect="1"/>
          </p:cNvPicPr>
          <p:nvPr userDrawn="1"/>
        </p:nvPicPr>
        <p:blipFill>
          <a:blip r:embed="rId14"/>
          <a:stretch>
            <a:fillRect/>
          </a:stretch>
        </p:blipFill>
        <p:spPr>
          <a:xfrm>
            <a:off x="15414126" y="9486900"/>
            <a:ext cx="2264274" cy="233220"/>
          </a:xfrm>
          <a:prstGeom prst="rect">
            <a:avLst/>
          </a:prstGeom>
        </p:spPr>
      </p:pic>
    </p:spTree>
    <p:extLst>
      <p:ext uri="{BB962C8B-B14F-4D97-AF65-F5344CB8AC3E}">
        <p14:creationId xmlns:p14="http://schemas.microsoft.com/office/powerpoint/2010/main" val="26814449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35645A-998D-8344-26D8-BE76415D9D3B}"/>
              </a:ext>
            </a:extLst>
          </p:cNvPr>
          <p:cNvSpPr>
            <a:spLocks noGrp="1"/>
          </p:cNvSpPr>
          <p:nvPr>
            <p:ph type="title"/>
          </p:nvPr>
        </p:nvSpPr>
        <p:spPr>
          <a:xfrm>
            <a:off x="1257300" y="547688"/>
            <a:ext cx="15773400" cy="198913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8DEA1C8-9416-86BD-6FA8-8F4F8FFEBBDC}"/>
              </a:ext>
            </a:extLst>
          </p:cNvPr>
          <p:cNvSpPr>
            <a:spLocks noGrp="1"/>
          </p:cNvSpPr>
          <p:nvPr>
            <p:ph type="body" idx="1"/>
          </p:nvPr>
        </p:nvSpPr>
        <p:spPr>
          <a:xfrm>
            <a:off x="1257300" y="2738438"/>
            <a:ext cx="15773400" cy="6527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361F38-5C3D-88B8-B7AE-87A3AB0C9A62}"/>
              </a:ext>
            </a:extLst>
          </p:cNvPr>
          <p:cNvSpPr>
            <a:spLocks noGrp="1"/>
          </p:cNvSpPr>
          <p:nvPr>
            <p:ph type="dt" sz="half" idx="2"/>
          </p:nvPr>
        </p:nvSpPr>
        <p:spPr>
          <a:xfrm>
            <a:off x="2223024" y="9534525"/>
            <a:ext cx="4114800" cy="547688"/>
          </a:xfrm>
          <a:prstGeom prst="rect">
            <a:avLst/>
          </a:prstGeom>
        </p:spPr>
        <p:txBody>
          <a:bodyPr vert="horz" lIns="91440" tIns="45720" rIns="91440" bIns="45720" rtlCol="0" anchor="ctr"/>
          <a:lstStyle>
            <a:lvl1pPr algn="l">
              <a:defRPr sz="1200">
                <a:solidFill>
                  <a:schemeClr val="tx1">
                    <a:tint val="82000"/>
                  </a:schemeClr>
                </a:solidFill>
              </a:defRPr>
            </a:lvl1pPr>
          </a:lstStyle>
          <a:p>
            <a:fld id="{E8001333-D983-434D-B01D-C838606FC9BA}" type="datetimeFigureOut">
              <a:rPr lang="en-US" smtClean="0"/>
              <a:t>6/3/2026</a:t>
            </a:fld>
            <a:endParaRPr lang="en-US"/>
          </a:p>
        </p:txBody>
      </p:sp>
      <p:sp>
        <p:nvSpPr>
          <p:cNvPr id="5" name="Footer Placeholder 4">
            <a:extLst>
              <a:ext uri="{FF2B5EF4-FFF2-40B4-BE49-F238E27FC236}">
                <a16:creationId xmlns:a16="http://schemas.microsoft.com/office/drawing/2014/main" id="{D46C8510-7801-7A91-2A64-C6631596B393}"/>
              </a:ext>
            </a:extLst>
          </p:cNvPr>
          <p:cNvSpPr>
            <a:spLocks noGrp="1"/>
          </p:cNvSpPr>
          <p:nvPr>
            <p:ph type="ftr" sz="quarter" idx="3"/>
          </p:nvPr>
        </p:nvSpPr>
        <p:spPr>
          <a:xfrm>
            <a:off x="6528324" y="9534525"/>
            <a:ext cx="6172200" cy="547688"/>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E38241E-ADA6-374A-AD94-CF6EE8F65D7C}"/>
              </a:ext>
            </a:extLst>
          </p:cNvPr>
          <p:cNvSpPr>
            <a:spLocks noGrp="1"/>
          </p:cNvSpPr>
          <p:nvPr>
            <p:ph type="sldNum" sz="quarter" idx="4"/>
          </p:nvPr>
        </p:nvSpPr>
        <p:spPr>
          <a:xfrm>
            <a:off x="12915900" y="9534525"/>
            <a:ext cx="4114800" cy="547688"/>
          </a:xfrm>
          <a:prstGeom prst="rect">
            <a:avLst/>
          </a:prstGeom>
        </p:spPr>
        <p:txBody>
          <a:bodyPr vert="horz" lIns="91440" tIns="45720" rIns="91440" bIns="45720" rtlCol="0" anchor="ctr"/>
          <a:lstStyle>
            <a:lvl1pPr algn="r">
              <a:defRPr sz="1200">
                <a:solidFill>
                  <a:schemeClr val="tx1">
                    <a:tint val="82000"/>
                  </a:schemeClr>
                </a:solidFill>
              </a:defRPr>
            </a:lvl1pPr>
          </a:lstStyle>
          <a:p>
            <a:fld id="{BB02B8B2-BBE3-4F56-82DC-B2329E34E9F1}" type="slidenum">
              <a:rPr lang="en-US" smtClean="0"/>
              <a:t>‹#›</a:t>
            </a:fld>
            <a:endParaRPr lang="en-US"/>
          </a:p>
        </p:txBody>
      </p:sp>
      <p:pic>
        <p:nvPicPr>
          <p:cNvPr id="7" name="Picture 6" descr="A blue and green circle with white text&#10;&#10;AI-generated content may be incorrect.">
            <a:extLst>
              <a:ext uri="{FF2B5EF4-FFF2-40B4-BE49-F238E27FC236}">
                <a16:creationId xmlns:a16="http://schemas.microsoft.com/office/drawing/2014/main" id="{7624D0BD-390C-65CF-9DAD-2FE1C27ED049}"/>
              </a:ext>
            </a:extLst>
          </p:cNvPr>
          <p:cNvPicPr>
            <a:picLocks noChangeAspect="1"/>
          </p:cNvPicPr>
          <p:nvPr userDrawn="1"/>
        </p:nvPicPr>
        <p:blipFill>
          <a:blip r:embed="rId18"/>
          <a:srcRect l="4942" t="1917" r="7619" b="31412"/>
          <a:stretch>
            <a:fillRect/>
          </a:stretch>
        </p:blipFill>
        <p:spPr>
          <a:xfrm>
            <a:off x="548514" y="8271914"/>
            <a:ext cx="1417571" cy="1450080"/>
          </a:xfrm>
          <a:prstGeom prst="rect">
            <a:avLst/>
          </a:prstGeom>
        </p:spPr>
      </p:pic>
      <p:pic>
        <p:nvPicPr>
          <p:cNvPr id="27" name="Picture 26">
            <a:extLst>
              <a:ext uri="{FF2B5EF4-FFF2-40B4-BE49-F238E27FC236}">
                <a16:creationId xmlns:a16="http://schemas.microsoft.com/office/drawing/2014/main" id="{4D544290-06A9-E5DA-F134-FB0B64FDC28E}"/>
              </a:ext>
            </a:extLst>
          </p:cNvPr>
          <p:cNvPicPr>
            <a:picLocks noChangeAspect="1"/>
          </p:cNvPicPr>
          <p:nvPr userDrawn="1"/>
        </p:nvPicPr>
        <p:blipFill>
          <a:blip r:embed="rId19"/>
          <a:stretch>
            <a:fillRect/>
          </a:stretch>
        </p:blipFill>
        <p:spPr>
          <a:xfrm>
            <a:off x="15414126" y="9486900"/>
            <a:ext cx="2264274" cy="233220"/>
          </a:xfrm>
          <a:prstGeom prst="rect">
            <a:avLst/>
          </a:prstGeom>
        </p:spPr>
      </p:pic>
    </p:spTree>
    <p:extLst>
      <p:ext uri="{BB962C8B-B14F-4D97-AF65-F5344CB8AC3E}">
        <p14:creationId xmlns:p14="http://schemas.microsoft.com/office/powerpoint/2010/main" val="3739828229"/>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4.jpeg"/><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30.svg"/></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22.xml"/><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2.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slideLayout" Target="../slideLayouts/slideLayout22.xml"/><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0.xml"/><Relationship Id="rId5" Type="http://schemas.openxmlformats.org/officeDocument/2006/relationships/image" Target="../media/image49.jpeg"/><Relationship Id="rId4" Type="http://schemas.openxmlformats.org/officeDocument/2006/relationships/image" Target="../media/image48.jpeg"/></Relationships>
</file>

<file path=ppt/slides/_rels/slide1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notesSlide" Target="../notesSlides/notesSlide8.xml"/><Relationship Id="rId1" Type="http://schemas.openxmlformats.org/officeDocument/2006/relationships/slideLayout" Target="../slideLayouts/slideLayout26.xml"/><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1.xml"/><Relationship Id="rId4" Type="http://schemas.openxmlformats.org/officeDocument/2006/relationships/image" Target="../media/image55.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6.png"/><Relationship Id="rId1" Type="http://schemas.openxmlformats.org/officeDocument/2006/relationships/slideLayout" Target="../slideLayouts/slideLayout2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9.png"/><Relationship Id="rId3" Type="http://schemas.openxmlformats.org/officeDocument/2006/relationships/image" Target="../media/image60.png"/><Relationship Id="rId7" Type="http://schemas.openxmlformats.org/officeDocument/2006/relationships/image" Target="../media/image63.png"/><Relationship Id="rId12" Type="http://schemas.openxmlformats.org/officeDocument/2006/relationships/image" Target="../media/image68.png"/><Relationship Id="rId2" Type="http://schemas.openxmlformats.org/officeDocument/2006/relationships/image" Target="../media/image59.png"/><Relationship Id="rId1" Type="http://schemas.openxmlformats.org/officeDocument/2006/relationships/slideLayout" Target="../slideLayouts/slideLayout22.xml"/><Relationship Id="rId6" Type="http://schemas.openxmlformats.org/officeDocument/2006/relationships/image" Target="../media/image62.pn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png"/><Relationship Id="rId4" Type="http://schemas.microsoft.com/office/2007/relationships/hdphoto" Target="../media/hdphoto1.wdp"/><Relationship Id="rId9" Type="http://schemas.openxmlformats.org/officeDocument/2006/relationships/image" Target="../media/image65.png"/></Relationships>
</file>

<file path=ppt/slides/_rels/slide2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g"/><Relationship Id="rId1" Type="http://schemas.openxmlformats.org/officeDocument/2006/relationships/slideLayout" Target="../slideLayouts/slideLayout25.xml"/><Relationship Id="rId4" Type="http://schemas.openxmlformats.org/officeDocument/2006/relationships/image" Target="../media/image72.png"/></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1.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emf"/><Relationship Id="rId7" Type="http://schemas.openxmlformats.org/officeDocument/2006/relationships/image" Target="../media/image88.emf"/><Relationship Id="rId2" Type="http://schemas.openxmlformats.org/officeDocument/2006/relationships/image" Target="../media/image83.png"/><Relationship Id="rId1" Type="http://schemas.openxmlformats.org/officeDocument/2006/relationships/slideLayout" Target="../slideLayouts/slideLayout30.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jpeg"/></Relationships>
</file>

<file path=ppt/slides/_rels/slide25.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90.png"/><Relationship Id="rId7" Type="http://schemas.openxmlformats.org/officeDocument/2006/relationships/image" Target="../media/image93.svg"/><Relationship Id="rId2" Type="http://schemas.openxmlformats.org/officeDocument/2006/relationships/notesSlide" Target="../notesSlides/notesSlide10.xml"/><Relationship Id="rId1" Type="http://schemas.openxmlformats.org/officeDocument/2006/relationships/slideLayout" Target="../slideLayouts/slideLayout22.xml"/><Relationship Id="rId6" Type="http://schemas.openxmlformats.org/officeDocument/2006/relationships/image" Target="../media/image92.png"/><Relationship Id="rId5" Type="http://schemas.openxmlformats.org/officeDocument/2006/relationships/image" Target="../media/image91.jpeg"/><Relationship Id="rId4" Type="http://schemas.microsoft.com/office/2007/relationships/hdphoto" Target="../media/hdphoto2.wdp"/><Relationship Id="rId9" Type="http://schemas.openxmlformats.org/officeDocument/2006/relationships/image" Target="../media/image94.jpeg"/></Relationships>
</file>

<file path=ppt/slides/_rels/slide26.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2" Type="http://schemas.openxmlformats.org/officeDocument/2006/relationships/image" Target="../media/image96.tif"/><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7.png"/><Relationship Id="rId1" Type="http://schemas.openxmlformats.org/officeDocument/2006/relationships/slideLayout" Target="../slideLayouts/slideLayout2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99.png"/><Relationship Id="rId7" Type="http://schemas.openxmlformats.org/officeDocument/2006/relationships/diagramData" Target="../diagrams/data5.xml"/><Relationship Id="rId2" Type="http://schemas.openxmlformats.org/officeDocument/2006/relationships/image" Target="../media/image98.png"/><Relationship Id="rId1" Type="http://schemas.openxmlformats.org/officeDocument/2006/relationships/slideLayout" Target="../slideLayouts/slideLayout29.xml"/><Relationship Id="rId6" Type="http://schemas.openxmlformats.org/officeDocument/2006/relationships/image" Target="../media/image102.png"/><Relationship Id="rId11" Type="http://schemas.microsoft.com/office/2007/relationships/diagramDrawing" Target="../diagrams/drawing5.xml"/><Relationship Id="rId5" Type="http://schemas.openxmlformats.org/officeDocument/2006/relationships/image" Target="../media/image101.png"/><Relationship Id="rId10" Type="http://schemas.openxmlformats.org/officeDocument/2006/relationships/diagramColors" Target="../diagrams/colors5.xml"/><Relationship Id="rId4" Type="http://schemas.openxmlformats.org/officeDocument/2006/relationships/image" Target="../media/image100.png"/><Relationship Id="rId9"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notesSlide" Target="../notesSlides/notesSlid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07.png"/><Relationship Id="rId2" Type="http://schemas.openxmlformats.org/officeDocument/2006/relationships/diagramData" Target="../diagrams/data6.xml"/><Relationship Id="rId1" Type="http://schemas.openxmlformats.org/officeDocument/2006/relationships/slideLayout" Target="../slideLayouts/slideLayout2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E6DBB50-D8C1-E74B-2D70-E308B4B7F76F}"/>
              </a:ext>
            </a:extLst>
          </p:cNvPr>
          <p:cNvSpPr>
            <a:spLocks noGrp="1"/>
          </p:cNvSpPr>
          <p:nvPr>
            <p:ph type="subTitle" idx="1"/>
          </p:nvPr>
        </p:nvSpPr>
        <p:spPr>
          <a:xfrm>
            <a:off x="6146557" y="6151612"/>
            <a:ext cx="10105208" cy="2743200"/>
          </a:xfrm>
        </p:spPr>
        <p:txBody>
          <a:bodyPr/>
          <a:lstStyle/>
          <a:p>
            <a:pPr algn="r"/>
            <a:r>
              <a:rPr lang="en-US" dirty="0"/>
              <a:t>Rombaut Geert*, Lenzi, Francesco, SETIAWAN Wahyudi </a:t>
            </a:r>
          </a:p>
        </p:txBody>
      </p:sp>
      <p:sp>
        <p:nvSpPr>
          <p:cNvPr id="2" name="Title 1">
            <a:extLst>
              <a:ext uri="{FF2B5EF4-FFF2-40B4-BE49-F238E27FC236}">
                <a16:creationId xmlns:a16="http://schemas.microsoft.com/office/drawing/2014/main" id="{EAF4E1FC-04FD-5243-D28A-A3C6092959DF}"/>
              </a:ext>
            </a:extLst>
          </p:cNvPr>
          <p:cNvSpPr>
            <a:spLocks noGrp="1"/>
          </p:cNvSpPr>
          <p:nvPr>
            <p:ph type="ctrTitle"/>
          </p:nvPr>
        </p:nvSpPr>
        <p:spPr>
          <a:xfrm>
            <a:off x="3815409" y="3144742"/>
            <a:ext cx="13633600" cy="3117467"/>
          </a:xfrm>
        </p:spPr>
        <p:txBody>
          <a:bodyPr/>
          <a:lstStyle/>
          <a:p>
            <a:pPr algn="r">
              <a:lnSpc>
                <a:spcPct val="100000"/>
              </a:lnSpc>
            </a:pPr>
            <a:r>
              <a:rPr lang="en-US" sz="4000" dirty="0"/>
              <a:t>UNLOCKING STANDARDIZED AND BIOSECURE ARTEMIA PRODUCTION THROUGH THE LIVE FOOD PERFORMANCE PROGRAM </a:t>
            </a:r>
            <a:r>
              <a:rPr lang="en-US" sz="3200" dirty="0"/>
              <a:t>: </a:t>
            </a:r>
            <a:br>
              <a:rPr lang="en-US" sz="3200" dirty="0"/>
            </a:br>
            <a:r>
              <a:rPr lang="en-US" sz="2800" dirty="0"/>
              <a:t>A NEW INTEGRATED APPROACH FOR HIGH QUALITY FRY AND PL OUTPUT</a:t>
            </a:r>
            <a:endParaRPr lang="en-US" sz="3200" dirty="0"/>
          </a:p>
        </p:txBody>
      </p:sp>
    </p:spTree>
    <p:extLst>
      <p:ext uri="{BB962C8B-B14F-4D97-AF65-F5344CB8AC3E}">
        <p14:creationId xmlns:p14="http://schemas.microsoft.com/office/powerpoint/2010/main" val="1310490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3B0A4E05-705A-DE4D-FF57-28D0C41ABBEC}"/>
              </a:ext>
            </a:extLst>
          </p:cNvPr>
          <p:cNvPicPr>
            <a:picLocks noGrp="1" noChangeAspect="1"/>
          </p:cNvPicPr>
          <p:nvPr>
            <p:ph type="pic" sz="quarter" idx="13"/>
          </p:nvPr>
        </p:nvPicPr>
        <p:blipFill>
          <a:blip r:embed="rId3"/>
          <a:srcRect t="7702" b="7702"/>
          <a:stretch/>
        </p:blipFill>
        <p:spPr>
          <a:prstGeom prst="rect">
            <a:avLst/>
          </a:prstGeom>
          <a:noFill/>
        </p:spPr>
      </p:pic>
      <p:sp>
        <p:nvSpPr>
          <p:cNvPr id="5" name="Title 4">
            <a:extLst>
              <a:ext uri="{FF2B5EF4-FFF2-40B4-BE49-F238E27FC236}">
                <a16:creationId xmlns:a16="http://schemas.microsoft.com/office/drawing/2014/main" id="{EC56D8A6-357D-5CB4-7839-DC563BDC6DAD}"/>
              </a:ext>
            </a:extLst>
          </p:cNvPr>
          <p:cNvSpPr>
            <a:spLocks noGrp="1"/>
          </p:cNvSpPr>
          <p:nvPr>
            <p:ph type="ctrTitle"/>
          </p:nvPr>
        </p:nvSpPr>
        <p:spPr>
          <a:xfrm>
            <a:off x="799022" y="263662"/>
            <a:ext cx="17488978" cy="3643376"/>
          </a:xfrm>
        </p:spPr>
        <p:txBody>
          <a:bodyPr>
            <a:normAutofit/>
          </a:bodyPr>
          <a:lstStyle/>
          <a:p>
            <a:r>
              <a:rPr lang="en-US" sz="4000" dirty="0">
                <a:cs typeface="Arial" panose="020B0604020202020204" pitchFamily="34" charset="0"/>
              </a:rPr>
              <a:t>Securing Consistent Fry and PL Production in a Variable Environment</a:t>
            </a:r>
            <a:endParaRPr lang="en-BE" sz="4000" dirty="0"/>
          </a:p>
        </p:txBody>
      </p:sp>
      <p:sp>
        <p:nvSpPr>
          <p:cNvPr id="16" name="Subtitle 15">
            <a:extLst>
              <a:ext uri="{FF2B5EF4-FFF2-40B4-BE49-F238E27FC236}">
                <a16:creationId xmlns:a16="http://schemas.microsoft.com/office/drawing/2014/main" id="{8EC7A7B0-59FC-E66F-E6FA-1A7EC28331CC}"/>
              </a:ext>
            </a:extLst>
          </p:cNvPr>
          <p:cNvSpPr>
            <a:spLocks noGrp="1"/>
          </p:cNvSpPr>
          <p:nvPr>
            <p:ph type="subTitle" idx="1"/>
          </p:nvPr>
        </p:nvSpPr>
        <p:spPr/>
        <p:txBody>
          <a:bodyPr/>
          <a:lstStyle/>
          <a:p>
            <a:endParaRPr lang="en-BE"/>
          </a:p>
        </p:txBody>
      </p:sp>
    </p:spTree>
    <p:extLst>
      <p:ext uri="{BB962C8B-B14F-4D97-AF65-F5344CB8AC3E}">
        <p14:creationId xmlns:p14="http://schemas.microsoft.com/office/powerpoint/2010/main" val="3584130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a:extLst>
              <a:ext uri="{FF2B5EF4-FFF2-40B4-BE49-F238E27FC236}">
                <a16:creationId xmlns:a16="http://schemas.microsoft.com/office/drawing/2014/main" id="{C1DAF469-B730-06D7-EF5D-87C11AEE696B}"/>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prstGeom prst="rect">
            <a:avLst/>
          </a:prstGeom>
        </p:spPr>
      </p:pic>
      <p:sp>
        <p:nvSpPr>
          <p:cNvPr id="2" name="Text Placeholder 3">
            <a:extLst>
              <a:ext uri="{FF2B5EF4-FFF2-40B4-BE49-F238E27FC236}">
                <a16:creationId xmlns:a16="http://schemas.microsoft.com/office/drawing/2014/main" id="{285C20D5-1954-78E0-C9EC-2A1AF331EBA6}"/>
              </a:ext>
            </a:extLst>
          </p:cNvPr>
          <p:cNvSpPr txBox="1">
            <a:spLocks/>
          </p:cNvSpPr>
          <p:nvPr/>
        </p:nvSpPr>
        <p:spPr>
          <a:xfrm>
            <a:off x="2892030" y="1777768"/>
            <a:ext cx="14790588" cy="3581755"/>
          </a:xfrm>
          <a:prstGeom prst="rect">
            <a:avLst/>
          </a:prstGeom>
          <a:solidFill>
            <a:srgbClr val="14585B"/>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Libre Franklin"/>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Libre Franklin"/>
                <a:ea typeface="+mn-ea"/>
                <a:cs typeface="+mn-cs"/>
              </a:rPr>
              <a:t>Shrimp hatcheries faces variability in terms of performance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Libre Franklin"/>
                <a:ea typeface="+mn-ea"/>
                <a:cs typeface="+mn-cs"/>
              </a:rPr>
              <a:t>Inconsistent feeding practices directly impact :</a:t>
            </a:r>
          </a:p>
          <a:p>
            <a:pPr lvl="1">
              <a:spcBef>
                <a:spcPts val="1000"/>
              </a:spcBef>
              <a:defRPr/>
            </a:pPr>
            <a:r>
              <a:rPr kumimoji="0" lang="en-US" sz="2000" b="0" i="0" u="none" strike="noStrike" kern="1200" cap="none" spc="0" normalizeH="0" baseline="0" noProof="0" dirty="0">
                <a:ln>
                  <a:noFill/>
                </a:ln>
                <a:solidFill>
                  <a:srgbClr val="FFFFFF"/>
                </a:solidFill>
                <a:effectLst/>
                <a:uLnTx/>
                <a:uFillTx/>
                <a:latin typeface="Libre Franklin"/>
                <a:ea typeface="+mn-ea"/>
                <a:cs typeface="+mn-cs"/>
              </a:rPr>
              <a:t>Larval growth, </a:t>
            </a:r>
          </a:p>
          <a:p>
            <a:pPr lvl="1">
              <a:spcBef>
                <a:spcPts val="1000"/>
              </a:spcBef>
              <a:defRPr/>
            </a:pPr>
            <a:r>
              <a:rPr kumimoji="0" lang="en-US" sz="2000" b="0" i="0" u="none" strike="noStrike" kern="1200" cap="none" spc="0" normalizeH="0" baseline="0" noProof="0" dirty="0">
                <a:ln>
                  <a:noFill/>
                </a:ln>
                <a:solidFill>
                  <a:srgbClr val="FFFFFF"/>
                </a:solidFill>
                <a:effectLst/>
                <a:uLnTx/>
                <a:uFillTx/>
                <a:latin typeface="Libre Franklin"/>
                <a:ea typeface="+mn-ea"/>
                <a:cs typeface="+mn-cs"/>
              </a:rPr>
              <a:t>Survival rates, and </a:t>
            </a:r>
          </a:p>
          <a:p>
            <a:pPr lvl="1">
              <a:spcBef>
                <a:spcPts val="1000"/>
              </a:spcBef>
              <a:defRPr/>
            </a:pPr>
            <a:r>
              <a:rPr kumimoji="0" lang="en-US" sz="2000" b="0" i="0" u="none" strike="noStrike" kern="1200" cap="none" spc="0" normalizeH="0" baseline="0" noProof="0" dirty="0">
                <a:ln>
                  <a:noFill/>
                </a:ln>
                <a:solidFill>
                  <a:srgbClr val="FFFFFF"/>
                </a:solidFill>
                <a:effectLst/>
                <a:uLnTx/>
                <a:uFillTx/>
                <a:latin typeface="Libre Franklin"/>
                <a:ea typeface="+mn-ea"/>
                <a:cs typeface="+mn-cs"/>
              </a:rPr>
              <a:t>Uniformity of post-larvae.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Libre Franklin"/>
                <a:ea typeface="+mn-ea"/>
                <a:cs typeface="+mn-cs"/>
              </a:rPr>
              <a:t>Variations in the physical and nutritional quality of Artemia, combined with inadequate biosecurity during production and delivery, further increase the risk of performance fluctuations.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Libre Franklin"/>
              <a:ea typeface="+mn-ea"/>
              <a:cs typeface="+mn-cs"/>
            </a:endParaRPr>
          </a:p>
        </p:txBody>
      </p:sp>
      <p:sp>
        <p:nvSpPr>
          <p:cNvPr id="4" name="Rectangle: Diagonal Corners Rounded 3">
            <a:extLst>
              <a:ext uri="{FF2B5EF4-FFF2-40B4-BE49-F238E27FC236}">
                <a16:creationId xmlns:a16="http://schemas.microsoft.com/office/drawing/2014/main" id="{70A39C90-1FCD-1369-48B9-A8FA9C2EFB38}"/>
              </a:ext>
            </a:extLst>
          </p:cNvPr>
          <p:cNvSpPr/>
          <p:nvPr/>
        </p:nvSpPr>
        <p:spPr>
          <a:xfrm>
            <a:off x="606030" y="1777769"/>
            <a:ext cx="2168282" cy="1143000"/>
          </a:xfrm>
          <a:prstGeom prst="round2DiagRect">
            <a:avLst/>
          </a:prstGeom>
          <a:solidFill>
            <a:srgbClr val="14585B"/>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Libre Franklin"/>
                <a:ea typeface="+mn-ea"/>
                <a:cs typeface="+mn-cs"/>
              </a:rPr>
              <a:t>PROBLEM</a:t>
            </a:r>
          </a:p>
        </p:txBody>
      </p:sp>
      <p:sp>
        <p:nvSpPr>
          <p:cNvPr id="10" name="Title 1">
            <a:extLst>
              <a:ext uri="{FF2B5EF4-FFF2-40B4-BE49-F238E27FC236}">
                <a16:creationId xmlns:a16="http://schemas.microsoft.com/office/drawing/2014/main" id="{8E3AF291-B616-3CF6-177E-91AB0D7301E7}"/>
              </a:ext>
            </a:extLst>
          </p:cNvPr>
          <p:cNvSpPr txBox="1">
            <a:spLocks/>
          </p:cNvSpPr>
          <p:nvPr/>
        </p:nvSpPr>
        <p:spPr>
          <a:xfrm>
            <a:off x="1260475" y="685800"/>
            <a:ext cx="16427024" cy="1181100"/>
          </a:xfrm>
          <a:prstGeom prst="rect">
            <a:avLst/>
          </a:prstGeom>
        </p:spPr>
        <p:txBody>
          <a:bodyPr vert="horz" lIns="91440" tIns="45720" rIns="91440" bIns="45720" rtlCol="0" anchor="t">
            <a:noAutofit/>
          </a:bodyPr>
          <a:lstStyle>
            <a:lvl1pPr algn="l" defTabSz="914400" rtl="0" eaLnBrk="1" latinLnBrk="0" hangingPunct="1">
              <a:lnSpc>
                <a:spcPts val="7200"/>
              </a:lnSpc>
              <a:spcBef>
                <a:spcPct val="0"/>
              </a:spcBef>
              <a:buNone/>
              <a:defRPr sz="6600" b="1" i="0" kern="1200">
                <a:solidFill>
                  <a:schemeClr val="bg1"/>
                </a:solidFill>
                <a:latin typeface="+mj-lt"/>
                <a:ea typeface="+mj-ea"/>
                <a:cs typeface="+mj-cs"/>
              </a:defRPr>
            </a:lvl1pPr>
          </a:lstStyle>
          <a:p>
            <a:pPr marL="0" marR="0" lvl="0" indent="0" algn="l" defTabSz="914400" rtl="0" eaLnBrk="1" fontAlgn="auto" latinLnBrk="0" hangingPunct="1">
              <a:lnSpc>
                <a:spcPts val="7200"/>
              </a:lnSpc>
              <a:spcBef>
                <a:spcPct val="0"/>
              </a:spcBef>
              <a:spcAft>
                <a:spcPts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Libre Franklin SemiBold"/>
                <a:ea typeface="+mj-ea"/>
                <a:cs typeface="+mj-cs"/>
              </a:rPr>
              <a:t>The Challenge : Variability in Larval Shrimp Culture</a:t>
            </a:r>
          </a:p>
        </p:txBody>
      </p:sp>
      <p:sp>
        <p:nvSpPr>
          <p:cNvPr id="6" name="TextBox 5">
            <a:extLst>
              <a:ext uri="{FF2B5EF4-FFF2-40B4-BE49-F238E27FC236}">
                <a16:creationId xmlns:a16="http://schemas.microsoft.com/office/drawing/2014/main" id="{65F7138A-E0BA-B813-D0A0-F9FB2462C2E9}"/>
              </a:ext>
            </a:extLst>
          </p:cNvPr>
          <p:cNvSpPr txBox="1"/>
          <p:nvPr/>
        </p:nvSpPr>
        <p:spPr>
          <a:xfrm>
            <a:off x="3308663" y="8311852"/>
            <a:ext cx="13897544" cy="1255728"/>
          </a:xfrm>
          <a:prstGeom prst="rect">
            <a:avLst/>
          </a:prstGeom>
          <a:solidFill>
            <a:srgbClr val="DEA56E"/>
          </a:solidFill>
        </p:spPr>
        <p:txBody>
          <a:bodyPr wrap="square">
            <a:spAutoFit/>
          </a:bodyPr>
          <a:lstStyle/>
          <a:p>
            <a:pPr marR="0" lvl="0" algn="ctr" defTabSz="914400" rtl="0" eaLnBrk="1" fontAlgn="auto" latinLnBrk="0" hangingPunct="1">
              <a:lnSpc>
                <a:spcPct val="90000"/>
              </a:lnSpc>
              <a:spcBef>
                <a:spcPts val="1000"/>
              </a:spcBef>
              <a:spcAft>
                <a:spcPts val="0"/>
              </a:spcAft>
              <a:buClrTx/>
              <a:buSzTx/>
              <a:tabLst/>
              <a:defRPr/>
            </a:pPr>
            <a:r>
              <a:rPr kumimoji="0" lang="en-US" sz="2800" b="0" i="0" u="none" strike="noStrike" kern="1200" cap="none" spc="0" normalizeH="0" baseline="0" noProof="0" dirty="0">
                <a:ln>
                  <a:noFill/>
                </a:ln>
                <a:solidFill>
                  <a:srgbClr val="FFFFFF"/>
                </a:solidFill>
                <a:effectLst/>
                <a:uLnTx/>
                <a:uFillTx/>
                <a:latin typeface="Libre Franklin"/>
                <a:ea typeface="+mn-ea"/>
                <a:cs typeface="+mn-cs"/>
              </a:rPr>
              <a:t>Despite its essential role, Artemia production today still relies </a:t>
            </a:r>
            <a:r>
              <a:rPr lang="en-US" sz="2800" dirty="0">
                <a:solidFill>
                  <a:srgbClr val="FFFFFF"/>
                </a:solidFill>
                <a:latin typeface="Libre Franklin"/>
              </a:rPr>
              <a:t>often </a:t>
            </a:r>
            <a:r>
              <a:rPr kumimoji="0" lang="en-US" sz="2800" b="0" i="0" u="none" strike="noStrike" kern="1200" cap="none" spc="0" normalizeH="0" baseline="0" noProof="0" dirty="0">
                <a:ln>
                  <a:noFill/>
                </a:ln>
                <a:solidFill>
                  <a:srgbClr val="FFFFFF"/>
                </a:solidFill>
                <a:effectLst/>
                <a:uLnTx/>
                <a:uFillTx/>
                <a:latin typeface="Libre Franklin"/>
                <a:ea typeface="+mn-ea"/>
                <a:cs typeface="+mn-cs"/>
              </a:rPr>
              <a:t>on inconsistent practices. This variability directly impacts both output quality and biosecurity, creating challenges for hatcheries aiming at predictable and safe production</a:t>
            </a:r>
            <a:endParaRPr kumimoji="0" lang="en-US" sz="2800" b="0" i="0" u="none" strike="noStrike" kern="1200" cap="none" spc="0" normalizeH="0" baseline="0" noProof="0" dirty="0">
              <a:ln>
                <a:noFill/>
              </a:ln>
              <a:solidFill>
                <a:srgbClr val="004D6D"/>
              </a:solidFill>
              <a:effectLst/>
              <a:uLnTx/>
              <a:uFillTx/>
              <a:latin typeface="Libre Franklin"/>
              <a:ea typeface="+mn-ea"/>
              <a:cs typeface="+mn-cs"/>
            </a:endParaRPr>
          </a:p>
        </p:txBody>
      </p:sp>
    </p:spTree>
    <p:extLst>
      <p:ext uri="{BB962C8B-B14F-4D97-AF65-F5344CB8AC3E}">
        <p14:creationId xmlns:p14="http://schemas.microsoft.com/office/powerpoint/2010/main" val="3476810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0D72E56-84B5-1888-42E5-4E59DE01E895}"/>
              </a:ext>
            </a:extLst>
          </p:cNvPr>
          <p:cNvGrpSpPr/>
          <p:nvPr/>
        </p:nvGrpSpPr>
        <p:grpSpPr>
          <a:xfrm>
            <a:off x="3401332" y="3074972"/>
            <a:ext cx="3369849" cy="3369849"/>
            <a:chOff x="7947857" y="4823861"/>
            <a:chExt cx="594360" cy="594360"/>
          </a:xfrm>
        </p:grpSpPr>
        <p:sp>
          <p:nvSpPr>
            <p:cNvPr id="7" name="Freeform: Shape 6">
              <a:extLst>
                <a:ext uri="{FF2B5EF4-FFF2-40B4-BE49-F238E27FC236}">
                  <a16:creationId xmlns:a16="http://schemas.microsoft.com/office/drawing/2014/main" id="{0550464B-1F2D-F2EA-68F4-858079BF6EB1}"/>
                </a:ext>
              </a:extLst>
            </p:cNvPr>
            <p:cNvSpPr/>
            <p:nvPr/>
          </p:nvSpPr>
          <p:spPr>
            <a:xfrm rot="18900000">
              <a:off x="7947857" y="4823861"/>
              <a:ext cx="594360" cy="594360"/>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ectangle 7">
              <a:extLst>
                <a:ext uri="{FF2B5EF4-FFF2-40B4-BE49-F238E27FC236}">
                  <a16:creationId xmlns:a16="http://schemas.microsoft.com/office/drawing/2014/main" id="{372C57A9-C364-8975-D947-EAFFCBC6B3B4}"/>
                </a:ext>
              </a:extLst>
            </p:cNvPr>
            <p:cNvSpPr/>
            <p:nvPr/>
          </p:nvSpPr>
          <p:spPr>
            <a:xfrm rot="18900000">
              <a:off x="8097872" y="4974414"/>
              <a:ext cx="284811" cy="284811"/>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1">
            <a:extLst>
              <a:ext uri="{FF2B5EF4-FFF2-40B4-BE49-F238E27FC236}">
                <a16:creationId xmlns:a16="http://schemas.microsoft.com/office/drawing/2014/main" id="{F7771E06-8C99-C785-EBEB-763FE9A3D935}"/>
              </a:ext>
            </a:extLst>
          </p:cNvPr>
          <p:cNvSpPr txBox="1">
            <a:spLocks/>
          </p:cNvSpPr>
          <p:nvPr/>
        </p:nvSpPr>
        <p:spPr>
          <a:xfrm>
            <a:off x="2558153" y="4089722"/>
            <a:ext cx="4910947" cy="2574255"/>
          </a:xfrm>
          <a:prstGeom prst="rect">
            <a:avLst/>
          </a:prstGeom>
        </p:spPr>
        <p:txBody>
          <a:bodyPr vert="horz" lIns="91440" tIns="45720" rIns="91440" bIns="45720" rtlCol="0" anchor="b">
            <a:noAutofit/>
          </a:bodyPr>
          <a:lstStyle>
            <a:lvl1pPr algn="ctr" defTabSz="1371600" rtl="0" eaLnBrk="1" latinLnBrk="0" hangingPunct="1">
              <a:lnSpc>
                <a:spcPct val="83000"/>
              </a:lnSpc>
              <a:spcBef>
                <a:spcPct val="0"/>
              </a:spcBef>
              <a:buNone/>
              <a:defRPr lang="en-US" sz="10200" b="0" i="0" kern="1200" cap="all" spc="-150" baseline="0" dirty="0">
                <a:solidFill>
                  <a:schemeClr val="tx1">
                    <a:lumMod val="85000"/>
                    <a:lumOff val="15000"/>
                  </a:schemeClr>
                </a:solidFill>
                <a:effectLst/>
                <a:latin typeface="+mj-lt"/>
                <a:ea typeface="+mn-ea"/>
                <a:cs typeface="+mn-cs"/>
              </a:defRPr>
            </a:lvl1pPr>
          </a:lstStyle>
          <a:p>
            <a:pPr>
              <a:lnSpc>
                <a:spcPct val="100000"/>
              </a:lnSpc>
            </a:pPr>
            <a:r>
              <a:rPr lang="en-US" sz="4000" b="1" spc="0" dirty="0">
                <a:solidFill>
                  <a:schemeClr val="tx1"/>
                </a:solidFill>
                <a:latin typeface="Tw Cen MT" panose="020B0602020104020603" pitchFamily="34" charset="0"/>
                <a:cs typeface="Poppins" panose="00000500000000000000" pitchFamily="2" charset="0"/>
              </a:rPr>
              <a:t>Variability is driven by how Artemia is managed</a:t>
            </a:r>
          </a:p>
          <a:p>
            <a:pPr>
              <a:lnSpc>
                <a:spcPct val="100000"/>
              </a:lnSpc>
            </a:pPr>
            <a:endParaRPr lang="en-US" sz="4000" b="1" spc="0" dirty="0">
              <a:solidFill>
                <a:schemeClr val="tx1"/>
              </a:solidFill>
              <a:latin typeface="Tw Cen MT" panose="020B0602020104020603" pitchFamily="34" charset="0"/>
              <a:cs typeface="Poppins" panose="00000500000000000000" pitchFamily="2" charset="0"/>
            </a:endParaRPr>
          </a:p>
          <a:p>
            <a:pPr>
              <a:lnSpc>
                <a:spcPct val="100000"/>
              </a:lnSpc>
            </a:pPr>
            <a:r>
              <a:rPr lang="en-US" sz="4000" b="1" spc="0" dirty="0">
                <a:solidFill>
                  <a:schemeClr val="tx1"/>
                </a:solidFill>
                <a:latin typeface="Tw Cen MT" panose="020B0602020104020603" pitchFamily="34" charset="0"/>
                <a:cs typeface="Poppins" panose="00000500000000000000" pitchFamily="2" charset="0"/>
              </a:rPr>
              <a:t>not by chance</a:t>
            </a:r>
            <a:endParaRPr lang="en-US" sz="4000" spc="0" dirty="0">
              <a:solidFill>
                <a:schemeClr val="accent2"/>
              </a:solidFill>
              <a:latin typeface="Tw Cen MT" panose="020B0602020104020603" pitchFamily="34" charset="0"/>
              <a:cs typeface="Poppins" panose="00000500000000000000" pitchFamily="2" charset="0"/>
            </a:endParaRPr>
          </a:p>
        </p:txBody>
      </p:sp>
      <p:sp>
        <p:nvSpPr>
          <p:cNvPr id="9" name="TextBox 8">
            <a:extLst>
              <a:ext uri="{FF2B5EF4-FFF2-40B4-BE49-F238E27FC236}">
                <a16:creationId xmlns:a16="http://schemas.microsoft.com/office/drawing/2014/main" id="{79EF2F5F-F574-69F1-AD92-5E6F2E84D86C}"/>
              </a:ext>
            </a:extLst>
          </p:cNvPr>
          <p:cNvSpPr txBox="1"/>
          <p:nvPr/>
        </p:nvSpPr>
        <p:spPr>
          <a:xfrm>
            <a:off x="1647148" y="7069768"/>
            <a:ext cx="6878215" cy="2215991"/>
          </a:xfrm>
          <a:prstGeom prst="rect">
            <a:avLst/>
          </a:prstGeom>
          <a:noFill/>
        </p:spPr>
        <p:txBody>
          <a:bodyPr wrap="square" rtlCol="0">
            <a:spAutoFit/>
          </a:bodyPr>
          <a:lstStyle/>
          <a:p>
            <a:pPr algn="ctr"/>
            <a:r>
              <a:rPr lang="en-US" sz="4000" spc="100" dirty="0">
                <a:latin typeface="Segoe UI Historic" panose="020B0502040204020203" pitchFamily="34" charset="0"/>
                <a:ea typeface="Segoe UI Historic" panose="020B0502040204020203" pitchFamily="34" charset="0"/>
                <a:cs typeface="Segoe UI Historic" panose="020B0502040204020203" pitchFamily="34" charset="0"/>
              </a:rPr>
              <a:t>Small changes in live food management can produce differences in outcomes</a:t>
            </a:r>
          </a:p>
          <a:p>
            <a:pPr algn="ctr"/>
            <a:endParaRPr lang="en-US" dirty="0">
              <a:latin typeface="Tw Cen MT Condensed" panose="020B0606020104020203" pitchFamily="34" charset="0"/>
            </a:endParaRPr>
          </a:p>
        </p:txBody>
      </p:sp>
      <p:sp>
        <p:nvSpPr>
          <p:cNvPr id="2" name="Speech Bubble: Rectangle 1">
            <a:extLst>
              <a:ext uri="{FF2B5EF4-FFF2-40B4-BE49-F238E27FC236}">
                <a16:creationId xmlns:a16="http://schemas.microsoft.com/office/drawing/2014/main" id="{68B04465-2237-6A76-2C67-2EEDB4300256}"/>
              </a:ext>
            </a:extLst>
          </p:cNvPr>
          <p:cNvSpPr/>
          <p:nvPr/>
        </p:nvSpPr>
        <p:spPr>
          <a:xfrm>
            <a:off x="9366533" y="11580"/>
            <a:ext cx="8939401" cy="10287000"/>
          </a:xfrm>
          <a:custGeom>
            <a:avLst/>
            <a:gdLst>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4440116 w 10656278"/>
              <a:gd name="connsiteY9" fmla="*/ 1969477 h 1969477"/>
              <a:gd name="connsiteX10" fmla="*/ 3062827 w 10656278"/>
              <a:gd name="connsiteY10" fmla="*/ 2989390 h 1969477"/>
              <a:gd name="connsiteX11" fmla="*/ 1776046 w 10656278"/>
              <a:gd name="connsiteY11" fmla="*/ 1969477 h 1969477"/>
              <a:gd name="connsiteX12" fmla="*/ 0 w 10656278"/>
              <a:gd name="connsiteY12" fmla="*/ 1969477 h 1969477"/>
              <a:gd name="connsiteX13" fmla="*/ 0 w 10656278"/>
              <a:gd name="connsiteY13" fmla="*/ 1641231 h 1969477"/>
              <a:gd name="connsiteX14" fmla="*/ 0 w 10656278"/>
              <a:gd name="connsiteY14" fmla="*/ 1148862 h 1969477"/>
              <a:gd name="connsiteX15" fmla="*/ 0 w 10656278"/>
              <a:gd name="connsiteY15" fmla="*/ 1148862 h 1969477"/>
              <a:gd name="connsiteX16" fmla="*/ 0 w 10656278"/>
              <a:gd name="connsiteY16" fmla="*/ 0 h 1969477"/>
              <a:gd name="connsiteX0" fmla="*/ 0 w 10656278"/>
              <a:gd name="connsiteY0" fmla="*/ 0 h 2989390"/>
              <a:gd name="connsiteX1" fmla="*/ 1776046 w 10656278"/>
              <a:gd name="connsiteY1" fmla="*/ 0 h 2989390"/>
              <a:gd name="connsiteX2" fmla="*/ 1776046 w 10656278"/>
              <a:gd name="connsiteY2" fmla="*/ 0 h 2989390"/>
              <a:gd name="connsiteX3" fmla="*/ 4440116 w 10656278"/>
              <a:gd name="connsiteY3" fmla="*/ 0 h 2989390"/>
              <a:gd name="connsiteX4" fmla="*/ 10656278 w 10656278"/>
              <a:gd name="connsiteY4" fmla="*/ 0 h 2989390"/>
              <a:gd name="connsiteX5" fmla="*/ 10656278 w 10656278"/>
              <a:gd name="connsiteY5" fmla="*/ 1148862 h 2989390"/>
              <a:gd name="connsiteX6" fmla="*/ 10656278 w 10656278"/>
              <a:gd name="connsiteY6" fmla="*/ 1148862 h 2989390"/>
              <a:gd name="connsiteX7" fmla="*/ 10656278 w 10656278"/>
              <a:gd name="connsiteY7" fmla="*/ 1641231 h 2989390"/>
              <a:gd name="connsiteX8" fmla="*/ 10656278 w 10656278"/>
              <a:gd name="connsiteY8" fmla="*/ 1969477 h 2989390"/>
              <a:gd name="connsiteX9" fmla="*/ 3811466 w 10656278"/>
              <a:gd name="connsiteY9" fmla="*/ 1964282 h 2989390"/>
              <a:gd name="connsiteX10" fmla="*/ 3062827 w 10656278"/>
              <a:gd name="connsiteY10" fmla="*/ 2989390 h 2989390"/>
              <a:gd name="connsiteX11" fmla="*/ 1776046 w 10656278"/>
              <a:gd name="connsiteY11" fmla="*/ 1969477 h 2989390"/>
              <a:gd name="connsiteX12" fmla="*/ 0 w 10656278"/>
              <a:gd name="connsiteY12" fmla="*/ 1969477 h 2989390"/>
              <a:gd name="connsiteX13" fmla="*/ 0 w 10656278"/>
              <a:gd name="connsiteY13" fmla="*/ 1641231 h 2989390"/>
              <a:gd name="connsiteX14" fmla="*/ 0 w 10656278"/>
              <a:gd name="connsiteY14" fmla="*/ 1148862 h 2989390"/>
              <a:gd name="connsiteX15" fmla="*/ 0 w 10656278"/>
              <a:gd name="connsiteY15" fmla="*/ 1148862 h 2989390"/>
              <a:gd name="connsiteX16" fmla="*/ 0 w 10656278"/>
              <a:gd name="connsiteY16" fmla="*/ 0 h 2989390"/>
              <a:gd name="connsiteX0" fmla="*/ 0 w 10656278"/>
              <a:gd name="connsiteY0" fmla="*/ 0 h 2989390"/>
              <a:gd name="connsiteX1" fmla="*/ 1776046 w 10656278"/>
              <a:gd name="connsiteY1" fmla="*/ 0 h 2989390"/>
              <a:gd name="connsiteX2" fmla="*/ 1776046 w 10656278"/>
              <a:gd name="connsiteY2" fmla="*/ 0 h 2989390"/>
              <a:gd name="connsiteX3" fmla="*/ 4440116 w 10656278"/>
              <a:gd name="connsiteY3" fmla="*/ 0 h 2989390"/>
              <a:gd name="connsiteX4" fmla="*/ 10656278 w 10656278"/>
              <a:gd name="connsiteY4" fmla="*/ 0 h 2989390"/>
              <a:gd name="connsiteX5" fmla="*/ 10656278 w 10656278"/>
              <a:gd name="connsiteY5" fmla="*/ 1148862 h 2989390"/>
              <a:gd name="connsiteX6" fmla="*/ 10656278 w 10656278"/>
              <a:gd name="connsiteY6" fmla="*/ 1148862 h 2989390"/>
              <a:gd name="connsiteX7" fmla="*/ 10656278 w 10656278"/>
              <a:gd name="connsiteY7" fmla="*/ 1641231 h 2989390"/>
              <a:gd name="connsiteX8" fmla="*/ 10656278 w 10656278"/>
              <a:gd name="connsiteY8" fmla="*/ 1969477 h 2989390"/>
              <a:gd name="connsiteX9" fmla="*/ 3811466 w 10656278"/>
              <a:gd name="connsiteY9" fmla="*/ 1964282 h 2989390"/>
              <a:gd name="connsiteX10" fmla="*/ 3062827 w 10656278"/>
              <a:gd name="connsiteY10" fmla="*/ 2989390 h 2989390"/>
              <a:gd name="connsiteX11" fmla="*/ 2509973 w 10656278"/>
              <a:gd name="connsiteY11" fmla="*/ 1969477 h 2989390"/>
              <a:gd name="connsiteX12" fmla="*/ 0 w 10656278"/>
              <a:gd name="connsiteY12" fmla="*/ 1969477 h 2989390"/>
              <a:gd name="connsiteX13" fmla="*/ 0 w 10656278"/>
              <a:gd name="connsiteY13" fmla="*/ 1641231 h 2989390"/>
              <a:gd name="connsiteX14" fmla="*/ 0 w 10656278"/>
              <a:gd name="connsiteY14" fmla="*/ 1148862 h 2989390"/>
              <a:gd name="connsiteX15" fmla="*/ 0 w 10656278"/>
              <a:gd name="connsiteY15" fmla="*/ 1148862 h 2989390"/>
              <a:gd name="connsiteX16" fmla="*/ 0 w 10656278"/>
              <a:gd name="connsiteY16" fmla="*/ 0 h 2989390"/>
              <a:gd name="connsiteX0" fmla="*/ 0 w 10656278"/>
              <a:gd name="connsiteY0" fmla="*/ 0 h 2628442"/>
              <a:gd name="connsiteX1" fmla="*/ 1776046 w 10656278"/>
              <a:gd name="connsiteY1" fmla="*/ 0 h 2628442"/>
              <a:gd name="connsiteX2" fmla="*/ 1776046 w 10656278"/>
              <a:gd name="connsiteY2" fmla="*/ 0 h 2628442"/>
              <a:gd name="connsiteX3" fmla="*/ 4440116 w 10656278"/>
              <a:gd name="connsiteY3" fmla="*/ 0 h 2628442"/>
              <a:gd name="connsiteX4" fmla="*/ 10656278 w 10656278"/>
              <a:gd name="connsiteY4" fmla="*/ 0 h 2628442"/>
              <a:gd name="connsiteX5" fmla="*/ 10656278 w 10656278"/>
              <a:gd name="connsiteY5" fmla="*/ 1148862 h 2628442"/>
              <a:gd name="connsiteX6" fmla="*/ 10656278 w 10656278"/>
              <a:gd name="connsiteY6" fmla="*/ 1148862 h 2628442"/>
              <a:gd name="connsiteX7" fmla="*/ 10656278 w 10656278"/>
              <a:gd name="connsiteY7" fmla="*/ 1641231 h 2628442"/>
              <a:gd name="connsiteX8" fmla="*/ 10656278 w 10656278"/>
              <a:gd name="connsiteY8" fmla="*/ 1969477 h 2628442"/>
              <a:gd name="connsiteX9" fmla="*/ 3811466 w 10656278"/>
              <a:gd name="connsiteY9" fmla="*/ 1964282 h 2628442"/>
              <a:gd name="connsiteX10" fmla="*/ 3159079 w 10656278"/>
              <a:gd name="connsiteY10" fmla="*/ 2628442 h 2628442"/>
              <a:gd name="connsiteX11" fmla="*/ 2509973 w 10656278"/>
              <a:gd name="connsiteY11" fmla="*/ 1969477 h 2628442"/>
              <a:gd name="connsiteX12" fmla="*/ 0 w 10656278"/>
              <a:gd name="connsiteY12" fmla="*/ 1969477 h 2628442"/>
              <a:gd name="connsiteX13" fmla="*/ 0 w 10656278"/>
              <a:gd name="connsiteY13" fmla="*/ 1641231 h 2628442"/>
              <a:gd name="connsiteX14" fmla="*/ 0 w 10656278"/>
              <a:gd name="connsiteY14" fmla="*/ 1148862 h 2628442"/>
              <a:gd name="connsiteX15" fmla="*/ 0 w 10656278"/>
              <a:gd name="connsiteY15" fmla="*/ 1148862 h 2628442"/>
              <a:gd name="connsiteX16" fmla="*/ 0 w 10656278"/>
              <a:gd name="connsiteY16" fmla="*/ 0 h 2628442"/>
              <a:gd name="connsiteX0" fmla="*/ 0 w 10656278"/>
              <a:gd name="connsiteY0" fmla="*/ 0 h 2480485"/>
              <a:gd name="connsiteX1" fmla="*/ 1776046 w 10656278"/>
              <a:gd name="connsiteY1" fmla="*/ 0 h 2480485"/>
              <a:gd name="connsiteX2" fmla="*/ 1776046 w 10656278"/>
              <a:gd name="connsiteY2" fmla="*/ 0 h 2480485"/>
              <a:gd name="connsiteX3" fmla="*/ 4440116 w 10656278"/>
              <a:gd name="connsiteY3" fmla="*/ 0 h 2480485"/>
              <a:gd name="connsiteX4" fmla="*/ 10656278 w 10656278"/>
              <a:gd name="connsiteY4" fmla="*/ 0 h 2480485"/>
              <a:gd name="connsiteX5" fmla="*/ 10656278 w 10656278"/>
              <a:gd name="connsiteY5" fmla="*/ 1148862 h 2480485"/>
              <a:gd name="connsiteX6" fmla="*/ 10656278 w 10656278"/>
              <a:gd name="connsiteY6" fmla="*/ 1148862 h 2480485"/>
              <a:gd name="connsiteX7" fmla="*/ 10656278 w 10656278"/>
              <a:gd name="connsiteY7" fmla="*/ 1641231 h 2480485"/>
              <a:gd name="connsiteX8" fmla="*/ 10656278 w 10656278"/>
              <a:gd name="connsiteY8" fmla="*/ 1969477 h 2480485"/>
              <a:gd name="connsiteX9" fmla="*/ 3811466 w 10656278"/>
              <a:gd name="connsiteY9" fmla="*/ 1964282 h 2480485"/>
              <a:gd name="connsiteX10" fmla="*/ 3517648 w 10656278"/>
              <a:gd name="connsiteY10" fmla="*/ 2480485 h 2480485"/>
              <a:gd name="connsiteX11" fmla="*/ 2509973 w 10656278"/>
              <a:gd name="connsiteY11" fmla="*/ 1969477 h 2480485"/>
              <a:gd name="connsiteX12" fmla="*/ 0 w 10656278"/>
              <a:gd name="connsiteY12" fmla="*/ 1969477 h 2480485"/>
              <a:gd name="connsiteX13" fmla="*/ 0 w 10656278"/>
              <a:gd name="connsiteY13" fmla="*/ 1641231 h 2480485"/>
              <a:gd name="connsiteX14" fmla="*/ 0 w 10656278"/>
              <a:gd name="connsiteY14" fmla="*/ 1148862 h 2480485"/>
              <a:gd name="connsiteX15" fmla="*/ 0 w 10656278"/>
              <a:gd name="connsiteY15" fmla="*/ 1148862 h 2480485"/>
              <a:gd name="connsiteX16" fmla="*/ 0 w 10656278"/>
              <a:gd name="connsiteY16" fmla="*/ 0 h 2480485"/>
              <a:gd name="connsiteX0" fmla="*/ 0 w 10656278"/>
              <a:gd name="connsiteY0" fmla="*/ 0 h 2480485"/>
              <a:gd name="connsiteX1" fmla="*/ 1776046 w 10656278"/>
              <a:gd name="connsiteY1" fmla="*/ 0 h 2480485"/>
              <a:gd name="connsiteX2" fmla="*/ 1776046 w 10656278"/>
              <a:gd name="connsiteY2" fmla="*/ 0 h 2480485"/>
              <a:gd name="connsiteX3" fmla="*/ 4440116 w 10656278"/>
              <a:gd name="connsiteY3" fmla="*/ 0 h 2480485"/>
              <a:gd name="connsiteX4" fmla="*/ 10656278 w 10656278"/>
              <a:gd name="connsiteY4" fmla="*/ 0 h 2480485"/>
              <a:gd name="connsiteX5" fmla="*/ 10656278 w 10656278"/>
              <a:gd name="connsiteY5" fmla="*/ 1148862 h 2480485"/>
              <a:gd name="connsiteX6" fmla="*/ 10656278 w 10656278"/>
              <a:gd name="connsiteY6" fmla="*/ 1148862 h 2480485"/>
              <a:gd name="connsiteX7" fmla="*/ 10656278 w 10656278"/>
              <a:gd name="connsiteY7" fmla="*/ 1641231 h 2480485"/>
              <a:gd name="connsiteX8" fmla="*/ 10656278 w 10656278"/>
              <a:gd name="connsiteY8" fmla="*/ 1969477 h 2480485"/>
              <a:gd name="connsiteX9" fmla="*/ 3811466 w 10656278"/>
              <a:gd name="connsiteY9" fmla="*/ 1964282 h 2480485"/>
              <a:gd name="connsiteX10" fmla="*/ 3517648 w 10656278"/>
              <a:gd name="connsiteY10" fmla="*/ 2480485 h 2480485"/>
              <a:gd name="connsiteX11" fmla="*/ 2509973 w 10656278"/>
              <a:gd name="connsiteY11" fmla="*/ 1969477 h 2480485"/>
              <a:gd name="connsiteX12" fmla="*/ 0 w 10656278"/>
              <a:gd name="connsiteY12" fmla="*/ 1969477 h 2480485"/>
              <a:gd name="connsiteX13" fmla="*/ 0 w 10656278"/>
              <a:gd name="connsiteY13" fmla="*/ 1641231 h 2480485"/>
              <a:gd name="connsiteX14" fmla="*/ 0 w 10656278"/>
              <a:gd name="connsiteY14" fmla="*/ 1148862 h 2480485"/>
              <a:gd name="connsiteX15" fmla="*/ 0 w 10656278"/>
              <a:gd name="connsiteY15" fmla="*/ 1148862 h 2480485"/>
              <a:gd name="connsiteX16" fmla="*/ 0 w 10656278"/>
              <a:gd name="connsiteY16" fmla="*/ 0 h 2480485"/>
              <a:gd name="connsiteX0" fmla="*/ 0 w 10656278"/>
              <a:gd name="connsiteY0" fmla="*/ 0 h 2480485"/>
              <a:gd name="connsiteX1" fmla="*/ 1776046 w 10656278"/>
              <a:gd name="connsiteY1" fmla="*/ 0 h 2480485"/>
              <a:gd name="connsiteX2" fmla="*/ 1776046 w 10656278"/>
              <a:gd name="connsiteY2" fmla="*/ 0 h 2480485"/>
              <a:gd name="connsiteX3" fmla="*/ 4440116 w 10656278"/>
              <a:gd name="connsiteY3" fmla="*/ 0 h 2480485"/>
              <a:gd name="connsiteX4" fmla="*/ 10656278 w 10656278"/>
              <a:gd name="connsiteY4" fmla="*/ 0 h 2480485"/>
              <a:gd name="connsiteX5" fmla="*/ 10656278 w 10656278"/>
              <a:gd name="connsiteY5" fmla="*/ 1148862 h 2480485"/>
              <a:gd name="connsiteX6" fmla="*/ 10656278 w 10656278"/>
              <a:gd name="connsiteY6" fmla="*/ 1148862 h 2480485"/>
              <a:gd name="connsiteX7" fmla="*/ 10656278 w 10656278"/>
              <a:gd name="connsiteY7" fmla="*/ 1641231 h 2480485"/>
              <a:gd name="connsiteX8" fmla="*/ 10656278 w 10656278"/>
              <a:gd name="connsiteY8" fmla="*/ 1969477 h 2480485"/>
              <a:gd name="connsiteX9" fmla="*/ 3811466 w 10656278"/>
              <a:gd name="connsiteY9" fmla="*/ 1964282 h 2480485"/>
              <a:gd name="connsiteX10" fmla="*/ 3517648 w 10656278"/>
              <a:gd name="connsiteY10" fmla="*/ 2480485 h 2480485"/>
              <a:gd name="connsiteX11" fmla="*/ 2509973 w 10656278"/>
              <a:gd name="connsiteY11" fmla="*/ 1969477 h 2480485"/>
              <a:gd name="connsiteX12" fmla="*/ 0 w 10656278"/>
              <a:gd name="connsiteY12" fmla="*/ 1969477 h 2480485"/>
              <a:gd name="connsiteX13" fmla="*/ 0 w 10656278"/>
              <a:gd name="connsiteY13" fmla="*/ 1641231 h 2480485"/>
              <a:gd name="connsiteX14" fmla="*/ 0 w 10656278"/>
              <a:gd name="connsiteY14" fmla="*/ 1148862 h 2480485"/>
              <a:gd name="connsiteX15" fmla="*/ 0 w 10656278"/>
              <a:gd name="connsiteY15" fmla="*/ 1148862 h 2480485"/>
              <a:gd name="connsiteX16" fmla="*/ 0 w 10656278"/>
              <a:gd name="connsiteY16" fmla="*/ 0 h 2480485"/>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509973 w 10656278"/>
              <a:gd name="connsiteY11" fmla="*/ 196947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509973 w 10656278"/>
              <a:gd name="connsiteY11" fmla="*/ 196947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509973 w 10656278"/>
              <a:gd name="connsiteY11" fmla="*/ 196947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43043 w 10656278"/>
              <a:gd name="connsiteY11" fmla="*/ 1982928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3811466 w 10656278"/>
              <a:gd name="connsiteY9" fmla="*/ 1964282 h 1969477"/>
              <a:gd name="connsiteX10" fmla="*/ 2783515 w 10656278"/>
              <a:gd name="connsiteY10" fmla="*/ 1967747 h 1969477"/>
              <a:gd name="connsiteX11" fmla="*/ 0 w 10656278"/>
              <a:gd name="connsiteY11" fmla="*/ 1969477 h 1969477"/>
              <a:gd name="connsiteX12" fmla="*/ 0 w 10656278"/>
              <a:gd name="connsiteY12" fmla="*/ 1641231 h 1969477"/>
              <a:gd name="connsiteX13" fmla="*/ 0 w 10656278"/>
              <a:gd name="connsiteY13" fmla="*/ 1148862 h 1969477"/>
              <a:gd name="connsiteX14" fmla="*/ 0 w 10656278"/>
              <a:gd name="connsiteY14" fmla="*/ 1148862 h 1969477"/>
              <a:gd name="connsiteX15" fmla="*/ 0 w 10656278"/>
              <a:gd name="connsiteY15"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2783515 w 10656278"/>
              <a:gd name="connsiteY9" fmla="*/ 1967747 h 1969477"/>
              <a:gd name="connsiteX10" fmla="*/ 0 w 10656278"/>
              <a:gd name="connsiteY10" fmla="*/ 1969477 h 1969477"/>
              <a:gd name="connsiteX11" fmla="*/ 0 w 10656278"/>
              <a:gd name="connsiteY11" fmla="*/ 1641231 h 1969477"/>
              <a:gd name="connsiteX12" fmla="*/ 0 w 10656278"/>
              <a:gd name="connsiteY12" fmla="*/ 1148862 h 1969477"/>
              <a:gd name="connsiteX13" fmla="*/ 0 w 10656278"/>
              <a:gd name="connsiteY13" fmla="*/ 1148862 h 1969477"/>
              <a:gd name="connsiteX14" fmla="*/ 0 w 10656278"/>
              <a:gd name="connsiteY14"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3088170 w 10656278"/>
              <a:gd name="connsiteY9" fmla="*/ 1955081 h 1969477"/>
              <a:gd name="connsiteX10" fmla="*/ 2783515 w 10656278"/>
              <a:gd name="connsiteY10" fmla="*/ 1967747 h 1969477"/>
              <a:gd name="connsiteX11" fmla="*/ 0 w 10656278"/>
              <a:gd name="connsiteY11" fmla="*/ 1969477 h 1969477"/>
              <a:gd name="connsiteX12" fmla="*/ 0 w 10656278"/>
              <a:gd name="connsiteY12" fmla="*/ 1641231 h 1969477"/>
              <a:gd name="connsiteX13" fmla="*/ 0 w 10656278"/>
              <a:gd name="connsiteY13" fmla="*/ 1148862 h 1969477"/>
              <a:gd name="connsiteX14" fmla="*/ 0 w 10656278"/>
              <a:gd name="connsiteY14" fmla="*/ 1148862 h 1969477"/>
              <a:gd name="connsiteX15" fmla="*/ 0 w 10656278"/>
              <a:gd name="connsiteY15"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3088170 w 10656278"/>
              <a:gd name="connsiteY9" fmla="*/ 1955081 h 1969477"/>
              <a:gd name="connsiteX10" fmla="*/ 0 w 10656278"/>
              <a:gd name="connsiteY10" fmla="*/ 1969477 h 1969477"/>
              <a:gd name="connsiteX11" fmla="*/ 0 w 10656278"/>
              <a:gd name="connsiteY11" fmla="*/ 1641231 h 1969477"/>
              <a:gd name="connsiteX12" fmla="*/ 0 w 10656278"/>
              <a:gd name="connsiteY12" fmla="*/ 1148862 h 1969477"/>
              <a:gd name="connsiteX13" fmla="*/ 0 w 10656278"/>
              <a:gd name="connsiteY13" fmla="*/ 1148862 h 1969477"/>
              <a:gd name="connsiteX14" fmla="*/ 0 w 10656278"/>
              <a:gd name="connsiteY14"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0 w 10656278"/>
              <a:gd name="connsiteY9" fmla="*/ 1969477 h 1969477"/>
              <a:gd name="connsiteX10" fmla="*/ 0 w 10656278"/>
              <a:gd name="connsiteY10" fmla="*/ 1641231 h 1969477"/>
              <a:gd name="connsiteX11" fmla="*/ 0 w 10656278"/>
              <a:gd name="connsiteY11" fmla="*/ 1148862 h 1969477"/>
              <a:gd name="connsiteX12" fmla="*/ 0 w 10656278"/>
              <a:gd name="connsiteY12" fmla="*/ 1148862 h 1969477"/>
              <a:gd name="connsiteX13" fmla="*/ 0 w 10656278"/>
              <a:gd name="connsiteY13" fmla="*/ 0 h 1969477"/>
              <a:gd name="connsiteX0" fmla="*/ 0 w 10656278"/>
              <a:gd name="connsiteY0" fmla="*/ 0 h 1969477"/>
              <a:gd name="connsiteX1" fmla="*/ 1776046 w 10656278"/>
              <a:gd name="connsiteY1" fmla="*/ 0 h 1969477"/>
              <a:gd name="connsiteX2" fmla="*/ 1776046 w 10656278"/>
              <a:gd name="connsiteY2" fmla="*/ 0 h 1969477"/>
              <a:gd name="connsiteX3" fmla="*/ 10656278 w 10656278"/>
              <a:gd name="connsiteY3" fmla="*/ 0 h 1969477"/>
              <a:gd name="connsiteX4" fmla="*/ 10656278 w 10656278"/>
              <a:gd name="connsiteY4" fmla="*/ 1148862 h 1969477"/>
              <a:gd name="connsiteX5" fmla="*/ 10656278 w 10656278"/>
              <a:gd name="connsiteY5" fmla="*/ 1148862 h 1969477"/>
              <a:gd name="connsiteX6" fmla="*/ 10656278 w 10656278"/>
              <a:gd name="connsiteY6" fmla="*/ 1641231 h 1969477"/>
              <a:gd name="connsiteX7" fmla="*/ 10656278 w 10656278"/>
              <a:gd name="connsiteY7" fmla="*/ 1969477 h 1969477"/>
              <a:gd name="connsiteX8" fmla="*/ 0 w 10656278"/>
              <a:gd name="connsiteY8" fmla="*/ 1969477 h 1969477"/>
              <a:gd name="connsiteX9" fmla="*/ 0 w 10656278"/>
              <a:gd name="connsiteY9" fmla="*/ 1641231 h 1969477"/>
              <a:gd name="connsiteX10" fmla="*/ 0 w 10656278"/>
              <a:gd name="connsiteY10" fmla="*/ 1148862 h 1969477"/>
              <a:gd name="connsiteX11" fmla="*/ 0 w 10656278"/>
              <a:gd name="connsiteY11" fmla="*/ 1148862 h 1969477"/>
              <a:gd name="connsiteX12" fmla="*/ 0 w 10656278"/>
              <a:gd name="connsiteY12" fmla="*/ 0 h 1969477"/>
              <a:gd name="connsiteX0" fmla="*/ 0 w 10656278"/>
              <a:gd name="connsiteY0" fmla="*/ 0 h 1969477"/>
              <a:gd name="connsiteX1" fmla="*/ 1776046 w 10656278"/>
              <a:gd name="connsiteY1" fmla="*/ 0 h 1969477"/>
              <a:gd name="connsiteX2" fmla="*/ 10656278 w 10656278"/>
              <a:gd name="connsiteY2" fmla="*/ 0 h 1969477"/>
              <a:gd name="connsiteX3" fmla="*/ 10656278 w 10656278"/>
              <a:gd name="connsiteY3" fmla="*/ 1148862 h 1969477"/>
              <a:gd name="connsiteX4" fmla="*/ 10656278 w 10656278"/>
              <a:gd name="connsiteY4" fmla="*/ 1148862 h 1969477"/>
              <a:gd name="connsiteX5" fmla="*/ 10656278 w 10656278"/>
              <a:gd name="connsiteY5" fmla="*/ 1641231 h 1969477"/>
              <a:gd name="connsiteX6" fmla="*/ 10656278 w 10656278"/>
              <a:gd name="connsiteY6" fmla="*/ 1969477 h 1969477"/>
              <a:gd name="connsiteX7" fmla="*/ 0 w 10656278"/>
              <a:gd name="connsiteY7" fmla="*/ 1969477 h 1969477"/>
              <a:gd name="connsiteX8" fmla="*/ 0 w 10656278"/>
              <a:gd name="connsiteY8" fmla="*/ 1641231 h 1969477"/>
              <a:gd name="connsiteX9" fmla="*/ 0 w 10656278"/>
              <a:gd name="connsiteY9" fmla="*/ 1148862 h 1969477"/>
              <a:gd name="connsiteX10" fmla="*/ 0 w 10656278"/>
              <a:gd name="connsiteY10" fmla="*/ 1148862 h 1969477"/>
              <a:gd name="connsiteX11" fmla="*/ 0 w 10656278"/>
              <a:gd name="connsiteY11" fmla="*/ 0 h 1969477"/>
              <a:gd name="connsiteX0" fmla="*/ 6134 w 10662412"/>
              <a:gd name="connsiteY0" fmla="*/ 0 h 1969477"/>
              <a:gd name="connsiteX1" fmla="*/ 1782180 w 10662412"/>
              <a:gd name="connsiteY1" fmla="*/ 0 h 1969477"/>
              <a:gd name="connsiteX2" fmla="*/ 10662412 w 10662412"/>
              <a:gd name="connsiteY2" fmla="*/ 0 h 1969477"/>
              <a:gd name="connsiteX3" fmla="*/ 10662412 w 10662412"/>
              <a:gd name="connsiteY3" fmla="*/ 1148862 h 1969477"/>
              <a:gd name="connsiteX4" fmla="*/ 10662412 w 10662412"/>
              <a:gd name="connsiteY4" fmla="*/ 1148862 h 1969477"/>
              <a:gd name="connsiteX5" fmla="*/ 10662412 w 10662412"/>
              <a:gd name="connsiteY5" fmla="*/ 1641231 h 1969477"/>
              <a:gd name="connsiteX6" fmla="*/ 10662412 w 10662412"/>
              <a:gd name="connsiteY6" fmla="*/ 1969477 h 1969477"/>
              <a:gd name="connsiteX7" fmla="*/ 6134 w 10662412"/>
              <a:gd name="connsiteY7" fmla="*/ 1969477 h 1969477"/>
              <a:gd name="connsiteX8" fmla="*/ 6134 w 10662412"/>
              <a:gd name="connsiteY8" fmla="*/ 1641231 h 1969477"/>
              <a:gd name="connsiteX9" fmla="*/ 0 w 10662412"/>
              <a:gd name="connsiteY9" fmla="*/ 1297325 h 1969477"/>
              <a:gd name="connsiteX10" fmla="*/ 6134 w 10662412"/>
              <a:gd name="connsiteY10" fmla="*/ 1148862 h 1969477"/>
              <a:gd name="connsiteX11" fmla="*/ 6134 w 10662412"/>
              <a:gd name="connsiteY11" fmla="*/ 1148862 h 1969477"/>
              <a:gd name="connsiteX12" fmla="*/ 6134 w 10662412"/>
              <a:gd name="connsiteY12" fmla="*/ 0 h 1969477"/>
              <a:gd name="connsiteX0" fmla="*/ 1236867 w 11893145"/>
              <a:gd name="connsiteY0" fmla="*/ 0 h 1969477"/>
              <a:gd name="connsiteX1" fmla="*/ 3012913 w 11893145"/>
              <a:gd name="connsiteY1" fmla="*/ 0 h 1969477"/>
              <a:gd name="connsiteX2" fmla="*/ 11893145 w 11893145"/>
              <a:gd name="connsiteY2" fmla="*/ 0 h 1969477"/>
              <a:gd name="connsiteX3" fmla="*/ 11893145 w 11893145"/>
              <a:gd name="connsiteY3" fmla="*/ 1148862 h 1969477"/>
              <a:gd name="connsiteX4" fmla="*/ 11893145 w 11893145"/>
              <a:gd name="connsiteY4" fmla="*/ 1148862 h 1969477"/>
              <a:gd name="connsiteX5" fmla="*/ 11893145 w 11893145"/>
              <a:gd name="connsiteY5" fmla="*/ 1641231 h 1969477"/>
              <a:gd name="connsiteX6" fmla="*/ 11893145 w 11893145"/>
              <a:gd name="connsiteY6" fmla="*/ 1969477 h 1969477"/>
              <a:gd name="connsiteX7" fmla="*/ 1236867 w 11893145"/>
              <a:gd name="connsiteY7" fmla="*/ 1969477 h 1969477"/>
              <a:gd name="connsiteX8" fmla="*/ 1236867 w 11893145"/>
              <a:gd name="connsiteY8" fmla="*/ 1641231 h 1969477"/>
              <a:gd name="connsiteX9" fmla="*/ 0 w 11893145"/>
              <a:gd name="connsiteY9" fmla="*/ 1387523 h 1969477"/>
              <a:gd name="connsiteX10" fmla="*/ 1236867 w 11893145"/>
              <a:gd name="connsiteY10" fmla="*/ 1148862 h 1969477"/>
              <a:gd name="connsiteX11" fmla="*/ 1236867 w 11893145"/>
              <a:gd name="connsiteY11" fmla="*/ 1148862 h 1969477"/>
              <a:gd name="connsiteX12" fmla="*/ 1236867 w 11893145"/>
              <a:gd name="connsiteY12" fmla="*/ 0 h 1969477"/>
              <a:gd name="connsiteX0" fmla="*/ 1236867 w 11893145"/>
              <a:gd name="connsiteY0" fmla="*/ 0 h 1969477"/>
              <a:gd name="connsiteX1" fmla="*/ 3012913 w 11893145"/>
              <a:gd name="connsiteY1" fmla="*/ 0 h 1969477"/>
              <a:gd name="connsiteX2" fmla="*/ 11893145 w 11893145"/>
              <a:gd name="connsiteY2" fmla="*/ 0 h 1969477"/>
              <a:gd name="connsiteX3" fmla="*/ 11893145 w 11893145"/>
              <a:gd name="connsiteY3" fmla="*/ 1148862 h 1969477"/>
              <a:gd name="connsiteX4" fmla="*/ 11893145 w 11893145"/>
              <a:gd name="connsiteY4" fmla="*/ 1148862 h 1969477"/>
              <a:gd name="connsiteX5" fmla="*/ 11893145 w 11893145"/>
              <a:gd name="connsiteY5" fmla="*/ 1969477 h 1969477"/>
              <a:gd name="connsiteX6" fmla="*/ 1236867 w 11893145"/>
              <a:gd name="connsiteY6" fmla="*/ 1969477 h 1969477"/>
              <a:gd name="connsiteX7" fmla="*/ 1236867 w 11893145"/>
              <a:gd name="connsiteY7" fmla="*/ 1641231 h 1969477"/>
              <a:gd name="connsiteX8" fmla="*/ 0 w 11893145"/>
              <a:gd name="connsiteY8" fmla="*/ 1387523 h 1969477"/>
              <a:gd name="connsiteX9" fmla="*/ 1236867 w 11893145"/>
              <a:gd name="connsiteY9" fmla="*/ 1148862 h 1969477"/>
              <a:gd name="connsiteX10" fmla="*/ 1236867 w 11893145"/>
              <a:gd name="connsiteY10" fmla="*/ 1148862 h 1969477"/>
              <a:gd name="connsiteX11" fmla="*/ 1236867 w 11893145"/>
              <a:gd name="connsiteY11" fmla="*/ 0 h 1969477"/>
              <a:gd name="connsiteX0" fmla="*/ 1236867 w 11893145"/>
              <a:gd name="connsiteY0" fmla="*/ 0 h 1969477"/>
              <a:gd name="connsiteX1" fmla="*/ 3012913 w 11893145"/>
              <a:gd name="connsiteY1" fmla="*/ 0 h 1969477"/>
              <a:gd name="connsiteX2" fmla="*/ 11893145 w 11893145"/>
              <a:gd name="connsiteY2" fmla="*/ 0 h 1969477"/>
              <a:gd name="connsiteX3" fmla="*/ 11893145 w 11893145"/>
              <a:gd name="connsiteY3" fmla="*/ 1148862 h 1969477"/>
              <a:gd name="connsiteX4" fmla="*/ 11893145 w 11893145"/>
              <a:gd name="connsiteY4" fmla="*/ 1969477 h 1969477"/>
              <a:gd name="connsiteX5" fmla="*/ 1236867 w 11893145"/>
              <a:gd name="connsiteY5" fmla="*/ 1969477 h 1969477"/>
              <a:gd name="connsiteX6" fmla="*/ 1236867 w 11893145"/>
              <a:gd name="connsiteY6" fmla="*/ 1641231 h 1969477"/>
              <a:gd name="connsiteX7" fmla="*/ 0 w 11893145"/>
              <a:gd name="connsiteY7" fmla="*/ 1387523 h 1969477"/>
              <a:gd name="connsiteX8" fmla="*/ 1236867 w 11893145"/>
              <a:gd name="connsiteY8" fmla="*/ 1148862 h 1969477"/>
              <a:gd name="connsiteX9" fmla="*/ 1236867 w 11893145"/>
              <a:gd name="connsiteY9" fmla="*/ 1148862 h 1969477"/>
              <a:gd name="connsiteX10" fmla="*/ 1236867 w 11893145"/>
              <a:gd name="connsiteY10" fmla="*/ 0 h 1969477"/>
              <a:gd name="connsiteX0" fmla="*/ 1236867 w 11893145"/>
              <a:gd name="connsiteY0" fmla="*/ 0 h 1969477"/>
              <a:gd name="connsiteX1" fmla="*/ 11893145 w 11893145"/>
              <a:gd name="connsiteY1" fmla="*/ 0 h 1969477"/>
              <a:gd name="connsiteX2" fmla="*/ 11893145 w 11893145"/>
              <a:gd name="connsiteY2" fmla="*/ 1148862 h 1969477"/>
              <a:gd name="connsiteX3" fmla="*/ 11893145 w 11893145"/>
              <a:gd name="connsiteY3" fmla="*/ 1969477 h 1969477"/>
              <a:gd name="connsiteX4" fmla="*/ 1236867 w 11893145"/>
              <a:gd name="connsiteY4" fmla="*/ 1969477 h 1969477"/>
              <a:gd name="connsiteX5" fmla="*/ 1236867 w 11893145"/>
              <a:gd name="connsiteY5" fmla="*/ 1641231 h 1969477"/>
              <a:gd name="connsiteX6" fmla="*/ 0 w 11893145"/>
              <a:gd name="connsiteY6" fmla="*/ 1387523 h 1969477"/>
              <a:gd name="connsiteX7" fmla="*/ 1236867 w 11893145"/>
              <a:gd name="connsiteY7" fmla="*/ 1148862 h 1969477"/>
              <a:gd name="connsiteX8" fmla="*/ 1236867 w 11893145"/>
              <a:gd name="connsiteY8" fmla="*/ 1148862 h 1969477"/>
              <a:gd name="connsiteX9" fmla="*/ 1236867 w 11893145"/>
              <a:gd name="connsiteY9" fmla="*/ 0 h 1969477"/>
              <a:gd name="connsiteX0" fmla="*/ 848487 w 11504765"/>
              <a:gd name="connsiteY0" fmla="*/ 0 h 1969477"/>
              <a:gd name="connsiteX1" fmla="*/ 11504765 w 11504765"/>
              <a:gd name="connsiteY1" fmla="*/ 0 h 1969477"/>
              <a:gd name="connsiteX2" fmla="*/ 11504765 w 11504765"/>
              <a:gd name="connsiteY2" fmla="*/ 1148862 h 1969477"/>
              <a:gd name="connsiteX3" fmla="*/ 11504765 w 11504765"/>
              <a:gd name="connsiteY3" fmla="*/ 1969477 h 1969477"/>
              <a:gd name="connsiteX4" fmla="*/ 848487 w 11504765"/>
              <a:gd name="connsiteY4" fmla="*/ 1969477 h 1969477"/>
              <a:gd name="connsiteX5" fmla="*/ 848487 w 11504765"/>
              <a:gd name="connsiteY5" fmla="*/ 1641231 h 1969477"/>
              <a:gd name="connsiteX6" fmla="*/ 0 w 11504765"/>
              <a:gd name="connsiteY6" fmla="*/ 1378667 h 1969477"/>
              <a:gd name="connsiteX7" fmla="*/ 848487 w 11504765"/>
              <a:gd name="connsiteY7" fmla="*/ 1148862 h 1969477"/>
              <a:gd name="connsiteX8" fmla="*/ 848487 w 11504765"/>
              <a:gd name="connsiteY8" fmla="*/ 1148862 h 1969477"/>
              <a:gd name="connsiteX9" fmla="*/ 848487 w 11504765"/>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1270 w 11837548"/>
              <a:gd name="connsiteY5" fmla="*/ 164123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205040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833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833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833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75461 w 11837548"/>
              <a:gd name="connsiteY5" fmla="*/ 1465599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5599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082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463412 w 12119690"/>
              <a:gd name="connsiteY0" fmla="*/ 0 h 1969477"/>
              <a:gd name="connsiteX1" fmla="*/ 12119690 w 12119690"/>
              <a:gd name="connsiteY1" fmla="*/ 0 h 1969477"/>
              <a:gd name="connsiteX2" fmla="*/ 12119690 w 12119690"/>
              <a:gd name="connsiteY2" fmla="*/ 1148862 h 1969477"/>
              <a:gd name="connsiteX3" fmla="*/ 12119690 w 12119690"/>
              <a:gd name="connsiteY3" fmla="*/ 1969477 h 1969477"/>
              <a:gd name="connsiteX4" fmla="*/ 1463412 w 12119690"/>
              <a:gd name="connsiteY4" fmla="*/ 1969477 h 1969477"/>
              <a:gd name="connsiteX5" fmla="*/ 1462968 w 12119690"/>
              <a:gd name="connsiteY5" fmla="*/ 1466351 h 1969477"/>
              <a:gd name="connsiteX6" fmla="*/ 0 w 12119690"/>
              <a:gd name="connsiteY6" fmla="*/ 1301003 h 1969477"/>
              <a:gd name="connsiteX7" fmla="*/ 1463412 w 12119690"/>
              <a:gd name="connsiteY7" fmla="*/ 1148862 h 1969477"/>
              <a:gd name="connsiteX8" fmla="*/ 1463412 w 12119690"/>
              <a:gd name="connsiteY8" fmla="*/ 1148862 h 1969477"/>
              <a:gd name="connsiteX9" fmla="*/ 1463412 w 12119690"/>
              <a:gd name="connsiteY9" fmla="*/ 0 h 1969477"/>
              <a:gd name="connsiteX0" fmla="*/ 1463412 w 12119690"/>
              <a:gd name="connsiteY0" fmla="*/ 0 h 1969477"/>
              <a:gd name="connsiteX1" fmla="*/ 12119690 w 12119690"/>
              <a:gd name="connsiteY1" fmla="*/ 0 h 1969477"/>
              <a:gd name="connsiteX2" fmla="*/ 12119690 w 12119690"/>
              <a:gd name="connsiteY2" fmla="*/ 1148862 h 1969477"/>
              <a:gd name="connsiteX3" fmla="*/ 12119690 w 12119690"/>
              <a:gd name="connsiteY3" fmla="*/ 1969477 h 1969477"/>
              <a:gd name="connsiteX4" fmla="*/ 1463412 w 12119690"/>
              <a:gd name="connsiteY4" fmla="*/ 1969477 h 1969477"/>
              <a:gd name="connsiteX5" fmla="*/ 1462968 w 12119690"/>
              <a:gd name="connsiteY5" fmla="*/ 1466351 h 1969477"/>
              <a:gd name="connsiteX6" fmla="*/ 0 w 12119690"/>
              <a:gd name="connsiteY6" fmla="*/ 1301003 h 1969477"/>
              <a:gd name="connsiteX7" fmla="*/ 1463412 w 12119690"/>
              <a:gd name="connsiteY7" fmla="*/ 1148862 h 1969477"/>
              <a:gd name="connsiteX8" fmla="*/ 1454252 w 12119690"/>
              <a:gd name="connsiteY8" fmla="*/ 581673 h 1969477"/>
              <a:gd name="connsiteX9" fmla="*/ 1463412 w 12119690"/>
              <a:gd name="connsiteY9" fmla="*/ 0 h 1969477"/>
              <a:gd name="connsiteX0" fmla="*/ 1463412 w 12119690"/>
              <a:gd name="connsiteY0" fmla="*/ 0 h 1969477"/>
              <a:gd name="connsiteX1" fmla="*/ 12119690 w 12119690"/>
              <a:gd name="connsiteY1" fmla="*/ 0 h 1969477"/>
              <a:gd name="connsiteX2" fmla="*/ 12119690 w 12119690"/>
              <a:gd name="connsiteY2" fmla="*/ 1148862 h 1969477"/>
              <a:gd name="connsiteX3" fmla="*/ 12119690 w 12119690"/>
              <a:gd name="connsiteY3" fmla="*/ 1969477 h 1969477"/>
              <a:gd name="connsiteX4" fmla="*/ 1463412 w 12119690"/>
              <a:gd name="connsiteY4" fmla="*/ 1969477 h 1969477"/>
              <a:gd name="connsiteX5" fmla="*/ 1462968 w 12119690"/>
              <a:gd name="connsiteY5" fmla="*/ 1466351 h 1969477"/>
              <a:gd name="connsiteX6" fmla="*/ 0 w 12119690"/>
              <a:gd name="connsiteY6" fmla="*/ 1301003 h 1969477"/>
              <a:gd name="connsiteX7" fmla="*/ 1454252 w 12119690"/>
              <a:gd name="connsiteY7" fmla="*/ 581673 h 1969477"/>
              <a:gd name="connsiteX8" fmla="*/ 1463412 w 12119690"/>
              <a:gd name="connsiteY8" fmla="*/ 0 h 1969477"/>
              <a:gd name="connsiteX0" fmla="*/ 959573 w 11615851"/>
              <a:gd name="connsiteY0" fmla="*/ 0 h 1969477"/>
              <a:gd name="connsiteX1" fmla="*/ 11615851 w 11615851"/>
              <a:gd name="connsiteY1" fmla="*/ 0 h 1969477"/>
              <a:gd name="connsiteX2" fmla="*/ 11615851 w 11615851"/>
              <a:gd name="connsiteY2" fmla="*/ 1148862 h 1969477"/>
              <a:gd name="connsiteX3" fmla="*/ 11615851 w 11615851"/>
              <a:gd name="connsiteY3" fmla="*/ 1969477 h 1969477"/>
              <a:gd name="connsiteX4" fmla="*/ 959573 w 11615851"/>
              <a:gd name="connsiteY4" fmla="*/ 1969477 h 1969477"/>
              <a:gd name="connsiteX5" fmla="*/ 959129 w 11615851"/>
              <a:gd name="connsiteY5" fmla="*/ 1466351 h 1969477"/>
              <a:gd name="connsiteX6" fmla="*/ 0 w 11615851"/>
              <a:gd name="connsiteY6" fmla="*/ 737284 h 1969477"/>
              <a:gd name="connsiteX7" fmla="*/ 950413 w 11615851"/>
              <a:gd name="connsiteY7" fmla="*/ 581673 h 1969477"/>
              <a:gd name="connsiteX8" fmla="*/ 959573 w 11615851"/>
              <a:gd name="connsiteY8" fmla="*/ 0 h 1969477"/>
              <a:gd name="connsiteX0" fmla="*/ 959573 w 11615851"/>
              <a:gd name="connsiteY0" fmla="*/ 0 h 1969477"/>
              <a:gd name="connsiteX1" fmla="*/ 11615851 w 11615851"/>
              <a:gd name="connsiteY1" fmla="*/ 0 h 1969477"/>
              <a:gd name="connsiteX2" fmla="*/ 11615851 w 11615851"/>
              <a:gd name="connsiteY2" fmla="*/ 1148862 h 1969477"/>
              <a:gd name="connsiteX3" fmla="*/ 11615851 w 11615851"/>
              <a:gd name="connsiteY3" fmla="*/ 1969477 h 1969477"/>
              <a:gd name="connsiteX4" fmla="*/ 959573 w 11615851"/>
              <a:gd name="connsiteY4" fmla="*/ 1969477 h 1969477"/>
              <a:gd name="connsiteX5" fmla="*/ 959130 w 11615851"/>
              <a:gd name="connsiteY5" fmla="*/ 904366 h 1969477"/>
              <a:gd name="connsiteX6" fmla="*/ 0 w 11615851"/>
              <a:gd name="connsiteY6" fmla="*/ 737284 h 1969477"/>
              <a:gd name="connsiteX7" fmla="*/ 950413 w 11615851"/>
              <a:gd name="connsiteY7" fmla="*/ 581673 h 1969477"/>
              <a:gd name="connsiteX8" fmla="*/ 959573 w 11615851"/>
              <a:gd name="connsiteY8" fmla="*/ 0 h 1969477"/>
              <a:gd name="connsiteX0" fmla="*/ 1032859 w 11689137"/>
              <a:gd name="connsiteY0" fmla="*/ 0 h 1969477"/>
              <a:gd name="connsiteX1" fmla="*/ 11689137 w 11689137"/>
              <a:gd name="connsiteY1" fmla="*/ 0 h 1969477"/>
              <a:gd name="connsiteX2" fmla="*/ 11689137 w 11689137"/>
              <a:gd name="connsiteY2" fmla="*/ 1148862 h 1969477"/>
              <a:gd name="connsiteX3" fmla="*/ 11689137 w 11689137"/>
              <a:gd name="connsiteY3" fmla="*/ 1969477 h 1969477"/>
              <a:gd name="connsiteX4" fmla="*/ 1032859 w 11689137"/>
              <a:gd name="connsiteY4" fmla="*/ 1969477 h 1969477"/>
              <a:gd name="connsiteX5" fmla="*/ 1032416 w 11689137"/>
              <a:gd name="connsiteY5" fmla="*/ 904366 h 1969477"/>
              <a:gd name="connsiteX6" fmla="*/ 0 w 11689137"/>
              <a:gd name="connsiteY6" fmla="*/ 742488 h 1969477"/>
              <a:gd name="connsiteX7" fmla="*/ 1023699 w 11689137"/>
              <a:gd name="connsiteY7" fmla="*/ 581673 h 1969477"/>
              <a:gd name="connsiteX8" fmla="*/ 1032859 w 11689137"/>
              <a:gd name="connsiteY8" fmla="*/ 0 h 1969477"/>
              <a:gd name="connsiteX0" fmla="*/ 1078662 w 11734940"/>
              <a:gd name="connsiteY0" fmla="*/ 0 h 1969477"/>
              <a:gd name="connsiteX1" fmla="*/ 11734940 w 11734940"/>
              <a:gd name="connsiteY1" fmla="*/ 0 h 1969477"/>
              <a:gd name="connsiteX2" fmla="*/ 11734940 w 11734940"/>
              <a:gd name="connsiteY2" fmla="*/ 1148862 h 1969477"/>
              <a:gd name="connsiteX3" fmla="*/ 11734940 w 11734940"/>
              <a:gd name="connsiteY3" fmla="*/ 1969477 h 1969477"/>
              <a:gd name="connsiteX4" fmla="*/ 1078662 w 11734940"/>
              <a:gd name="connsiteY4" fmla="*/ 1969477 h 1969477"/>
              <a:gd name="connsiteX5" fmla="*/ 1078219 w 11734940"/>
              <a:gd name="connsiteY5" fmla="*/ 904366 h 1969477"/>
              <a:gd name="connsiteX6" fmla="*/ 0 w 11734940"/>
              <a:gd name="connsiteY6" fmla="*/ 739019 h 1969477"/>
              <a:gd name="connsiteX7" fmla="*/ 1069502 w 11734940"/>
              <a:gd name="connsiteY7" fmla="*/ 581673 h 1969477"/>
              <a:gd name="connsiteX8" fmla="*/ 1078662 w 11734940"/>
              <a:gd name="connsiteY8" fmla="*/ 0 h 1969477"/>
              <a:gd name="connsiteX0" fmla="*/ 1078662 w 11734940"/>
              <a:gd name="connsiteY0" fmla="*/ 0 h 1969477"/>
              <a:gd name="connsiteX1" fmla="*/ 11734940 w 11734940"/>
              <a:gd name="connsiteY1" fmla="*/ 0 h 1969477"/>
              <a:gd name="connsiteX2" fmla="*/ 11734940 w 11734940"/>
              <a:gd name="connsiteY2" fmla="*/ 1148862 h 1969477"/>
              <a:gd name="connsiteX3" fmla="*/ 11734940 w 11734940"/>
              <a:gd name="connsiteY3" fmla="*/ 1969477 h 1969477"/>
              <a:gd name="connsiteX4" fmla="*/ 1078662 w 11734940"/>
              <a:gd name="connsiteY4" fmla="*/ 1969477 h 1969477"/>
              <a:gd name="connsiteX5" fmla="*/ 1078219 w 11734940"/>
              <a:gd name="connsiteY5" fmla="*/ 904366 h 1969477"/>
              <a:gd name="connsiteX6" fmla="*/ 0 w 11734940"/>
              <a:gd name="connsiteY6" fmla="*/ 739019 h 1969477"/>
              <a:gd name="connsiteX7" fmla="*/ 1078663 w 11734940"/>
              <a:gd name="connsiteY7" fmla="*/ 583408 h 1969477"/>
              <a:gd name="connsiteX8" fmla="*/ 1078662 w 11734940"/>
              <a:gd name="connsiteY8" fmla="*/ 0 h 1969477"/>
              <a:gd name="connsiteX0" fmla="*/ 1077 w 10657355"/>
              <a:gd name="connsiteY0" fmla="*/ 0 h 1969477"/>
              <a:gd name="connsiteX1" fmla="*/ 10657355 w 10657355"/>
              <a:gd name="connsiteY1" fmla="*/ 0 h 1969477"/>
              <a:gd name="connsiteX2" fmla="*/ 10657355 w 10657355"/>
              <a:gd name="connsiteY2" fmla="*/ 1148862 h 1969477"/>
              <a:gd name="connsiteX3" fmla="*/ 10657355 w 10657355"/>
              <a:gd name="connsiteY3" fmla="*/ 1969477 h 1969477"/>
              <a:gd name="connsiteX4" fmla="*/ 1077 w 10657355"/>
              <a:gd name="connsiteY4" fmla="*/ 1969477 h 1969477"/>
              <a:gd name="connsiteX5" fmla="*/ 634 w 10657355"/>
              <a:gd name="connsiteY5" fmla="*/ 904366 h 1969477"/>
              <a:gd name="connsiteX6" fmla="*/ 1078 w 10657355"/>
              <a:gd name="connsiteY6" fmla="*/ 583408 h 1969477"/>
              <a:gd name="connsiteX7" fmla="*/ 1077 w 10657355"/>
              <a:gd name="connsiteY7" fmla="*/ 0 h 1969477"/>
              <a:gd name="connsiteX0" fmla="*/ 1076 w 10657354"/>
              <a:gd name="connsiteY0" fmla="*/ 0 h 1969477"/>
              <a:gd name="connsiteX1" fmla="*/ 10657354 w 10657354"/>
              <a:gd name="connsiteY1" fmla="*/ 0 h 1969477"/>
              <a:gd name="connsiteX2" fmla="*/ 10657354 w 10657354"/>
              <a:gd name="connsiteY2" fmla="*/ 1148862 h 1969477"/>
              <a:gd name="connsiteX3" fmla="*/ 10657354 w 10657354"/>
              <a:gd name="connsiteY3" fmla="*/ 1969477 h 1969477"/>
              <a:gd name="connsiteX4" fmla="*/ 1076 w 10657354"/>
              <a:gd name="connsiteY4" fmla="*/ 1969477 h 1969477"/>
              <a:gd name="connsiteX5" fmla="*/ 633 w 10657354"/>
              <a:gd name="connsiteY5" fmla="*/ 904366 h 1969477"/>
              <a:gd name="connsiteX6" fmla="*/ 1076 w 10657354"/>
              <a:gd name="connsiteY6" fmla="*/ 0 h 1969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57354" h="1969477">
                <a:moveTo>
                  <a:pt x="1076" y="0"/>
                </a:moveTo>
                <a:lnTo>
                  <a:pt x="10657354" y="0"/>
                </a:lnTo>
                <a:lnTo>
                  <a:pt x="10657354" y="1148862"/>
                </a:lnTo>
                <a:lnTo>
                  <a:pt x="10657354" y="1969477"/>
                </a:lnTo>
                <a:lnTo>
                  <a:pt x="1076" y="1969477"/>
                </a:lnTo>
                <a:cubicBezTo>
                  <a:pt x="3431" y="1801768"/>
                  <a:pt x="-1722" y="1072075"/>
                  <a:pt x="633" y="904366"/>
                </a:cubicBezTo>
                <a:cubicBezTo>
                  <a:pt x="781" y="602911"/>
                  <a:pt x="928" y="301455"/>
                  <a:pt x="1076" y="0"/>
                </a:cubicBezTo>
                <a:close/>
              </a:path>
            </a:pathLst>
          </a:cu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C7DF3A56-E069-F7AE-3711-2314D28B8D59}"/>
              </a:ext>
            </a:extLst>
          </p:cNvPr>
          <p:cNvSpPr/>
          <p:nvPr/>
        </p:nvSpPr>
        <p:spPr>
          <a:xfrm rot="16200000">
            <a:off x="8169399" y="4624202"/>
            <a:ext cx="1371600" cy="1009650"/>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Placeholder 17">
            <a:extLst>
              <a:ext uri="{FF2B5EF4-FFF2-40B4-BE49-F238E27FC236}">
                <a16:creationId xmlns:a16="http://schemas.microsoft.com/office/drawing/2014/main" id="{201AD8DB-7C12-80DF-9A67-CA814FDDE383}"/>
              </a:ext>
            </a:extLst>
          </p:cNvPr>
          <p:cNvPicPr>
            <a:picLocks noGrp="1" noChangeAspect="1"/>
          </p:cNvPicPr>
          <p:nvPr>
            <p:ph type="pic" sz="quarter" idx="4294967295"/>
          </p:nvPr>
        </p:nvPicPr>
        <p:blipFill rotWithShape="1">
          <a:blip r:embed="rId2">
            <a:extLst>
              <a:ext uri="{28A0092B-C50C-407E-A947-70E740481C1C}">
                <a14:useLocalDpi xmlns:a14="http://schemas.microsoft.com/office/drawing/2010/main" val="0"/>
              </a:ext>
            </a:extLst>
          </a:blip>
          <a:srcRect/>
          <a:stretch/>
        </p:blipFill>
        <p:spPr>
          <a:xfrm>
            <a:off x="9366533" y="1966229"/>
            <a:ext cx="2111375" cy="2111375"/>
          </a:xfrm>
        </p:spPr>
      </p:pic>
      <p:sp>
        <p:nvSpPr>
          <p:cNvPr id="28" name="Freeform: Shape 27">
            <a:extLst>
              <a:ext uri="{FF2B5EF4-FFF2-40B4-BE49-F238E27FC236}">
                <a16:creationId xmlns:a16="http://schemas.microsoft.com/office/drawing/2014/main" id="{9060EC7D-383B-910F-CF7F-C57173177A8F}"/>
              </a:ext>
            </a:extLst>
          </p:cNvPr>
          <p:cNvSpPr/>
          <p:nvPr/>
        </p:nvSpPr>
        <p:spPr>
          <a:xfrm rot="18900000">
            <a:off x="10820195" y="1962068"/>
            <a:ext cx="2108318" cy="2108318"/>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Textbox">
            <a:extLst>
              <a:ext uri="{FF2B5EF4-FFF2-40B4-BE49-F238E27FC236}">
                <a16:creationId xmlns:a16="http://schemas.microsoft.com/office/drawing/2014/main" id="{011DB76E-55DB-C6A4-7265-2E899A2A5D52}"/>
              </a:ext>
            </a:extLst>
          </p:cNvPr>
          <p:cNvSpPr txBox="1"/>
          <p:nvPr/>
        </p:nvSpPr>
        <p:spPr>
          <a:xfrm>
            <a:off x="13973167" y="4571743"/>
            <a:ext cx="3803076" cy="412934"/>
          </a:xfrm>
          <a:prstGeom prst="rect">
            <a:avLst/>
          </a:prstGeom>
          <a:noFill/>
        </p:spPr>
        <p:txBody>
          <a:bodyPr wrap="square" rtlCol="0">
            <a:spAutoFit/>
          </a:bodyPr>
          <a:lstStyle/>
          <a:p>
            <a:pPr algn="ctr">
              <a:lnSpc>
                <a:spcPts val="2500"/>
              </a:lnSpc>
            </a:pPr>
            <a:r>
              <a:rPr lang="en-US" sz="2400" spc="50" dirty="0">
                <a:latin typeface="Segoe UI" panose="020B0502040204020203" pitchFamily="34" charset="0"/>
                <a:cs typeface="Segoe UI" panose="020B0502040204020203" pitchFamily="34" charset="0"/>
              </a:rPr>
              <a:t>Protocol &amp; Timing</a:t>
            </a:r>
          </a:p>
        </p:txBody>
      </p:sp>
      <p:sp>
        <p:nvSpPr>
          <p:cNvPr id="40" name="Textbox">
            <a:extLst>
              <a:ext uri="{FF2B5EF4-FFF2-40B4-BE49-F238E27FC236}">
                <a16:creationId xmlns:a16="http://schemas.microsoft.com/office/drawing/2014/main" id="{03463AC1-31AD-D4CF-2256-C1B89B5218C1}"/>
              </a:ext>
            </a:extLst>
          </p:cNvPr>
          <p:cNvSpPr txBox="1"/>
          <p:nvPr/>
        </p:nvSpPr>
        <p:spPr>
          <a:xfrm>
            <a:off x="10052328" y="4571743"/>
            <a:ext cx="3913913" cy="412934"/>
          </a:xfrm>
          <a:prstGeom prst="rect">
            <a:avLst/>
          </a:prstGeom>
          <a:noFill/>
        </p:spPr>
        <p:txBody>
          <a:bodyPr wrap="square" rtlCol="0">
            <a:spAutoFit/>
          </a:bodyPr>
          <a:lstStyle/>
          <a:p>
            <a:pPr algn="ctr">
              <a:lnSpc>
                <a:spcPts val="2500"/>
              </a:lnSpc>
            </a:pPr>
            <a:r>
              <a:rPr lang="en-US" sz="2400" spc="50" dirty="0">
                <a:latin typeface="Segoe UI" panose="020B0502040204020203" pitchFamily="34" charset="0"/>
                <a:cs typeface="Segoe UI" panose="020B0502040204020203" pitchFamily="34" charset="0"/>
              </a:rPr>
              <a:t>Artemia Quantity</a:t>
            </a:r>
          </a:p>
        </p:txBody>
      </p:sp>
      <p:sp>
        <p:nvSpPr>
          <p:cNvPr id="42" name="TextBox 41">
            <a:extLst>
              <a:ext uri="{FF2B5EF4-FFF2-40B4-BE49-F238E27FC236}">
                <a16:creationId xmlns:a16="http://schemas.microsoft.com/office/drawing/2014/main" id="{03BD9FF6-4D30-CA0E-53C0-695B68419C74}"/>
              </a:ext>
            </a:extLst>
          </p:cNvPr>
          <p:cNvSpPr txBox="1"/>
          <p:nvPr/>
        </p:nvSpPr>
        <p:spPr>
          <a:xfrm rot="21584867">
            <a:off x="12412556" y="3253328"/>
            <a:ext cx="1065812" cy="1409617"/>
          </a:xfrm>
          <a:prstGeom prst="rect">
            <a:avLst/>
          </a:prstGeom>
          <a:noFill/>
          <a:ln>
            <a:noFill/>
          </a:ln>
          <a:effectLst/>
        </p:spPr>
        <p:txBody>
          <a:bodyPr wrap="square" rtlCol="0">
            <a:spAutoFit/>
          </a:bodyPr>
          <a:lstStyle/>
          <a:p>
            <a:pPr>
              <a:lnSpc>
                <a:spcPts val="11250"/>
              </a:lnSpc>
            </a:pPr>
            <a:r>
              <a:rPr lang="en-US" sz="6600" b="1" dirty="0">
                <a:ln w="19050">
                  <a:noFill/>
                  <a:round/>
                </a:ln>
                <a:solidFill>
                  <a:schemeClr val="accent2">
                    <a:lumMod val="60000"/>
                    <a:lumOff val="40000"/>
                  </a:schemeClr>
                </a:solidFill>
                <a:latin typeface="Tw Cen MT" panose="020B0602020104020603" pitchFamily="34" charset="0"/>
                <a:ea typeface="Tahoma" panose="020B0604030504040204" pitchFamily="34" charset="0"/>
                <a:cs typeface="Tahoma" panose="020B0604030504040204" pitchFamily="34" charset="0"/>
              </a:rPr>
              <a:t>1</a:t>
            </a:r>
          </a:p>
        </p:txBody>
      </p:sp>
      <p:sp>
        <p:nvSpPr>
          <p:cNvPr id="43" name="TextBox 42">
            <a:extLst>
              <a:ext uri="{FF2B5EF4-FFF2-40B4-BE49-F238E27FC236}">
                <a16:creationId xmlns:a16="http://schemas.microsoft.com/office/drawing/2014/main" id="{06B27549-6454-7BC3-A1B3-9DCDE9F895D7}"/>
              </a:ext>
            </a:extLst>
          </p:cNvPr>
          <p:cNvSpPr txBox="1"/>
          <p:nvPr/>
        </p:nvSpPr>
        <p:spPr>
          <a:xfrm rot="21584867">
            <a:off x="14603620" y="3255829"/>
            <a:ext cx="1065812" cy="1409617"/>
          </a:xfrm>
          <a:prstGeom prst="rect">
            <a:avLst/>
          </a:prstGeom>
          <a:noFill/>
          <a:ln>
            <a:noFill/>
          </a:ln>
          <a:effectLst/>
        </p:spPr>
        <p:txBody>
          <a:bodyPr wrap="square" rtlCol="0">
            <a:spAutoFit/>
          </a:bodyPr>
          <a:lstStyle/>
          <a:p>
            <a:pPr>
              <a:lnSpc>
                <a:spcPts val="11250"/>
              </a:lnSpc>
            </a:pPr>
            <a:r>
              <a:rPr lang="en-US" sz="6600" b="1" dirty="0">
                <a:ln w="19050">
                  <a:noFill/>
                  <a:round/>
                </a:ln>
                <a:solidFill>
                  <a:schemeClr val="accent2">
                    <a:lumMod val="60000"/>
                    <a:lumOff val="40000"/>
                  </a:schemeClr>
                </a:solidFill>
                <a:latin typeface="Tw Cen MT" panose="020B0602020104020603" pitchFamily="34" charset="0"/>
                <a:ea typeface="Tahoma" panose="020B0604030504040204" pitchFamily="34" charset="0"/>
                <a:cs typeface="Tahoma" panose="020B0604030504040204" pitchFamily="34" charset="0"/>
              </a:rPr>
              <a:t>2</a:t>
            </a:r>
          </a:p>
        </p:txBody>
      </p:sp>
      <p:sp>
        <p:nvSpPr>
          <p:cNvPr id="5" name="Title 4">
            <a:extLst>
              <a:ext uri="{FF2B5EF4-FFF2-40B4-BE49-F238E27FC236}">
                <a16:creationId xmlns:a16="http://schemas.microsoft.com/office/drawing/2014/main" id="{8A1B5803-1311-1AD1-AF62-280F986E0AEE}"/>
              </a:ext>
            </a:extLst>
          </p:cNvPr>
          <p:cNvSpPr>
            <a:spLocks noGrp="1"/>
          </p:cNvSpPr>
          <p:nvPr>
            <p:ph type="title"/>
          </p:nvPr>
        </p:nvSpPr>
        <p:spPr>
          <a:xfrm>
            <a:off x="359024" y="366936"/>
            <a:ext cx="16561840" cy="2400300"/>
          </a:xfrm>
        </p:spPr>
        <p:txBody>
          <a:bodyPr>
            <a:normAutofit/>
          </a:bodyPr>
          <a:lstStyle/>
          <a:p>
            <a:pPr algn="l"/>
            <a:r>
              <a:rPr lang="en-US" sz="3400" dirty="0">
                <a:cs typeface="Arial" panose="020B0604020202020204" pitchFamily="34" charset="0"/>
              </a:rPr>
              <a:t>The Challenge : Variability in Larval Shrimp Culture</a:t>
            </a:r>
            <a:endParaRPr lang="en-BE" sz="3400" dirty="0"/>
          </a:p>
        </p:txBody>
      </p:sp>
      <p:sp>
        <p:nvSpPr>
          <p:cNvPr id="10" name="Text Placeholder 1">
            <a:extLst>
              <a:ext uri="{FF2B5EF4-FFF2-40B4-BE49-F238E27FC236}">
                <a16:creationId xmlns:a16="http://schemas.microsoft.com/office/drawing/2014/main" id="{1BA2D74D-336E-33C4-8DD2-7138FC633E45}"/>
              </a:ext>
            </a:extLst>
          </p:cNvPr>
          <p:cNvSpPr txBox="1">
            <a:spLocks/>
          </p:cNvSpPr>
          <p:nvPr/>
        </p:nvSpPr>
        <p:spPr>
          <a:xfrm>
            <a:off x="432665" y="855392"/>
            <a:ext cx="16838320" cy="9052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chemeClr val="accent3"/>
                </a:solidFill>
              </a:rPr>
              <a:t>How nutrition, microbial quality, and biosecurity drive </a:t>
            </a:r>
            <a:r>
              <a:rPr lang="en-US" dirty="0" err="1">
                <a:solidFill>
                  <a:schemeClr val="accent3"/>
                </a:solidFill>
              </a:rPr>
              <a:t>gowth</a:t>
            </a:r>
            <a:r>
              <a:rPr lang="en-US" dirty="0">
                <a:solidFill>
                  <a:schemeClr val="accent3"/>
                </a:solidFill>
              </a:rPr>
              <a:t>, survival, and PL robustness</a:t>
            </a:r>
            <a:endParaRPr lang="en-BE" dirty="0">
              <a:solidFill>
                <a:schemeClr val="accent3"/>
              </a:solidFill>
            </a:endParaRPr>
          </a:p>
        </p:txBody>
      </p:sp>
      <p:pic>
        <p:nvPicPr>
          <p:cNvPr id="26" name="Picture Placeholder 25">
            <a:extLst>
              <a:ext uri="{FF2B5EF4-FFF2-40B4-BE49-F238E27FC236}">
                <a16:creationId xmlns:a16="http://schemas.microsoft.com/office/drawing/2014/main" id="{DED3DE9D-1076-5005-DF95-A6CCD8D2BC2F}"/>
              </a:ext>
            </a:extLst>
          </p:cNvPr>
          <p:cNvPicPr>
            <a:picLocks noGrp="1" noChangeAspect="1"/>
          </p:cNvPicPr>
          <p:nvPr>
            <p:ph type="pic" sz="quarter" idx="4294967295"/>
          </p:nvPr>
        </p:nvPicPr>
        <p:blipFill rotWithShape="1">
          <a:blip r:embed="rId3" cstate="print">
            <a:extLst>
              <a:ext uri="{28A0092B-C50C-407E-A947-70E740481C1C}">
                <a14:useLocalDpi xmlns:a14="http://schemas.microsoft.com/office/drawing/2010/main" val="0"/>
              </a:ext>
            </a:extLst>
          </a:blip>
          <a:srcRect/>
          <a:stretch/>
        </p:blipFill>
        <p:spPr>
          <a:xfrm>
            <a:off x="13371669" y="1966229"/>
            <a:ext cx="2111375" cy="2111375"/>
          </a:xfrm>
        </p:spPr>
      </p:pic>
      <p:sp>
        <p:nvSpPr>
          <p:cNvPr id="30" name="Freeform: Shape 29">
            <a:extLst>
              <a:ext uri="{FF2B5EF4-FFF2-40B4-BE49-F238E27FC236}">
                <a16:creationId xmlns:a16="http://schemas.microsoft.com/office/drawing/2014/main" id="{06F3B67C-9CFA-65AC-9954-3E3CE4C196AF}"/>
              </a:ext>
            </a:extLst>
          </p:cNvPr>
          <p:cNvSpPr/>
          <p:nvPr/>
        </p:nvSpPr>
        <p:spPr>
          <a:xfrm rot="18900000">
            <a:off x="14756261" y="1962600"/>
            <a:ext cx="2108318" cy="2108318"/>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45778952"/>
      </p:ext>
    </p:extLst>
  </p:cSld>
  <p:clrMapOvr>
    <a:masterClrMapping/>
  </p:clrMapOvr>
  <p:transition spd="slow" advClick="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21830-72B4-978D-1B45-918B922C3C3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EC02214-1C75-E0B8-D634-AF38E92E1D3D}"/>
              </a:ext>
            </a:extLst>
          </p:cNvPr>
          <p:cNvSpPr/>
          <p:nvPr/>
        </p:nvSpPr>
        <p:spPr>
          <a:xfrm>
            <a:off x="13318831" y="2119164"/>
            <a:ext cx="4682153" cy="6336704"/>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ysClr val="windowText" lastClr="000000"/>
                </a:solidFill>
              </a:rPr>
              <a:t>“</a:t>
            </a:r>
            <a:r>
              <a:rPr lang="en-US" sz="2800" i="1" dirty="0">
                <a:solidFill>
                  <a:sysClr val="windowText" lastClr="000000"/>
                </a:solidFill>
              </a:rPr>
              <a:t>These tanks were reared using Artemia-based protocol but produced different results.”</a:t>
            </a:r>
          </a:p>
          <a:p>
            <a:pPr algn="ctr"/>
            <a:endParaRPr lang="en-US" sz="2800" i="1" dirty="0">
              <a:solidFill>
                <a:sysClr val="windowText" lastClr="000000"/>
              </a:solidFill>
            </a:endParaRPr>
          </a:p>
        </p:txBody>
      </p:sp>
      <p:sp>
        <p:nvSpPr>
          <p:cNvPr id="12" name="Title 4">
            <a:extLst>
              <a:ext uri="{FF2B5EF4-FFF2-40B4-BE49-F238E27FC236}">
                <a16:creationId xmlns:a16="http://schemas.microsoft.com/office/drawing/2014/main" id="{B55AF5B8-591F-411A-DA3D-4278870703F6}"/>
              </a:ext>
            </a:extLst>
          </p:cNvPr>
          <p:cNvSpPr txBox="1">
            <a:spLocks/>
          </p:cNvSpPr>
          <p:nvPr/>
        </p:nvSpPr>
        <p:spPr>
          <a:xfrm>
            <a:off x="719064" y="668170"/>
            <a:ext cx="11017224" cy="2400300"/>
          </a:xfrm>
          <a:prstGeom prst="rect">
            <a:avLst/>
          </a:prstGeom>
        </p:spPr>
        <p:txBody>
          <a:bodyPr vert="horz" lIns="91440" tIns="45720" rIns="91440" bIns="45720" rtlCol="0" anchor="t">
            <a:normAutofit/>
          </a:bodyPr>
          <a:lstStyle>
            <a:lvl1pPr algn="ctr" defTabSz="914400" rtl="0" eaLnBrk="1" latinLnBrk="0" hangingPunct="1">
              <a:spcBef>
                <a:spcPct val="0"/>
              </a:spcBef>
              <a:buNone/>
              <a:defRPr sz="3400" b="1" kern="1200">
                <a:solidFill>
                  <a:schemeClr val="tx1"/>
                </a:solidFill>
                <a:latin typeface="+mj-lt"/>
                <a:ea typeface="+mj-ea"/>
                <a:cs typeface="+mj-cs"/>
              </a:defRPr>
            </a:lvl1pPr>
          </a:lstStyle>
          <a:p>
            <a:pPr algn="l"/>
            <a:r>
              <a:rPr lang="en-US" dirty="0">
                <a:cs typeface="Arial" panose="020B0604020202020204" pitchFamily="34" charset="0"/>
              </a:rPr>
              <a:t>The Challenge : Variability in Larval Shrimp Culture</a:t>
            </a:r>
            <a:endParaRPr lang="en-BE" dirty="0"/>
          </a:p>
        </p:txBody>
      </p:sp>
      <p:sp>
        <p:nvSpPr>
          <p:cNvPr id="13" name="Text Placeholder 1">
            <a:extLst>
              <a:ext uri="{FF2B5EF4-FFF2-40B4-BE49-F238E27FC236}">
                <a16:creationId xmlns:a16="http://schemas.microsoft.com/office/drawing/2014/main" id="{26A2A63E-8D79-AB04-5738-6E83465FC00A}"/>
              </a:ext>
            </a:extLst>
          </p:cNvPr>
          <p:cNvSpPr txBox="1">
            <a:spLocks/>
          </p:cNvSpPr>
          <p:nvPr/>
        </p:nvSpPr>
        <p:spPr>
          <a:xfrm>
            <a:off x="719064" y="1213892"/>
            <a:ext cx="14399967" cy="905272"/>
          </a:xfrm>
          <a:prstGeom prst="rect">
            <a:avLst/>
          </a:prstGeom>
        </p:spPr>
        <p:txBody>
          <a:bodyPr vert="horz" lIns="91440" tIns="45720" rIns="91440" bIns="45720" rtlCol="0">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1400"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200"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4pPr>
            <a:lvl5pPr marL="1828800" indent="0" algn="l" defTabSz="914400" rtl="0" eaLnBrk="1" latinLnBrk="0" hangingPunct="1">
              <a:spcBef>
                <a:spcPct val="20000"/>
              </a:spcBef>
              <a:buFont typeface="Courier New" panose="02070309020205020404" pitchFamily="49" charset="0"/>
              <a:buNone/>
              <a:defRPr sz="1000"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9pPr>
          </a:lstStyle>
          <a:p>
            <a:r>
              <a:rPr lang="en-US">
                <a:solidFill>
                  <a:schemeClr val="accent3"/>
                </a:solidFill>
              </a:rPr>
              <a:t>How nutrition, microbial quality, and biosecurity drive gowth, survival, and PL robustness</a:t>
            </a:r>
            <a:endParaRPr lang="en-BE" dirty="0">
              <a:solidFill>
                <a:schemeClr val="accent3"/>
              </a:solidFill>
            </a:endParaRPr>
          </a:p>
        </p:txBody>
      </p:sp>
      <p:sp>
        <p:nvSpPr>
          <p:cNvPr id="4" name="TextBox 3">
            <a:extLst>
              <a:ext uri="{FF2B5EF4-FFF2-40B4-BE49-F238E27FC236}">
                <a16:creationId xmlns:a16="http://schemas.microsoft.com/office/drawing/2014/main" id="{4BDF4F46-F62A-6332-EE90-C03B1193F8CB}"/>
              </a:ext>
            </a:extLst>
          </p:cNvPr>
          <p:cNvSpPr txBox="1"/>
          <p:nvPr/>
        </p:nvSpPr>
        <p:spPr>
          <a:xfrm>
            <a:off x="1223120" y="9034055"/>
            <a:ext cx="15697744" cy="584775"/>
          </a:xfrm>
          <a:prstGeom prst="rect">
            <a:avLst/>
          </a:prstGeom>
          <a:solidFill>
            <a:schemeClr val="accent2">
              <a:lumMod val="20000"/>
              <a:lumOff val="80000"/>
            </a:schemeClr>
          </a:solidFill>
        </p:spPr>
        <p:txBody>
          <a:bodyPr wrap="square" rtlCol="0">
            <a:spAutoFit/>
          </a:bodyPr>
          <a:lstStyle/>
          <a:p>
            <a:r>
              <a:rPr lang="en-US" sz="3200" b="1" i="1" dirty="0"/>
              <a:t>Small changes in live food management can produce differences in outcomes</a:t>
            </a:r>
            <a:endParaRPr lang="en-BE" sz="3200" b="1" i="1" dirty="0"/>
          </a:p>
        </p:txBody>
      </p:sp>
      <p:pic>
        <p:nvPicPr>
          <p:cNvPr id="5" name="Picture 4">
            <a:extLst>
              <a:ext uri="{FF2B5EF4-FFF2-40B4-BE49-F238E27FC236}">
                <a16:creationId xmlns:a16="http://schemas.microsoft.com/office/drawing/2014/main" id="{33096A0B-AA85-9DA3-0C91-BEA6BD7C5257}"/>
              </a:ext>
            </a:extLst>
          </p:cNvPr>
          <p:cNvPicPr>
            <a:picLocks noChangeAspect="1"/>
          </p:cNvPicPr>
          <p:nvPr/>
        </p:nvPicPr>
        <p:blipFill>
          <a:blip r:embed="rId3"/>
          <a:stretch>
            <a:fillRect/>
          </a:stretch>
        </p:blipFill>
        <p:spPr>
          <a:xfrm>
            <a:off x="930685" y="2117321"/>
            <a:ext cx="12388146" cy="6340390"/>
          </a:xfrm>
          <a:prstGeom prst="rect">
            <a:avLst/>
          </a:prstGeom>
        </p:spPr>
      </p:pic>
    </p:spTree>
    <p:extLst>
      <p:ext uri="{BB962C8B-B14F-4D97-AF65-F5344CB8AC3E}">
        <p14:creationId xmlns:p14="http://schemas.microsoft.com/office/powerpoint/2010/main" val="3811562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97AB0-0ED1-45BE-8D97-32E8404F96F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C285060-BC6C-B8CA-DC09-72BBC095FDCB}"/>
              </a:ext>
            </a:extLst>
          </p:cNvPr>
          <p:cNvSpPr/>
          <p:nvPr/>
        </p:nvSpPr>
        <p:spPr>
          <a:xfrm>
            <a:off x="13318831" y="2119164"/>
            <a:ext cx="4682153" cy="6336704"/>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ysClr val="windowText" lastClr="000000"/>
                </a:solidFill>
              </a:rPr>
              <a:t>“</a:t>
            </a:r>
            <a:r>
              <a:rPr lang="en-US" sz="2800" i="1" dirty="0">
                <a:solidFill>
                  <a:sysClr val="windowText" lastClr="000000"/>
                </a:solidFill>
              </a:rPr>
              <a:t>These tanks were reared using Artemia-based protocol but produced different results.”</a:t>
            </a:r>
          </a:p>
          <a:p>
            <a:pPr algn="ctr"/>
            <a:endParaRPr lang="en-US" sz="2800" i="1" dirty="0">
              <a:solidFill>
                <a:sysClr val="windowText" lastClr="000000"/>
              </a:solidFill>
            </a:endParaRPr>
          </a:p>
        </p:txBody>
      </p:sp>
      <p:sp>
        <p:nvSpPr>
          <p:cNvPr id="12" name="Title 4">
            <a:extLst>
              <a:ext uri="{FF2B5EF4-FFF2-40B4-BE49-F238E27FC236}">
                <a16:creationId xmlns:a16="http://schemas.microsoft.com/office/drawing/2014/main" id="{E80C5CEF-025E-EE5F-9006-385D0653DA63}"/>
              </a:ext>
            </a:extLst>
          </p:cNvPr>
          <p:cNvSpPr txBox="1">
            <a:spLocks/>
          </p:cNvSpPr>
          <p:nvPr/>
        </p:nvSpPr>
        <p:spPr>
          <a:xfrm>
            <a:off x="719064" y="668170"/>
            <a:ext cx="11017224" cy="2400300"/>
          </a:xfrm>
          <a:prstGeom prst="rect">
            <a:avLst/>
          </a:prstGeom>
        </p:spPr>
        <p:txBody>
          <a:bodyPr vert="horz" lIns="91440" tIns="45720" rIns="91440" bIns="45720" rtlCol="0" anchor="t">
            <a:normAutofit/>
          </a:bodyPr>
          <a:lstStyle>
            <a:lvl1pPr algn="ctr" defTabSz="914400" rtl="0" eaLnBrk="1" latinLnBrk="0" hangingPunct="1">
              <a:spcBef>
                <a:spcPct val="0"/>
              </a:spcBef>
              <a:buNone/>
              <a:defRPr sz="3400" b="1" kern="1200">
                <a:solidFill>
                  <a:schemeClr val="tx1"/>
                </a:solidFill>
                <a:latin typeface="+mj-lt"/>
                <a:ea typeface="+mj-ea"/>
                <a:cs typeface="+mj-cs"/>
              </a:defRPr>
            </a:lvl1pPr>
          </a:lstStyle>
          <a:p>
            <a:pPr algn="l"/>
            <a:r>
              <a:rPr lang="en-US" dirty="0">
                <a:cs typeface="Arial" panose="020B0604020202020204" pitchFamily="34" charset="0"/>
              </a:rPr>
              <a:t>The Challenge : Variability in Larval Shrimp Culture</a:t>
            </a:r>
            <a:endParaRPr lang="en-BE" dirty="0"/>
          </a:p>
        </p:txBody>
      </p:sp>
      <p:sp>
        <p:nvSpPr>
          <p:cNvPr id="13" name="Text Placeholder 1">
            <a:extLst>
              <a:ext uri="{FF2B5EF4-FFF2-40B4-BE49-F238E27FC236}">
                <a16:creationId xmlns:a16="http://schemas.microsoft.com/office/drawing/2014/main" id="{092FCEA1-00D8-9C7B-CFB9-0EF207A3AC42}"/>
              </a:ext>
            </a:extLst>
          </p:cNvPr>
          <p:cNvSpPr txBox="1">
            <a:spLocks/>
          </p:cNvSpPr>
          <p:nvPr/>
        </p:nvSpPr>
        <p:spPr>
          <a:xfrm>
            <a:off x="719064" y="1213892"/>
            <a:ext cx="14399967" cy="905272"/>
          </a:xfrm>
          <a:prstGeom prst="rect">
            <a:avLst/>
          </a:prstGeom>
        </p:spPr>
        <p:txBody>
          <a:bodyPr vert="horz" lIns="91440" tIns="45720" rIns="91440" bIns="45720" rtlCol="0">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1400"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200"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4pPr>
            <a:lvl5pPr marL="1828800" indent="0" algn="l" defTabSz="914400" rtl="0" eaLnBrk="1" latinLnBrk="0" hangingPunct="1">
              <a:spcBef>
                <a:spcPct val="20000"/>
              </a:spcBef>
              <a:buFont typeface="Courier New" panose="02070309020205020404" pitchFamily="49" charset="0"/>
              <a:buNone/>
              <a:defRPr sz="1000"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9pPr>
          </a:lstStyle>
          <a:p>
            <a:r>
              <a:rPr lang="en-US">
                <a:solidFill>
                  <a:schemeClr val="accent3"/>
                </a:solidFill>
              </a:rPr>
              <a:t>How nutrition, microbial quality, and biosecurity drive gowth, survival, and PL robustness</a:t>
            </a:r>
            <a:endParaRPr lang="en-BE" dirty="0">
              <a:solidFill>
                <a:schemeClr val="accent3"/>
              </a:solidFill>
            </a:endParaRPr>
          </a:p>
        </p:txBody>
      </p:sp>
      <p:sp>
        <p:nvSpPr>
          <p:cNvPr id="4" name="TextBox 3">
            <a:extLst>
              <a:ext uri="{FF2B5EF4-FFF2-40B4-BE49-F238E27FC236}">
                <a16:creationId xmlns:a16="http://schemas.microsoft.com/office/drawing/2014/main" id="{65CE22FA-2E93-0061-545E-87CA616CA109}"/>
              </a:ext>
            </a:extLst>
          </p:cNvPr>
          <p:cNvSpPr txBox="1"/>
          <p:nvPr/>
        </p:nvSpPr>
        <p:spPr>
          <a:xfrm>
            <a:off x="1223120" y="9034055"/>
            <a:ext cx="15697744" cy="584775"/>
          </a:xfrm>
          <a:prstGeom prst="rect">
            <a:avLst/>
          </a:prstGeom>
          <a:solidFill>
            <a:schemeClr val="accent2">
              <a:lumMod val="20000"/>
              <a:lumOff val="80000"/>
            </a:schemeClr>
          </a:solidFill>
        </p:spPr>
        <p:txBody>
          <a:bodyPr wrap="square" rtlCol="0">
            <a:spAutoFit/>
          </a:bodyPr>
          <a:lstStyle/>
          <a:p>
            <a:r>
              <a:rPr lang="en-US" sz="3200" b="1" i="1" dirty="0"/>
              <a:t>Small changes in live food management can produce differences in outcomes</a:t>
            </a:r>
            <a:endParaRPr lang="en-BE" sz="3200" b="1" i="1" dirty="0"/>
          </a:p>
        </p:txBody>
      </p:sp>
      <p:pic>
        <p:nvPicPr>
          <p:cNvPr id="5" name="Picture 4">
            <a:extLst>
              <a:ext uri="{FF2B5EF4-FFF2-40B4-BE49-F238E27FC236}">
                <a16:creationId xmlns:a16="http://schemas.microsoft.com/office/drawing/2014/main" id="{74A06089-99D3-2F35-D40A-532E12B4D1FB}"/>
              </a:ext>
            </a:extLst>
          </p:cNvPr>
          <p:cNvPicPr>
            <a:picLocks noChangeAspect="1"/>
          </p:cNvPicPr>
          <p:nvPr/>
        </p:nvPicPr>
        <p:blipFill>
          <a:blip r:embed="rId3"/>
          <a:stretch>
            <a:fillRect/>
          </a:stretch>
        </p:blipFill>
        <p:spPr>
          <a:xfrm>
            <a:off x="719064" y="2115478"/>
            <a:ext cx="12388146" cy="6340390"/>
          </a:xfrm>
          <a:prstGeom prst="rect">
            <a:avLst/>
          </a:prstGeom>
        </p:spPr>
      </p:pic>
    </p:spTree>
    <p:extLst>
      <p:ext uri="{BB962C8B-B14F-4D97-AF65-F5344CB8AC3E}">
        <p14:creationId xmlns:p14="http://schemas.microsoft.com/office/powerpoint/2010/main" val="1653588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54197-D697-D2AD-4527-FF58C0DCFC22}"/>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CE2E8CAC-0C3C-527F-823D-5C9D7B9F990C}"/>
              </a:ext>
            </a:extLst>
          </p:cNvPr>
          <p:cNvSpPr txBox="1"/>
          <p:nvPr/>
        </p:nvSpPr>
        <p:spPr>
          <a:xfrm>
            <a:off x="1223120" y="9034055"/>
            <a:ext cx="15697744" cy="584775"/>
          </a:xfrm>
          <a:prstGeom prst="rect">
            <a:avLst/>
          </a:prstGeom>
          <a:solidFill>
            <a:schemeClr val="accent2">
              <a:lumMod val="20000"/>
              <a:lumOff val="80000"/>
            </a:schemeClr>
          </a:solidFill>
        </p:spPr>
        <p:txBody>
          <a:bodyPr wrap="square" rtlCol="0">
            <a:spAutoFit/>
          </a:bodyPr>
          <a:lstStyle/>
          <a:p>
            <a:r>
              <a:rPr lang="en-US" sz="3200" b="1" i="1" dirty="0"/>
              <a:t>Underfeeding Artemia is more costly than feeding correctly</a:t>
            </a:r>
            <a:endParaRPr lang="en-BE" sz="3200" b="1" i="1" dirty="0"/>
          </a:p>
        </p:txBody>
      </p:sp>
      <p:sp>
        <p:nvSpPr>
          <p:cNvPr id="6" name="Rectangle 5">
            <a:extLst>
              <a:ext uri="{FF2B5EF4-FFF2-40B4-BE49-F238E27FC236}">
                <a16:creationId xmlns:a16="http://schemas.microsoft.com/office/drawing/2014/main" id="{B055837B-ACD3-95CB-2C22-F315CE774DAA}"/>
              </a:ext>
            </a:extLst>
          </p:cNvPr>
          <p:cNvSpPr/>
          <p:nvPr/>
        </p:nvSpPr>
        <p:spPr>
          <a:xfrm>
            <a:off x="13318831" y="2119164"/>
            <a:ext cx="4682153" cy="6336704"/>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ysClr val="windowText" lastClr="000000"/>
                </a:solidFill>
              </a:rPr>
              <a:t>“</a:t>
            </a:r>
            <a:r>
              <a:rPr lang="en-US" sz="2800" i="1" dirty="0">
                <a:solidFill>
                  <a:sysClr val="windowText" lastClr="000000"/>
                </a:solidFill>
              </a:rPr>
              <a:t>These tanks were reared using Artemia-based protocol but produced different results.”</a:t>
            </a:r>
          </a:p>
          <a:p>
            <a:pPr algn="ctr"/>
            <a:endParaRPr lang="en-US" sz="2800" i="1" dirty="0">
              <a:solidFill>
                <a:sysClr val="windowText" lastClr="000000"/>
              </a:solidFill>
            </a:endParaRPr>
          </a:p>
          <a:p>
            <a:pPr algn="ctr"/>
            <a:r>
              <a:rPr lang="en-US" sz="2800" i="1" u="sng" dirty="0">
                <a:solidFill>
                  <a:sysClr val="windowText" lastClr="000000"/>
                </a:solidFill>
              </a:rPr>
              <a:t>The main reason : </a:t>
            </a:r>
            <a:r>
              <a:rPr lang="en-US" sz="2800" i="1" dirty="0">
                <a:solidFill>
                  <a:sysClr val="windowText" lastClr="000000"/>
                </a:solidFill>
              </a:rPr>
              <a:t>Differences in the </a:t>
            </a:r>
            <a:r>
              <a:rPr lang="en-US" sz="2800" b="1" i="1" dirty="0">
                <a:solidFill>
                  <a:sysClr val="windowText" lastClr="000000"/>
                </a:solidFill>
              </a:rPr>
              <a:t>quantity </a:t>
            </a:r>
            <a:r>
              <a:rPr lang="en-US" sz="2800" i="1" dirty="0">
                <a:solidFill>
                  <a:sysClr val="windowText" lastClr="000000"/>
                </a:solidFill>
              </a:rPr>
              <a:t>and quality of live food administered</a:t>
            </a:r>
            <a:endParaRPr lang="en-BE" sz="2800" dirty="0">
              <a:solidFill>
                <a:sysClr val="windowText" lastClr="000000"/>
              </a:solidFill>
            </a:endParaRPr>
          </a:p>
        </p:txBody>
      </p:sp>
      <p:sp>
        <p:nvSpPr>
          <p:cNvPr id="12" name="Title 4">
            <a:extLst>
              <a:ext uri="{FF2B5EF4-FFF2-40B4-BE49-F238E27FC236}">
                <a16:creationId xmlns:a16="http://schemas.microsoft.com/office/drawing/2014/main" id="{840AD127-5416-BE44-F9D1-7A5831EB94FA}"/>
              </a:ext>
            </a:extLst>
          </p:cNvPr>
          <p:cNvSpPr txBox="1">
            <a:spLocks/>
          </p:cNvSpPr>
          <p:nvPr/>
        </p:nvSpPr>
        <p:spPr>
          <a:xfrm>
            <a:off x="719064" y="668170"/>
            <a:ext cx="11017224" cy="2400300"/>
          </a:xfrm>
          <a:prstGeom prst="rect">
            <a:avLst/>
          </a:prstGeom>
        </p:spPr>
        <p:txBody>
          <a:bodyPr vert="horz" lIns="91440" tIns="45720" rIns="91440" bIns="45720" rtlCol="0" anchor="t">
            <a:normAutofit/>
          </a:bodyPr>
          <a:lstStyle>
            <a:lvl1pPr algn="ctr" defTabSz="914400" rtl="0" eaLnBrk="1" latinLnBrk="0" hangingPunct="1">
              <a:spcBef>
                <a:spcPct val="0"/>
              </a:spcBef>
              <a:buNone/>
              <a:defRPr sz="3400" b="1" kern="1200">
                <a:solidFill>
                  <a:schemeClr val="tx1"/>
                </a:solidFill>
                <a:latin typeface="+mj-lt"/>
                <a:ea typeface="+mj-ea"/>
                <a:cs typeface="+mj-cs"/>
              </a:defRPr>
            </a:lvl1pPr>
          </a:lstStyle>
          <a:p>
            <a:pPr algn="l"/>
            <a:r>
              <a:rPr lang="en-US" dirty="0">
                <a:cs typeface="Arial" panose="020B0604020202020204" pitchFamily="34" charset="0"/>
              </a:rPr>
              <a:t>The Challenge : Variability in Larval Shrimp Culture</a:t>
            </a:r>
            <a:endParaRPr lang="en-BE" dirty="0"/>
          </a:p>
        </p:txBody>
      </p:sp>
      <p:sp>
        <p:nvSpPr>
          <p:cNvPr id="13" name="Text Placeholder 1">
            <a:extLst>
              <a:ext uri="{FF2B5EF4-FFF2-40B4-BE49-F238E27FC236}">
                <a16:creationId xmlns:a16="http://schemas.microsoft.com/office/drawing/2014/main" id="{79FE0DF2-3935-C830-AB55-6A39AFCECB4F}"/>
              </a:ext>
            </a:extLst>
          </p:cNvPr>
          <p:cNvSpPr txBox="1">
            <a:spLocks/>
          </p:cNvSpPr>
          <p:nvPr/>
        </p:nvSpPr>
        <p:spPr>
          <a:xfrm>
            <a:off x="719064" y="1213892"/>
            <a:ext cx="14399967" cy="905272"/>
          </a:xfrm>
          <a:prstGeom prst="rect">
            <a:avLst/>
          </a:prstGeom>
        </p:spPr>
        <p:txBody>
          <a:bodyPr vert="horz" lIns="91440" tIns="45720" rIns="91440" bIns="45720" rtlCol="0">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1400"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200"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4pPr>
            <a:lvl5pPr marL="1828800" indent="0" algn="l" defTabSz="914400" rtl="0" eaLnBrk="1" latinLnBrk="0" hangingPunct="1">
              <a:spcBef>
                <a:spcPct val="20000"/>
              </a:spcBef>
              <a:buFont typeface="Courier New" panose="02070309020205020404" pitchFamily="49" charset="0"/>
              <a:buNone/>
              <a:defRPr sz="1000"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9pPr>
          </a:lstStyle>
          <a:p>
            <a:r>
              <a:rPr lang="en-US">
                <a:solidFill>
                  <a:schemeClr val="accent3"/>
                </a:solidFill>
              </a:rPr>
              <a:t>How nutrition, microbial quality, and biosecurity drive gowth, survival, and PL robustness</a:t>
            </a:r>
            <a:endParaRPr lang="en-BE" dirty="0">
              <a:solidFill>
                <a:schemeClr val="accent3"/>
              </a:solidFill>
            </a:endParaRPr>
          </a:p>
        </p:txBody>
      </p:sp>
      <p:pic>
        <p:nvPicPr>
          <p:cNvPr id="4" name="Picture 3">
            <a:extLst>
              <a:ext uri="{FF2B5EF4-FFF2-40B4-BE49-F238E27FC236}">
                <a16:creationId xmlns:a16="http://schemas.microsoft.com/office/drawing/2014/main" id="{1D6152BD-1650-EAEE-AF5F-9F70E4B6F796}"/>
              </a:ext>
            </a:extLst>
          </p:cNvPr>
          <p:cNvPicPr>
            <a:picLocks noChangeAspect="1"/>
          </p:cNvPicPr>
          <p:nvPr/>
        </p:nvPicPr>
        <p:blipFill>
          <a:blip r:embed="rId3"/>
          <a:stretch>
            <a:fillRect/>
          </a:stretch>
        </p:blipFill>
        <p:spPr>
          <a:xfrm>
            <a:off x="719064" y="2119164"/>
            <a:ext cx="12052837" cy="6706181"/>
          </a:xfrm>
          <a:prstGeom prst="rect">
            <a:avLst/>
          </a:prstGeom>
        </p:spPr>
      </p:pic>
    </p:spTree>
    <p:extLst>
      <p:ext uri="{BB962C8B-B14F-4D97-AF65-F5344CB8AC3E}">
        <p14:creationId xmlns:p14="http://schemas.microsoft.com/office/powerpoint/2010/main" val="1595243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644721-F882-D146-AE3C-AEA711526A61}"/>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D14AE241-541F-1906-D7DE-C0CD52A82C5D}"/>
              </a:ext>
            </a:extLst>
          </p:cNvPr>
          <p:cNvGrpSpPr/>
          <p:nvPr/>
        </p:nvGrpSpPr>
        <p:grpSpPr>
          <a:xfrm>
            <a:off x="3401332" y="3074972"/>
            <a:ext cx="3369849" cy="3369849"/>
            <a:chOff x="7947857" y="4823861"/>
            <a:chExt cx="594360" cy="594360"/>
          </a:xfrm>
        </p:grpSpPr>
        <p:sp>
          <p:nvSpPr>
            <p:cNvPr id="7" name="Freeform: Shape 6">
              <a:extLst>
                <a:ext uri="{FF2B5EF4-FFF2-40B4-BE49-F238E27FC236}">
                  <a16:creationId xmlns:a16="http://schemas.microsoft.com/office/drawing/2014/main" id="{48C7F256-80A9-F6F8-87EB-E8441AFCE64F}"/>
                </a:ext>
              </a:extLst>
            </p:cNvPr>
            <p:cNvSpPr/>
            <p:nvPr/>
          </p:nvSpPr>
          <p:spPr>
            <a:xfrm rot="18900000">
              <a:off x="7947857" y="4823861"/>
              <a:ext cx="594360" cy="594360"/>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ectangle 7">
              <a:extLst>
                <a:ext uri="{FF2B5EF4-FFF2-40B4-BE49-F238E27FC236}">
                  <a16:creationId xmlns:a16="http://schemas.microsoft.com/office/drawing/2014/main" id="{83BB70E7-CEF4-E676-2F7D-FB63A683EC09}"/>
                </a:ext>
              </a:extLst>
            </p:cNvPr>
            <p:cNvSpPr/>
            <p:nvPr/>
          </p:nvSpPr>
          <p:spPr>
            <a:xfrm rot="18900000">
              <a:off x="8097872" y="4974414"/>
              <a:ext cx="284811" cy="284811"/>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1">
            <a:extLst>
              <a:ext uri="{FF2B5EF4-FFF2-40B4-BE49-F238E27FC236}">
                <a16:creationId xmlns:a16="http://schemas.microsoft.com/office/drawing/2014/main" id="{CC1B67F5-2EA8-D428-440B-C4FF4BCDBCB7}"/>
              </a:ext>
            </a:extLst>
          </p:cNvPr>
          <p:cNvSpPr txBox="1">
            <a:spLocks/>
          </p:cNvSpPr>
          <p:nvPr/>
        </p:nvSpPr>
        <p:spPr>
          <a:xfrm>
            <a:off x="2558153" y="4089722"/>
            <a:ext cx="4910947" cy="2574255"/>
          </a:xfrm>
          <a:prstGeom prst="rect">
            <a:avLst/>
          </a:prstGeom>
        </p:spPr>
        <p:txBody>
          <a:bodyPr vert="horz" lIns="91440" tIns="45720" rIns="91440" bIns="45720" rtlCol="0" anchor="b">
            <a:noAutofit/>
          </a:bodyPr>
          <a:lstStyle>
            <a:lvl1pPr algn="ctr" defTabSz="1371600" rtl="0" eaLnBrk="1" latinLnBrk="0" hangingPunct="1">
              <a:lnSpc>
                <a:spcPct val="83000"/>
              </a:lnSpc>
              <a:spcBef>
                <a:spcPct val="0"/>
              </a:spcBef>
              <a:buNone/>
              <a:defRPr lang="en-US" sz="10200" b="0" i="0" kern="1200" cap="all" spc="-150" baseline="0" dirty="0">
                <a:solidFill>
                  <a:schemeClr val="tx1">
                    <a:lumMod val="85000"/>
                    <a:lumOff val="15000"/>
                  </a:schemeClr>
                </a:solidFill>
                <a:effectLst/>
                <a:latin typeface="+mj-lt"/>
                <a:ea typeface="+mn-ea"/>
                <a:cs typeface="+mn-cs"/>
              </a:defRPr>
            </a:lvl1pPr>
          </a:lstStyle>
          <a:p>
            <a:pPr>
              <a:lnSpc>
                <a:spcPct val="100000"/>
              </a:lnSpc>
            </a:pPr>
            <a:r>
              <a:rPr lang="en-US" sz="4000" b="1" spc="0" dirty="0">
                <a:solidFill>
                  <a:schemeClr val="tx1"/>
                </a:solidFill>
                <a:latin typeface="Tw Cen MT" panose="020B0602020104020603" pitchFamily="34" charset="0"/>
                <a:cs typeface="Poppins" panose="00000500000000000000" pitchFamily="2" charset="0"/>
              </a:rPr>
              <a:t>Variability is driven by how Artemia is managed</a:t>
            </a:r>
          </a:p>
          <a:p>
            <a:pPr>
              <a:lnSpc>
                <a:spcPct val="100000"/>
              </a:lnSpc>
            </a:pPr>
            <a:endParaRPr lang="en-US" sz="4000" b="1" spc="0" dirty="0">
              <a:solidFill>
                <a:schemeClr val="tx1"/>
              </a:solidFill>
              <a:latin typeface="Tw Cen MT" panose="020B0602020104020603" pitchFamily="34" charset="0"/>
              <a:cs typeface="Poppins" panose="00000500000000000000" pitchFamily="2" charset="0"/>
            </a:endParaRPr>
          </a:p>
          <a:p>
            <a:pPr>
              <a:lnSpc>
                <a:spcPct val="100000"/>
              </a:lnSpc>
            </a:pPr>
            <a:r>
              <a:rPr lang="en-US" sz="4000" b="1" spc="0" dirty="0">
                <a:solidFill>
                  <a:schemeClr val="tx1"/>
                </a:solidFill>
                <a:latin typeface="Tw Cen MT" panose="020B0602020104020603" pitchFamily="34" charset="0"/>
                <a:cs typeface="Poppins" panose="00000500000000000000" pitchFamily="2" charset="0"/>
              </a:rPr>
              <a:t>not by chance</a:t>
            </a:r>
            <a:endParaRPr lang="en-US" sz="4000" spc="0" dirty="0">
              <a:solidFill>
                <a:schemeClr val="accent2"/>
              </a:solidFill>
              <a:latin typeface="Tw Cen MT" panose="020B0602020104020603" pitchFamily="34" charset="0"/>
              <a:cs typeface="Poppins" panose="00000500000000000000" pitchFamily="2" charset="0"/>
            </a:endParaRPr>
          </a:p>
        </p:txBody>
      </p:sp>
      <p:sp>
        <p:nvSpPr>
          <p:cNvPr id="9" name="TextBox 8">
            <a:extLst>
              <a:ext uri="{FF2B5EF4-FFF2-40B4-BE49-F238E27FC236}">
                <a16:creationId xmlns:a16="http://schemas.microsoft.com/office/drawing/2014/main" id="{EA606ECD-0F00-7ED6-6816-AF9B6F7763A3}"/>
              </a:ext>
            </a:extLst>
          </p:cNvPr>
          <p:cNvSpPr txBox="1"/>
          <p:nvPr/>
        </p:nvSpPr>
        <p:spPr>
          <a:xfrm>
            <a:off x="1647148" y="7069768"/>
            <a:ext cx="6878215" cy="2215991"/>
          </a:xfrm>
          <a:prstGeom prst="rect">
            <a:avLst/>
          </a:prstGeom>
          <a:noFill/>
        </p:spPr>
        <p:txBody>
          <a:bodyPr wrap="square" rtlCol="0">
            <a:spAutoFit/>
          </a:bodyPr>
          <a:lstStyle/>
          <a:p>
            <a:pPr algn="ctr"/>
            <a:r>
              <a:rPr lang="en-US" sz="4000" spc="100" dirty="0">
                <a:latin typeface="Segoe UI Historic" panose="020B0502040204020203" pitchFamily="34" charset="0"/>
                <a:ea typeface="Segoe UI Historic" panose="020B0502040204020203" pitchFamily="34" charset="0"/>
                <a:cs typeface="Segoe UI Historic" panose="020B0502040204020203" pitchFamily="34" charset="0"/>
              </a:rPr>
              <a:t>Small changes in live food management can produce differences in outcomes</a:t>
            </a:r>
          </a:p>
          <a:p>
            <a:pPr algn="ctr"/>
            <a:endParaRPr lang="en-US" dirty="0">
              <a:latin typeface="Tw Cen MT Condensed" panose="020B0606020104020203" pitchFamily="34" charset="0"/>
            </a:endParaRPr>
          </a:p>
        </p:txBody>
      </p:sp>
      <p:sp>
        <p:nvSpPr>
          <p:cNvPr id="2" name="Speech Bubble: Rectangle 1">
            <a:extLst>
              <a:ext uri="{FF2B5EF4-FFF2-40B4-BE49-F238E27FC236}">
                <a16:creationId xmlns:a16="http://schemas.microsoft.com/office/drawing/2014/main" id="{E2233522-C4C4-AF7F-8168-135B04DEEBDF}"/>
              </a:ext>
            </a:extLst>
          </p:cNvPr>
          <p:cNvSpPr/>
          <p:nvPr/>
        </p:nvSpPr>
        <p:spPr>
          <a:xfrm>
            <a:off x="9366533" y="11580"/>
            <a:ext cx="8939401" cy="10287000"/>
          </a:xfrm>
          <a:custGeom>
            <a:avLst/>
            <a:gdLst>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4440116 w 10656278"/>
              <a:gd name="connsiteY9" fmla="*/ 1969477 h 1969477"/>
              <a:gd name="connsiteX10" fmla="*/ 3062827 w 10656278"/>
              <a:gd name="connsiteY10" fmla="*/ 2989390 h 1969477"/>
              <a:gd name="connsiteX11" fmla="*/ 1776046 w 10656278"/>
              <a:gd name="connsiteY11" fmla="*/ 1969477 h 1969477"/>
              <a:gd name="connsiteX12" fmla="*/ 0 w 10656278"/>
              <a:gd name="connsiteY12" fmla="*/ 1969477 h 1969477"/>
              <a:gd name="connsiteX13" fmla="*/ 0 w 10656278"/>
              <a:gd name="connsiteY13" fmla="*/ 1641231 h 1969477"/>
              <a:gd name="connsiteX14" fmla="*/ 0 w 10656278"/>
              <a:gd name="connsiteY14" fmla="*/ 1148862 h 1969477"/>
              <a:gd name="connsiteX15" fmla="*/ 0 w 10656278"/>
              <a:gd name="connsiteY15" fmla="*/ 1148862 h 1969477"/>
              <a:gd name="connsiteX16" fmla="*/ 0 w 10656278"/>
              <a:gd name="connsiteY16" fmla="*/ 0 h 1969477"/>
              <a:gd name="connsiteX0" fmla="*/ 0 w 10656278"/>
              <a:gd name="connsiteY0" fmla="*/ 0 h 2989390"/>
              <a:gd name="connsiteX1" fmla="*/ 1776046 w 10656278"/>
              <a:gd name="connsiteY1" fmla="*/ 0 h 2989390"/>
              <a:gd name="connsiteX2" fmla="*/ 1776046 w 10656278"/>
              <a:gd name="connsiteY2" fmla="*/ 0 h 2989390"/>
              <a:gd name="connsiteX3" fmla="*/ 4440116 w 10656278"/>
              <a:gd name="connsiteY3" fmla="*/ 0 h 2989390"/>
              <a:gd name="connsiteX4" fmla="*/ 10656278 w 10656278"/>
              <a:gd name="connsiteY4" fmla="*/ 0 h 2989390"/>
              <a:gd name="connsiteX5" fmla="*/ 10656278 w 10656278"/>
              <a:gd name="connsiteY5" fmla="*/ 1148862 h 2989390"/>
              <a:gd name="connsiteX6" fmla="*/ 10656278 w 10656278"/>
              <a:gd name="connsiteY6" fmla="*/ 1148862 h 2989390"/>
              <a:gd name="connsiteX7" fmla="*/ 10656278 w 10656278"/>
              <a:gd name="connsiteY7" fmla="*/ 1641231 h 2989390"/>
              <a:gd name="connsiteX8" fmla="*/ 10656278 w 10656278"/>
              <a:gd name="connsiteY8" fmla="*/ 1969477 h 2989390"/>
              <a:gd name="connsiteX9" fmla="*/ 3811466 w 10656278"/>
              <a:gd name="connsiteY9" fmla="*/ 1964282 h 2989390"/>
              <a:gd name="connsiteX10" fmla="*/ 3062827 w 10656278"/>
              <a:gd name="connsiteY10" fmla="*/ 2989390 h 2989390"/>
              <a:gd name="connsiteX11" fmla="*/ 1776046 w 10656278"/>
              <a:gd name="connsiteY11" fmla="*/ 1969477 h 2989390"/>
              <a:gd name="connsiteX12" fmla="*/ 0 w 10656278"/>
              <a:gd name="connsiteY12" fmla="*/ 1969477 h 2989390"/>
              <a:gd name="connsiteX13" fmla="*/ 0 w 10656278"/>
              <a:gd name="connsiteY13" fmla="*/ 1641231 h 2989390"/>
              <a:gd name="connsiteX14" fmla="*/ 0 w 10656278"/>
              <a:gd name="connsiteY14" fmla="*/ 1148862 h 2989390"/>
              <a:gd name="connsiteX15" fmla="*/ 0 w 10656278"/>
              <a:gd name="connsiteY15" fmla="*/ 1148862 h 2989390"/>
              <a:gd name="connsiteX16" fmla="*/ 0 w 10656278"/>
              <a:gd name="connsiteY16" fmla="*/ 0 h 2989390"/>
              <a:gd name="connsiteX0" fmla="*/ 0 w 10656278"/>
              <a:gd name="connsiteY0" fmla="*/ 0 h 2989390"/>
              <a:gd name="connsiteX1" fmla="*/ 1776046 w 10656278"/>
              <a:gd name="connsiteY1" fmla="*/ 0 h 2989390"/>
              <a:gd name="connsiteX2" fmla="*/ 1776046 w 10656278"/>
              <a:gd name="connsiteY2" fmla="*/ 0 h 2989390"/>
              <a:gd name="connsiteX3" fmla="*/ 4440116 w 10656278"/>
              <a:gd name="connsiteY3" fmla="*/ 0 h 2989390"/>
              <a:gd name="connsiteX4" fmla="*/ 10656278 w 10656278"/>
              <a:gd name="connsiteY4" fmla="*/ 0 h 2989390"/>
              <a:gd name="connsiteX5" fmla="*/ 10656278 w 10656278"/>
              <a:gd name="connsiteY5" fmla="*/ 1148862 h 2989390"/>
              <a:gd name="connsiteX6" fmla="*/ 10656278 w 10656278"/>
              <a:gd name="connsiteY6" fmla="*/ 1148862 h 2989390"/>
              <a:gd name="connsiteX7" fmla="*/ 10656278 w 10656278"/>
              <a:gd name="connsiteY7" fmla="*/ 1641231 h 2989390"/>
              <a:gd name="connsiteX8" fmla="*/ 10656278 w 10656278"/>
              <a:gd name="connsiteY8" fmla="*/ 1969477 h 2989390"/>
              <a:gd name="connsiteX9" fmla="*/ 3811466 w 10656278"/>
              <a:gd name="connsiteY9" fmla="*/ 1964282 h 2989390"/>
              <a:gd name="connsiteX10" fmla="*/ 3062827 w 10656278"/>
              <a:gd name="connsiteY10" fmla="*/ 2989390 h 2989390"/>
              <a:gd name="connsiteX11" fmla="*/ 2509973 w 10656278"/>
              <a:gd name="connsiteY11" fmla="*/ 1969477 h 2989390"/>
              <a:gd name="connsiteX12" fmla="*/ 0 w 10656278"/>
              <a:gd name="connsiteY12" fmla="*/ 1969477 h 2989390"/>
              <a:gd name="connsiteX13" fmla="*/ 0 w 10656278"/>
              <a:gd name="connsiteY13" fmla="*/ 1641231 h 2989390"/>
              <a:gd name="connsiteX14" fmla="*/ 0 w 10656278"/>
              <a:gd name="connsiteY14" fmla="*/ 1148862 h 2989390"/>
              <a:gd name="connsiteX15" fmla="*/ 0 w 10656278"/>
              <a:gd name="connsiteY15" fmla="*/ 1148862 h 2989390"/>
              <a:gd name="connsiteX16" fmla="*/ 0 w 10656278"/>
              <a:gd name="connsiteY16" fmla="*/ 0 h 2989390"/>
              <a:gd name="connsiteX0" fmla="*/ 0 w 10656278"/>
              <a:gd name="connsiteY0" fmla="*/ 0 h 2628442"/>
              <a:gd name="connsiteX1" fmla="*/ 1776046 w 10656278"/>
              <a:gd name="connsiteY1" fmla="*/ 0 h 2628442"/>
              <a:gd name="connsiteX2" fmla="*/ 1776046 w 10656278"/>
              <a:gd name="connsiteY2" fmla="*/ 0 h 2628442"/>
              <a:gd name="connsiteX3" fmla="*/ 4440116 w 10656278"/>
              <a:gd name="connsiteY3" fmla="*/ 0 h 2628442"/>
              <a:gd name="connsiteX4" fmla="*/ 10656278 w 10656278"/>
              <a:gd name="connsiteY4" fmla="*/ 0 h 2628442"/>
              <a:gd name="connsiteX5" fmla="*/ 10656278 w 10656278"/>
              <a:gd name="connsiteY5" fmla="*/ 1148862 h 2628442"/>
              <a:gd name="connsiteX6" fmla="*/ 10656278 w 10656278"/>
              <a:gd name="connsiteY6" fmla="*/ 1148862 h 2628442"/>
              <a:gd name="connsiteX7" fmla="*/ 10656278 w 10656278"/>
              <a:gd name="connsiteY7" fmla="*/ 1641231 h 2628442"/>
              <a:gd name="connsiteX8" fmla="*/ 10656278 w 10656278"/>
              <a:gd name="connsiteY8" fmla="*/ 1969477 h 2628442"/>
              <a:gd name="connsiteX9" fmla="*/ 3811466 w 10656278"/>
              <a:gd name="connsiteY9" fmla="*/ 1964282 h 2628442"/>
              <a:gd name="connsiteX10" fmla="*/ 3159079 w 10656278"/>
              <a:gd name="connsiteY10" fmla="*/ 2628442 h 2628442"/>
              <a:gd name="connsiteX11" fmla="*/ 2509973 w 10656278"/>
              <a:gd name="connsiteY11" fmla="*/ 1969477 h 2628442"/>
              <a:gd name="connsiteX12" fmla="*/ 0 w 10656278"/>
              <a:gd name="connsiteY12" fmla="*/ 1969477 h 2628442"/>
              <a:gd name="connsiteX13" fmla="*/ 0 w 10656278"/>
              <a:gd name="connsiteY13" fmla="*/ 1641231 h 2628442"/>
              <a:gd name="connsiteX14" fmla="*/ 0 w 10656278"/>
              <a:gd name="connsiteY14" fmla="*/ 1148862 h 2628442"/>
              <a:gd name="connsiteX15" fmla="*/ 0 w 10656278"/>
              <a:gd name="connsiteY15" fmla="*/ 1148862 h 2628442"/>
              <a:gd name="connsiteX16" fmla="*/ 0 w 10656278"/>
              <a:gd name="connsiteY16" fmla="*/ 0 h 2628442"/>
              <a:gd name="connsiteX0" fmla="*/ 0 w 10656278"/>
              <a:gd name="connsiteY0" fmla="*/ 0 h 2480485"/>
              <a:gd name="connsiteX1" fmla="*/ 1776046 w 10656278"/>
              <a:gd name="connsiteY1" fmla="*/ 0 h 2480485"/>
              <a:gd name="connsiteX2" fmla="*/ 1776046 w 10656278"/>
              <a:gd name="connsiteY2" fmla="*/ 0 h 2480485"/>
              <a:gd name="connsiteX3" fmla="*/ 4440116 w 10656278"/>
              <a:gd name="connsiteY3" fmla="*/ 0 h 2480485"/>
              <a:gd name="connsiteX4" fmla="*/ 10656278 w 10656278"/>
              <a:gd name="connsiteY4" fmla="*/ 0 h 2480485"/>
              <a:gd name="connsiteX5" fmla="*/ 10656278 w 10656278"/>
              <a:gd name="connsiteY5" fmla="*/ 1148862 h 2480485"/>
              <a:gd name="connsiteX6" fmla="*/ 10656278 w 10656278"/>
              <a:gd name="connsiteY6" fmla="*/ 1148862 h 2480485"/>
              <a:gd name="connsiteX7" fmla="*/ 10656278 w 10656278"/>
              <a:gd name="connsiteY7" fmla="*/ 1641231 h 2480485"/>
              <a:gd name="connsiteX8" fmla="*/ 10656278 w 10656278"/>
              <a:gd name="connsiteY8" fmla="*/ 1969477 h 2480485"/>
              <a:gd name="connsiteX9" fmla="*/ 3811466 w 10656278"/>
              <a:gd name="connsiteY9" fmla="*/ 1964282 h 2480485"/>
              <a:gd name="connsiteX10" fmla="*/ 3517648 w 10656278"/>
              <a:gd name="connsiteY10" fmla="*/ 2480485 h 2480485"/>
              <a:gd name="connsiteX11" fmla="*/ 2509973 w 10656278"/>
              <a:gd name="connsiteY11" fmla="*/ 1969477 h 2480485"/>
              <a:gd name="connsiteX12" fmla="*/ 0 w 10656278"/>
              <a:gd name="connsiteY12" fmla="*/ 1969477 h 2480485"/>
              <a:gd name="connsiteX13" fmla="*/ 0 w 10656278"/>
              <a:gd name="connsiteY13" fmla="*/ 1641231 h 2480485"/>
              <a:gd name="connsiteX14" fmla="*/ 0 w 10656278"/>
              <a:gd name="connsiteY14" fmla="*/ 1148862 h 2480485"/>
              <a:gd name="connsiteX15" fmla="*/ 0 w 10656278"/>
              <a:gd name="connsiteY15" fmla="*/ 1148862 h 2480485"/>
              <a:gd name="connsiteX16" fmla="*/ 0 w 10656278"/>
              <a:gd name="connsiteY16" fmla="*/ 0 h 2480485"/>
              <a:gd name="connsiteX0" fmla="*/ 0 w 10656278"/>
              <a:gd name="connsiteY0" fmla="*/ 0 h 2480485"/>
              <a:gd name="connsiteX1" fmla="*/ 1776046 w 10656278"/>
              <a:gd name="connsiteY1" fmla="*/ 0 h 2480485"/>
              <a:gd name="connsiteX2" fmla="*/ 1776046 w 10656278"/>
              <a:gd name="connsiteY2" fmla="*/ 0 h 2480485"/>
              <a:gd name="connsiteX3" fmla="*/ 4440116 w 10656278"/>
              <a:gd name="connsiteY3" fmla="*/ 0 h 2480485"/>
              <a:gd name="connsiteX4" fmla="*/ 10656278 w 10656278"/>
              <a:gd name="connsiteY4" fmla="*/ 0 h 2480485"/>
              <a:gd name="connsiteX5" fmla="*/ 10656278 w 10656278"/>
              <a:gd name="connsiteY5" fmla="*/ 1148862 h 2480485"/>
              <a:gd name="connsiteX6" fmla="*/ 10656278 w 10656278"/>
              <a:gd name="connsiteY6" fmla="*/ 1148862 h 2480485"/>
              <a:gd name="connsiteX7" fmla="*/ 10656278 w 10656278"/>
              <a:gd name="connsiteY7" fmla="*/ 1641231 h 2480485"/>
              <a:gd name="connsiteX8" fmla="*/ 10656278 w 10656278"/>
              <a:gd name="connsiteY8" fmla="*/ 1969477 h 2480485"/>
              <a:gd name="connsiteX9" fmla="*/ 3811466 w 10656278"/>
              <a:gd name="connsiteY9" fmla="*/ 1964282 h 2480485"/>
              <a:gd name="connsiteX10" fmla="*/ 3517648 w 10656278"/>
              <a:gd name="connsiteY10" fmla="*/ 2480485 h 2480485"/>
              <a:gd name="connsiteX11" fmla="*/ 2509973 w 10656278"/>
              <a:gd name="connsiteY11" fmla="*/ 1969477 h 2480485"/>
              <a:gd name="connsiteX12" fmla="*/ 0 w 10656278"/>
              <a:gd name="connsiteY12" fmla="*/ 1969477 h 2480485"/>
              <a:gd name="connsiteX13" fmla="*/ 0 w 10656278"/>
              <a:gd name="connsiteY13" fmla="*/ 1641231 h 2480485"/>
              <a:gd name="connsiteX14" fmla="*/ 0 w 10656278"/>
              <a:gd name="connsiteY14" fmla="*/ 1148862 h 2480485"/>
              <a:gd name="connsiteX15" fmla="*/ 0 w 10656278"/>
              <a:gd name="connsiteY15" fmla="*/ 1148862 h 2480485"/>
              <a:gd name="connsiteX16" fmla="*/ 0 w 10656278"/>
              <a:gd name="connsiteY16" fmla="*/ 0 h 2480485"/>
              <a:gd name="connsiteX0" fmla="*/ 0 w 10656278"/>
              <a:gd name="connsiteY0" fmla="*/ 0 h 2480485"/>
              <a:gd name="connsiteX1" fmla="*/ 1776046 w 10656278"/>
              <a:gd name="connsiteY1" fmla="*/ 0 h 2480485"/>
              <a:gd name="connsiteX2" fmla="*/ 1776046 w 10656278"/>
              <a:gd name="connsiteY2" fmla="*/ 0 h 2480485"/>
              <a:gd name="connsiteX3" fmla="*/ 4440116 w 10656278"/>
              <a:gd name="connsiteY3" fmla="*/ 0 h 2480485"/>
              <a:gd name="connsiteX4" fmla="*/ 10656278 w 10656278"/>
              <a:gd name="connsiteY4" fmla="*/ 0 h 2480485"/>
              <a:gd name="connsiteX5" fmla="*/ 10656278 w 10656278"/>
              <a:gd name="connsiteY5" fmla="*/ 1148862 h 2480485"/>
              <a:gd name="connsiteX6" fmla="*/ 10656278 w 10656278"/>
              <a:gd name="connsiteY6" fmla="*/ 1148862 h 2480485"/>
              <a:gd name="connsiteX7" fmla="*/ 10656278 w 10656278"/>
              <a:gd name="connsiteY7" fmla="*/ 1641231 h 2480485"/>
              <a:gd name="connsiteX8" fmla="*/ 10656278 w 10656278"/>
              <a:gd name="connsiteY8" fmla="*/ 1969477 h 2480485"/>
              <a:gd name="connsiteX9" fmla="*/ 3811466 w 10656278"/>
              <a:gd name="connsiteY9" fmla="*/ 1964282 h 2480485"/>
              <a:gd name="connsiteX10" fmla="*/ 3517648 w 10656278"/>
              <a:gd name="connsiteY10" fmla="*/ 2480485 h 2480485"/>
              <a:gd name="connsiteX11" fmla="*/ 2509973 w 10656278"/>
              <a:gd name="connsiteY11" fmla="*/ 1969477 h 2480485"/>
              <a:gd name="connsiteX12" fmla="*/ 0 w 10656278"/>
              <a:gd name="connsiteY12" fmla="*/ 1969477 h 2480485"/>
              <a:gd name="connsiteX13" fmla="*/ 0 w 10656278"/>
              <a:gd name="connsiteY13" fmla="*/ 1641231 h 2480485"/>
              <a:gd name="connsiteX14" fmla="*/ 0 w 10656278"/>
              <a:gd name="connsiteY14" fmla="*/ 1148862 h 2480485"/>
              <a:gd name="connsiteX15" fmla="*/ 0 w 10656278"/>
              <a:gd name="connsiteY15" fmla="*/ 1148862 h 2480485"/>
              <a:gd name="connsiteX16" fmla="*/ 0 w 10656278"/>
              <a:gd name="connsiteY16" fmla="*/ 0 h 2480485"/>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509973 w 10656278"/>
              <a:gd name="connsiteY11" fmla="*/ 196947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509973 w 10656278"/>
              <a:gd name="connsiteY11" fmla="*/ 196947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509973 w 10656278"/>
              <a:gd name="connsiteY11" fmla="*/ 196947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43043 w 10656278"/>
              <a:gd name="connsiteY11" fmla="*/ 1982928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2601541"/>
              <a:gd name="connsiteX1" fmla="*/ 1776046 w 10656278"/>
              <a:gd name="connsiteY1" fmla="*/ 0 h 2601541"/>
              <a:gd name="connsiteX2" fmla="*/ 1776046 w 10656278"/>
              <a:gd name="connsiteY2" fmla="*/ 0 h 2601541"/>
              <a:gd name="connsiteX3" fmla="*/ 4440116 w 10656278"/>
              <a:gd name="connsiteY3" fmla="*/ 0 h 2601541"/>
              <a:gd name="connsiteX4" fmla="*/ 10656278 w 10656278"/>
              <a:gd name="connsiteY4" fmla="*/ 0 h 2601541"/>
              <a:gd name="connsiteX5" fmla="*/ 10656278 w 10656278"/>
              <a:gd name="connsiteY5" fmla="*/ 1148862 h 2601541"/>
              <a:gd name="connsiteX6" fmla="*/ 10656278 w 10656278"/>
              <a:gd name="connsiteY6" fmla="*/ 1148862 h 2601541"/>
              <a:gd name="connsiteX7" fmla="*/ 10656278 w 10656278"/>
              <a:gd name="connsiteY7" fmla="*/ 1641231 h 2601541"/>
              <a:gd name="connsiteX8" fmla="*/ 10656278 w 10656278"/>
              <a:gd name="connsiteY8" fmla="*/ 1969477 h 2601541"/>
              <a:gd name="connsiteX9" fmla="*/ 3811466 w 10656278"/>
              <a:gd name="connsiteY9" fmla="*/ 1964282 h 2601541"/>
              <a:gd name="connsiteX10" fmla="*/ 3625219 w 10656278"/>
              <a:gd name="connsiteY10" fmla="*/ 2601541 h 2601541"/>
              <a:gd name="connsiteX11" fmla="*/ 2783515 w 10656278"/>
              <a:gd name="connsiteY11" fmla="*/ 1967747 h 2601541"/>
              <a:gd name="connsiteX12" fmla="*/ 0 w 10656278"/>
              <a:gd name="connsiteY12" fmla="*/ 1969477 h 2601541"/>
              <a:gd name="connsiteX13" fmla="*/ 0 w 10656278"/>
              <a:gd name="connsiteY13" fmla="*/ 1641231 h 2601541"/>
              <a:gd name="connsiteX14" fmla="*/ 0 w 10656278"/>
              <a:gd name="connsiteY14" fmla="*/ 1148862 h 2601541"/>
              <a:gd name="connsiteX15" fmla="*/ 0 w 10656278"/>
              <a:gd name="connsiteY15" fmla="*/ 1148862 h 2601541"/>
              <a:gd name="connsiteX16" fmla="*/ 0 w 10656278"/>
              <a:gd name="connsiteY16" fmla="*/ 0 h 2601541"/>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3811466 w 10656278"/>
              <a:gd name="connsiteY9" fmla="*/ 1964282 h 1969477"/>
              <a:gd name="connsiteX10" fmla="*/ 2783515 w 10656278"/>
              <a:gd name="connsiteY10" fmla="*/ 1967747 h 1969477"/>
              <a:gd name="connsiteX11" fmla="*/ 0 w 10656278"/>
              <a:gd name="connsiteY11" fmla="*/ 1969477 h 1969477"/>
              <a:gd name="connsiteX12" fmla="*/ 0 w 10656278"/>
              <a:gd name="connsiteY12" fmla="*/ 1641231 h 1969477"/>
              <a:gd name="connsiteX13" fmla="*/ 0 w 10656278"/>
              <a:gd name="connsiteY13" fmla="*/ 1148862 h 1969477"/>
              <a:gd name="connsiteX14" fmla="*/ 0 w 10656278"/>
              <a:gd name="connsiteY14" fmla="*/ 1148862 h 1969477"/>
              <a:gd name="connsiteX15" fmla="*/ 0 w 10656278"/>
              <a:gd name="connsiteY15"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2783515 w 10656278"/>
              <a:gd name="connsiteY9" fmla="*/ 1967747 h 1969477"/>
              <a:gd name="connsiteX10" fmla="*/ 0 w 10656278"/>
              <a:gd name="connsiteY10" fmla="*/ 1969477 h 1969477"/>
              <a:gd name="connsiteX11" fmla="*/ 0 w 10656278"/>
              <a:gd name="connsiteY11" fmla="*/ 1641231 h 1969477"/>
              <a:gd name="connsiteX12" fmla="*/ 0 w 10656278"/>
              <a:gd name="connsiteY12" fmla="*/ 1148862 h 1969477"/>
              <a:gd name="connsiteX13" fmla="*/ 0 w 10656278"/>
              <a:gd name="connsiteY13" fmla="*/ 1148862 h 1969477"/>
              <a:gd name="connsiteX14" fmla="*/ 0 w 10656278"/>
              <a:gd name="connsiteY14"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3088170 w 10656278"/>
              <a:gd name="connsiteY9" fmla="*/ 1955081 h 1969477"/>
              <a:gd name="connsiteX10" fmla="*/ 2783515 w 10656278"/>
              <a:gd name="connsiteY10" fmla="*/ 1967747 h 1969477"/>
              <a:gd name="connsiteX11" fmla="*/ 0 w 10656278"/>
              <a:gd name="connsiteY11" fmla="*/ 1969477 h 1969477"/>
              <a:gd name="connsiteX12" fmla="*/ 0 w 10656278"/>
              <a:gd name="connsiteY12" fmla="*/ 1641231 h 1969477"/>
              <a:gd name="connsiteX13" fmla="*/ 0 w 10656278"/>
              <a:gd name="connsiteY13" fmla="*/ 1148862 h 1969477"/>
              <a:gd name="connsiteX14" fmla="*/ 0 w 10656278"/>
              <a:gd name="connsiteY14" fmla="*/ 1148862 h 1969477"/>
              <a:gd name="connsiteX15" fmla="*/ 0 w 10656278"/>
              <a:gd name="connsiteY15"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3088170 w 10656278"/>
              <a:gd name="connsiteY9" fmla="*/ 1955081 h 1969477"/>
              <a:gd name="connsiteX10" fmla="*/ 0 w 10656278"/>
              <a:gd name="connsiteY10" fmla="*/ 1969477 h 1969477"/>
              <a:gd name="connsiteX11" fmla="*/ 0 w 10656278"/>
              <a:gd name="connsiteY11" fmla="*/ 1641231 h 1969477"/>
              <a:gd name="connsiteX12" fmla="*/ 0 w 10656278"/>
              <a:gd name="connsiteY12" fmla="*/ 1148862 h 1969477"/>
              <a:gd name="connsiteX13" fmla="*/ 0 w 10656278"/>
              <a:gd name="connsiteY13" fmla="*/ 1148862 h 1969477"/>
              <a:gd name="connsiteX14" fmla="*/ 0 w 10656278"/>
              <a:gd name="connsiteY14" fmla="*/ 0 h 1969477"/>
              <a:gd name="connsiteX0" fmla="*/ 0 w 10656278"/>
              <a:gd name="connsiteY0" fmla="*/ 0 h 1969477"/>
              <a:gd name="connsiteX1" fmla="*/ 1776046 w 10656278"/>
              <a:gd name="connsiteY1" fmla="*/ 0 h 1969477"/>
              <a:gd name="connsiteX2" fmla="*/ 1776046 w 10656278"/>
              <a:gd name="connsiteY2" fmla="*/ 0 h 1969477"/>
              <a:gd name="connsiteX3" fmla="*/ 4440116 w 10656278"/>
              <a:gd name="connsiteY3" fmla="*/ 0 h 1969477"/>
              <a:gd name="connsiteX4" fmla="*/ 10656278 w 10656278"/>
              <a:gd name="connsiteY4" fmla="*/ 0 h 1969477"/>
              <a:gd name="connsiteX5" fmla="*/ 10656278 w 10656278"/>
              <a:gd name="connsiteY5" fmla="*/ 1148862 h 1969477"/>
              <a:gd name="connsiteX6" fmla="*/ 10656278 w 10656278"/>
              <a:gd name="connsiteY6" fmla="*/ 1148862 h 1969477"/>
              <a:gd name="connsiteX7" fmla="*/ 10656278 w 10656278"/>
              <a:gd name="connsiteY7" fmla="*/ 1641231 h 1969477"/>
              <a:gd name="connsiteX8" fmla="*/ 10656278 w 10656278"/>
              <a:gd name="connsiteY8" fmla="*/ 1969477 h 1969477"/>
              <a:gd name="connsiteX9" fmla="*/ 0 w 10656278"/>
              <a:gd name="connsiteY9" fmla="*/ 1969477 h 1969477"/>
              <a:gd name="connsiteX10" fmla="*/ 0 w 10656278"/>
              <a:gd name="connsiteY10" fmla="*/ 1641231 h 1969477"/>
              <a:gd name="connsiteX11" fmla="*/ 0 w 10656278"/>
              <a:gd name="connsiteY11" fmla="*/ 1148862 h 1969477"/>
              <a:gd name="connsiteX12" fmla="*/ 0 w 10656278"/>
              <a:gd name="connsiteY12" fmla="*/ 1148862 h 1969477"/>
              <a:gd name="connsiteX13" fmla="*/ 0 w 10656278"/>
              <a:gd name="connsiteY13" fmla="*/ 0 h 1969477"/>
              <a:gd name="connsiteX0" fmla="*/ 0 w 10656278"/>
              <a:gd name="connsiteY0" fmla="*/ 0 h 1969477"/>
              <a:gd name="connsiteX1" fmla="*/ 1776046 w 10656278"/>
              <a:gd name="connsiteY1" fmla="*/ 0 h 1969477"/>
              <a:gd name="connsiteX2" fmla="*/ 1776046 w 10656278"/>
              <a:gd name="connsiteY2" fmla="*/ 0 h 1969477"/>
              <a:gd name="connsiteX3" fmla="*/ 10656278 w 10656278"/>
              <a:gd name="connsiteY3" fmla="*/ 0 h 1969477"/>
              <a:gd name="connsiteX4" fmla="*/ 10656278 w 10656278"/>
              <a:gd name="connsiteY4" fmla="*/ 1148862 h 1969477"/>
              <a:gd name="connsiteX5" fmla="*/ 10656278 w 10656278"/>
              <a:gd name="connsiteY5" fmla="*/ 1148862 h 1969477"/>
              <a:gd name="connsiteX6" fmla="*/ 10656278 w 10656278"/>
              <a:gd name="connsiteY6" fmla="*/ 1641231 h 1969477"/>
              <a:gd name="connsiteX7" fmla="*/ 10656278 w 10656278"/>
              <a:gd name="connsiteY7" fmla="*/ 1969477 h 1969477"/>
              <a:gd name="connsiteX8" fmla="*/ 0 w 10656278"/>
              <a:gd name="connsiteY8" fmla="*/ 1969477 h 1969477"/>
              <a:gd name="connsiteX9" fmla="*/ 0 w 10656278"/>
              <a:gd name="connsiteY9" fmla="*/ 1641231 h 1969477"/>
              <a:gd name="connsiteX10" fmla="*/ 0 w 10656278"/>
              <a:gd name="connsiteY10" fmla="*/ 1148862 h 1969477"/>
              <a:gd name="connsiteX11" fmla="*/ 0 w 10656278"/>
              <a:gd name="connsiteY11" fmla="*/ 1148862 h 1969477"/>
              <a:gd name="connsiteX12" fmla="*/ 0 w 10656278"/>
              <a:gd name="connsiteY12" fmla="*/ 0 h 1969477"/>
              <a:gd name="connsiteX0" fmla="*/ 0 w 10656278"/>
              <a:gd name="connsiteY0" fmla="*/ 0 h 1969477"/>
              <a:gd name="connsiteX1" fmla="*/ 1776046 w 10656278"/>
              <a:gd name="connsiteY1" fmla="*/ 0 h 1969477"/>
              <a:gd name="connsiteX2" fmla="*/ 10656278 w 10656278"/>
              <a:gd name="connsiteY2" fmla="*/ 0 h 1969477"/>
              <a:gd name="connsiteX3" fmla="*/ 10656278 w 10656278"/>
              <a:gd name="connsiteY3" fmla="*/ 1148862 h 1969477"/>
              <a:gd name="connsiteX4" fmla="*/ 10656278 w 10656278"/>
              <a:gd name="connsiteY4" fmla="*/ 1148862 h 1969477"/>
              <a:gd name="connsiteX5" fmla="*/ 10656278 w 10656278"/>
              <a:gd name="connsiteY5" fmla="*/ 1641231 h 1969477"/>
              <a:gd name="connsiteX6" fmla="*/ 10656278 w 10656278"/>
              <a:gd name="connsiteY6" fmla="*/ 1969477 h 1969477"/>
              <a:gd name="connsiteX7" fmla="*/ 0 w 10656278"/>
              <a:gd name="connsiteY7" fmla="*/ 1969477 h 1969477"/>
              <a:gd name="connsiteX8" fmla="*/ 0 w 10656278"/>
              <a:gd name="connsiteY8" fmla="*/ 1641231 h 1969477"/>
              <a:gd name="connsiteX9" fmla="*/ 0 w 10656278"/>
              <a:gd name="connsiteY9" fmla="*/ 1148862 h 1969477"/>
              <a:gd name="connsiteX10" fmla="*/ 0 w 10656278"/>
              <a:gd name="connsiteY10" fmla="*/ 1148862 h 1969477"/>
              <a:gd name="connsiteX11" fmla="*/ 0 w 10656278"/>
              <a:gd name="connsiteY11" fmla="*/ 0 h 1969477"/>
              <a:gd name="connsiteX0" fmla="*/ 6134 w 10662412"/>
              <a:gd name="connsiteY0" fmla="*/ 0 h 1969477"/>
              <a:gd name="connsiteX1" fmla="*/ 1782180 w 10662412"/>
              <a:gd name="connsiteY1" fmla="*/ 0 h 1969477"/>
              <a:gd name="connsiteX2" fmla="*/ 10662412 w 10662412"/>
              <a:gd name="connsiteY2" fmla="*/ 0 h 1969477"/>
              <a:gd name="connsiteX3" fmla="*/ 10662412 w 10662412"/>
              <a:gd name="connsiteY3" fmla="*/ 1148862 h 1969477"/>
              <a:gd name="connsiteX4" fmla="*/ 10662412 w 10662412"/>
              <a:gd name="connsiteY4" fmla="*/ 1148862 h 1969477"/>
              <a:gd name="connsiteX5" fmla="*/ 10662412 w 10662412"/>
              <a:gd name="connsiteY5" fmla="*/ 1641231 h 1969477"/>
              <a:gd name="connsiteX6" fmla="*/ 10662412 w 10662412"/>
              <a:gd name="connsiteY6" fmla="*/ 1969477 h 1969477"/>
              <a:gd name="connsiteX7" fmla="*/ 6134 w 10662412"/>
              <a:gd name="connsiteY7" fmla="*/ 1969477 h 1969477"/>
              <a:gd name="connsiteX8" fmla="*/ 6134 w 10662412"/>
              <a:gd name="connsiteY8" fmla="*/ 1641231 h 1969477"/>
              <a:gd name="connsiteX9" fmla="*/ 0 w 10662412"/>
              <a:gd name="connsiteY9" fmla="*/ 1297325 h 1969477"/>
              <a:gd name="connsiteX10" fmla="*/ 6134 w 10662412"/>
              <a:gd name="connsiteY10" fmla="*/ 1148862 h 1969477"/>
              <a:gd name="connsiteX11" fmla="*/ 6134 w 10662412"/>
              <a:gd name="connsiteY11" fmla="*/ 1148862 h 1969477"/>
              <a:gd name="connsiteX12" fmla="*/ 6134 w 10662412"/>
              <a:gd name="connsiteY12" fmla="*/ 0 h 1969477"/>
              <a:gd name="connsiteX0" fmla="*/ 1236867 w 11893145"/>
              <a:gd name="connsiteY0" fmla="*/ 0 h 1969477"/>
              <a:gd name="connsiteX1" fmla="*/ 3012913 w 11893145"/>
              <a:gd name="connsiteY1" fmla="*/ 0 h 1969477"/>
              <a:gd name="connsiteX2" fmla="*/ 11893145 w 11893145"/>
              <a:gd name="connsiteY2" fmla="*/ 0 h 1969477"/>
              <a:gd name="connsiteX3" fmla="*/ 11893145 w 11893145"/>
              <a:gd name="connsiteY3" fmla="*/ 1148862 h 1969477"/>
              <a:gd name="connsiteX4" fmla="*/ 11893145 w 11893145"/>
              <a:gd name="connsiteY4" fmla="*/ 1148862 h 1969477"/>
              <a:gd name="connsiteX5" fmla="*/ 11893145 w 11893145"/>
              <a:gd name="connsiteY5" fmla="*/ 1641231 h 1969477"/>
              <a:gd name="connsiteX6" fmla="*/ 11893145 w 11893145"/>
              <a:gd name="connsiteY6" fmla="*/ 1969477 h 1969477"/>
              <a:gd name="connsiteX7" fmla="*/ 1236867 w 11893145"/>
              <a:gd name="connsiteY7" fmla="*/ 1969477 h 1969477"/>
              <a:gd name="connsiteX8" fmla="*/ 1236867 w 11893145"/>
              <a:gd name="connsiteY8" fmla="*/ 1641231 h 1969477"/>
              <a:gd name="connsiteX9" fmla="*/ 0 w 11893145"/>
              <a:gd name="connsiteY9" fmla="*/ 1387523 h 1969477"/>
              <a:gd name="connsiteX10" fmla="*/ 1236867 w 11893145"/>
              <a:gd name="connsiteY10" fmla="*/ 1148862 h 1969477"/>
              <a:gd name="connsiteX11" fmla="*/ 1236867 w 11893145"/>
              <a:gd name="connsiteY11" fmla="*/ 1148862 h 1969477"/>
              <a:gd name="connsiteX12" fmla="*/ 1236867 w 11893145"/>
              <a:gd name="connsiteY12" fmla="*/ 0 h 1969477"/>
              <a:gd name="connsiteX0" fmla="*/ 1236867 w 11893145"/>
              <a:gd name="connsiteY0" fmla="*/ 0 h 1969477"/>
              <a:gd name="connsiteX1" fmla="*/ 3012913 w 11893145"/>
              <a:gd name="connsiteY1" fmla="*/ 0 h 1969477"/>
              <a:gd name="connsiteX2" fmla="*/ 11893145 w 11893145"/>
              <a:gd name="connsiteY2" fmla="*/ 0 h 1969477"/>
              <a:gd name="connsiteX3" fmla="*/ 11893145 w 11893145"/>
              <a:gd name="connsiteY3" fmla="*/ 1148862 h 1969477"/>
              <a:gd name="connsiteX4" fmla="*/ 11893145 w 11893145"/>
              <a:gd name="connsiteY4" fmla="*/ 1148862 h 1969477"/>
              <a:gd name="connsiteX5" fmla="*/ 11893145 w 11893145"/>
              <a:gd name="connsiteY5" fmla="*/ 1969477 h 1969477"/>
              <a:gd name="connsiteX6" fmla="*/ 1236867 w 11893145"/>
              <a:gd name="connsiteY6" fmla="*/ 1969477 h 1969477"/>
              <a:gd name="connsiteX7" fmla="*/ 1236867 w 11893145"/>
              <a:gd name="connsiteY7" fmla="*/ 1641231 h 1969477"/>
              <a:gd name="connsiteX8" fmla="*/ 0 w 11893145"/>
              <a:gd name="connsiteY8" fmla="*/ 1387523 h 1969477"/>
              <a:gd name="connsiteX9" fmla="*/ 1236867 w 11893145"/>
              <a:gd name="connsiteY9" fmla="*/ 1148862 h 1969477"/>
              <a:gd name="connsiteX10" fmla="*/ 1236867 w 11893145"/>
              <a:gd name="connsiteY10" fmla="*/ 1148862 h 1969477"/>
              <a:gd name="connsiteX11" fmla="*/ 1236867 w 11893145"/>
              <a:gd name="connsiteY11" fmla="*/ 0 h 1969477"/>
              <a:gd name="connsiteX0" fmla="*/ 1236867 w 11893145"/>
              <a:gd name="connsiteY0" fmla="*/ 0 h 1969477"/>
              <a:gd name="connsiteX1" fmla="*/ 3012913 w 11893145"/>
              <a:gd name="connsiteY1" fmla="*/ 0 h 1969477"/>
              <a:gd name="connsiteX2" fmla="*/ 11893145 w 11893145"/>
              <a:gd name="connsiteY2" fmla="*/ 0 h 1969477"/>
              <a:gd name="connsiteX3" fmla="*/ 11893145 w 11893145"/>
              <a:gd name="connsiteY3" fmla="*/ 1148862 h 1969477"/>
              <a:gd name="connsiteX4" fmla="*/ 11893145 w 11893145"/>
              <a:gd name="connsiteY4" fmla="*/ 1969477 h 1969477"/>
              <a:gd name="connsiteX5" fmla="*/ 1236867 w 11893145"/>
              <a:gd name="connsiteY5" fmla="*/ 1969477 h 1969477"/>
              <a:gd name="connsiteX6" fmla="*/ 1236867 w 11893145"/>
              <a:gd name="connsiteY6" fmla="*/ 1641231 h 1969477"/>
              <a:gd name="connsiteX7" fmla="*/ 0 w 11893145"/>
              <a:gd name="connsiteY7" fmla="*/ 1387523 h 1969477"/>
              <a:gd name="connsiteX8" fmla="*/ 1236867 w 11893145"/>
              <a:gd name="connsiteY8" fmla="*/ 1148862 h 1969477"/>
              <a:gd name="connsiteX9" fmla="*/ 1236867 w 11893145"/>
              <a:gd name="connsiteY9" fmla="*/ 1148862 h 1969477"/>
              <a:gd name="connsiteX10" fmla="*/ 1236867 w 11893145"/>
              <a:gd name="connsiteY10" fmla="*/ 0 h 1969477"/>
              <a:gd name="connsiteX0" fmla="*/ 1236867 w 11893145"/>
              <a:gd name="connsiteY0" fmla="*/ 0 h 1969477"/>
              <a:gd name="connsiteX1" fmla="*/ 11893145 w 11893145"/>
              <a:gd name="connsiteY1" fmla="*/ 0 h 1969477"/>
              <a:gd name="connsiteX2" fmla="*/ 11893145 w 11893145"/>
              <a:gd name="connsiteY2" fmla="*/ 1148862 h 1969477"/>
              <a:gd name="connsiteX3" fmla="*/ 11893145 w 11893145"/>
              <a:gd name="connsiteY3" fmla="*/ 1969477 h 1969477"/>
              <a:gd name="connsiteX4" fmla="*/ 1236867 w 11893145"/>
              <a:gd name="connsiteY4" fmla="*/ 1969477 h 1969477"/>
              <a:gd name="connsiteX5" fmla="*/ 1236867 w 11893145"/>
              <a:gd name="connsiteY5" fmla="*/ 1641231 h 1969477"/>
              <a:gd name="connsiteX6" fmla="*/ 0 w 11893145"/>
              <a:gd name="connsiteY6" fmla="*/ 1387523 h 1969477"/>
              <a:gd name="connsiteX7" fmla="*/ 1236867 w 11893145"/>
              <a:gd name="connsiteY7" fmla="*/ 1148862 h 1969477"/>
              <a:gd name="connsiteX8" fmla="*/ 1236867 w 11893145"/>
              <a:gd name="connsiteY8" fmla="*/ 1148862 h 1969477"/>
              <a:gd name="connsiteX9" fmla="*/ 1236867 w 11893145"/>
              <a:gd name="connsiteY9" fmla="*/ 0 h 1969477"/>
              <a:gd name="connsiteX0" fmla="*/ 848487 w 11504765"/>
              <a:gd name="connsiteY0" fmla="*/ 0 h 1969477"/>
              <a:gd name="connsiteX1" fmla="*/ 11504765 w 11504765"/>
              <a:gd name="connsiteY1" fmla="*/ 0 h 1969477"/>
              <a:gd name="connsiteX2" fmla="*/ 11504765 w 11504765"/>
              <a:gd name="connsiteY2" fmla="*/ 1148862 h 1969477"/>
              <a:gd name="connsiteX3" fmla="*/ 11504765 w 11504765"/>
              <a:gd name="connsiteY3" fmla="*/ 1969477 h 1969477"/>
              <a:gd name="connsiteX4" fmla="*/ 848487 w 11504765"/>
              <a:gd name="connsiteY4" fmla="*/ 1969477 h 1969477"/>
              <a:gd name="connsiteX5" fmla="*/ 848487 w 11504765"/>
              <a:gd name="connsiteY5" fmla="*/ 1641231 h 1969477"/>
              <a:gd name="connsiteX6" fmla="*/ 0 w 11504765"/>
              <a:gd name="connsiteY6" fmla="*/ 1378667 h 1969477"/>
              <a:gd name="connsiteX7" fmla="*/ 848487 w 11504765"/>
              <a:gd name="connsiteY7" fmla="*/ 1148862 h 1969477"/>
              <a:gd name="connsiteX8" fmla="*/ 848487 w 11504765"/>
              <a:gd name="connsiteY8" fmla="*/ 1148862 h 1969477"/>
              <a:gd name="connsiteX9" fmla="*/ 848487 w 11504765"/>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1270 w 11837548"/>
              <a:gd name="connsiteY5" fmla="*/ 164123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205040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833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833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833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75461 w 11837548"/>
              <a:gd name="connsiteY5" fmla="*/ 1465599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5599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4044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181270 w 11837548"/>
              <a:gd name="connsiteY0" fmla="*/ 0 h 1969477"/>
              <a:gd name="connsiteX1" fmla="*/ 11837548 w 11837548"/>
              <a:gd name="connsiteY1" fmla="*/ 0 h 1969477"/>
              <a:gd name="connsiteX2" fmla="*/ 11837548 w 11837548"/>
              <a:gd name="connsiteY2" fmla="*/ 1148862 h 1969477"/>
              <a:gd name="connsiteX3" fmla="*/ 11837548 w 11837548"/>
              <a:gd name="connsiteY3" fmla="*/ 1969477 h 1969477"/>
              <a:gd name="connsiteX4" fmla="*/ 1181270 w 11837548"/>
              <a:gd name="connsiteY4" fmla="*/ 1969477 h 1969477"/>
              <a:gd name="connsiteX5" fmla="*/ 1180826 w 11837548"/>
              <a:gd name="connsiteY5" fmla="*/ 1466351 h 1969477"/>
              <a:gd name="connsiteX6" fmla="*/ 0 w 11837548"/>
              <a:gd name="connsiteY6" fmla="*/ 1378667 h 1969477"/>
              <a:gd name="connsiteX7" fmla="*/ 1181270 w 11837548"/>
              <a:gd name="connsiteY7" fmla="*/ 1148862 h 1969477"/>
              <a:gd name="connsiteX8" fmla="*/ 1181270 w 11837548"/>
              <a:gd name="connsiteY8" fmla="*/ 1148862 h 1969477"/>
              <a:gd name="connsiteX9" fmla="*/ 1181270 w 11837548"/>
              <a:gd name="connsiteY9" fmla="*/ 0 h 1969477"/>
              <a:gd name="connsiteX0" fmla="*/ 1463412 w 12119690"/>
              <a:gd name="connsiteY0" fmla="*/ 0 h 1969477"/>
              <a:gd name="connsiteX1" fmla="*/ 12119690 w 12119690"/>
              <a:gd name="connsiteY1" fmla="*/ 0 h 1969477"/>
              <a:gd name="connsiteX2" fmla="*/ 12119690 w 12119690"/>
              <a:gd name="connsiteY2" fmla="*/ 1148862 h 1969477"/>
              <a:gd name="connsiteX3" fmla="*/ 12119690 w 12119690"/>
              <a:gd name="connsiteY3" fmla="*/ 1969477 h 1969477"/>
              <a:gd name="connsiteX4" fmla="*/ 1463412 w 12119690"/>
              <a:gd name="connsiteY4" fmla="*/ 1969477 h 1969477"/>
              <a:gd name="connsiteX5" fmla="*/ 1462968 w 12119690"/>
              <a:gd name="connsiteY5" fmla="*/ 1466351 h 1969477"/>
              <a:gd name="connsiteX6" fmla="*/ 0 w 12119690"/>
              <a:gd name="connsiteY6" fmla="*/ 1301003 h 1969477"/>
              <a:gd name="connsiteX7" fmla="*/ 1463412 w 12119690"/>
              <a:gd name="connsiteY7" fmla="*/ 1148862 h 1969477"/>
              <a:gd name="connsiteX8" fmla="*/ 1463412 w 12119690"/>
              <a:gd name="connsiteY8" fmla="*/ 1148862 h 1969477"/>
              <a:gd name="connsiteX9" fmla="*/ 1463412 w 12119690"/>
              <a:gd name="connsiteY9" fmla="*/ 0 h 1969477"/>
              <a:gd name="connsiteX0" fmla="*/ 1463412 w 12119690"/>
              <a:gd name="connsiteY0" fmla="*/ 0 h 1969477"/>
              <a:gd name="connsiteX1" fmla="*/ 12119690 w 12119690"/>
              <a:gd name="connsiteY1" fmla="*/ 0 h 1969477"/>
              <a:gd name="connsiteX2" fmla="*/ 12119690 w 12119690"/>
              <a:gd name="connsiteY2" fmla="*/ 1148862 h 1969477"/>
              <a:gd name="connsiteX3" fmla="*/ 12119690 w 12119690"/>
              <a:gd name="connsiteY3" fmla="*/ 1969477 h 1969477"/>
              <a:gd name="connsiteX4" fmla="*/ 1463412 w 12119690"/>
              <a:gd name="connsiteY4" fmla="*/ 1969477 h 1969477"/>
              <a:gd name="connsiteX5" fmla="*/ 1462968 w 12119690"/>
              <a:gd name="connsiteY5" fmla="*/ 1466351 h 1969477"/>
              <a:gd name="connsiteX6" fmla="*/ 0 w 12119690"/>
              <a:gd name="connsiteY6" fmla="*/ 1301003 h 1969477"/>
              <a:gd name="connsiteX7" fmla="*/ 1463412 w 12119690"/>
              <a:gd name="connsiteY7" fmla="*/ 1148862 h 1969477"/>
              <a:gd name="connsiteX8" fmla="*/ 1454252 w 12119690"/>
              <a:gd name="connsiteY8" fmla="*/ 581673 h 1969477"/>
              <a:gd name="connsiteX9" fmla="*/ 1463412 w 12119690"/>
              <a:gd name="connsiteY9" fmla="*/ 0 h 1969477"/>
              <a:gd name="connsiteX0" fmla="*/ 1463412 w 12119690"/>
              <a:gd name="connsiteY0" fmla="*/ 0 h 1969477"/>
              <a:gd name="connsiteX1" fmla="*/ 12119690 w 12119690"/>
              <a:gd name="connsiteY1" fmla="*/ 0 h 1969477"/>
              <a:gd name="connsiteX2" fmla="*/ 12119690 w 12119690"/>
              <a:gd name="connsiteY2" fmla="*/ 1148862 h 1969477"/>
              <a:gd name="connsiteX3" fmla="*/ 12119690 w 12119690"/>
              <a:gd name="connsiteY3" fmla="*/ 1969477 h 1969477"/>
              <a:gd name="connsiteX4" fmla="*/ 1463412 w 12119690"/>
              <a:gd name="connsiteY4" fmla="*/ 1969477 h 1969477"/>
              <a:gd name="connsiteX5" fmla="*/ 1462968 w 12119690"/>
              <a:gd name="connsiteY5" fmla="*/ 1466351 h 1969477"/>
              <a:gd name="connsiteX6" fmla="*/ 0 w 12119690"/>
              <a:gd name="connsiteY6" fmla="*/ 1301003 h 1969477"/>
              <a:gd name="connsiteX7" fmla="*/ 1454252 w 12119690"/>
              <a:gd name="connsiteY7" fmla="*/ 581673 h 1969477"/>
              <a:gd name="connsiteX8" fmla="*/ 1463412 w 12119690"/>
              <a:gd name="connsiteY8" fmla="*/ 0 h 1969477"/>
              <a:gd name="connsiteX0" fmla="*/ 959573 w 11615851"/>
              <a:gd name="connsiteY0" fmla="*/ 0 h 1969477"/>
              <a:gd name="connsiteX1" fmla="*/ 11615851 w 11615851"/>
              <a:gd name="connsiteY1" fmla="*/ 0 h 1969477"/>
              <a:gd name="connsiteX2" fmla="*/ 11615851 w 11615851"/>
              <a:gd name="connsiteY2" fmla="*/ 1148862 h 1969477"/>
              <a:gd name="connsiteX3" fmla="*/ 11615851 w 11615851"/>
              <a:gd name="connsiteY3" fmla="*/ 1969477 h 1969477"/>
              <a:gd name="connsiteX4" fmla="*/ 959573 w 11615851"/>
              <a:gd name="connsiteY4" fmla="*/ 1969477 h 1969477"/>
              <a:gd name="connsiteX5" fmla="*/ 959129 w 11615851"/>
              <a:gd name="connsiteY5" fmla="*/ 1466351 h 1969477"/>
              <a:gd name="connsiteX6" fmla="*/ 0 w 11615851"/>
              <a:gd name="connsiteY6" fmla="*/ 737284 h 1969477"/>
              <a:gd name="connsiteX7" fmla="*/ 950413 w 11615851"/>
              <a:gd name="connsiteY7" fmla="*/ 581673 h 1969477"/>
              <a:gd name="connsiteX8" fmla="*/ 959573 w 11615851"/>
              <a:gd name="connsiteY8" fmla="*/ 0 h 1969477"/>
              <a:gd name="connsiteX0" fmla="*/ 959573 w 11615851"/>
              <a:gd name="connsiteY0" fmla="*/ 0 h 1969477"/>
              <a:gd name="connsiteX1" fmla="*/ 11615851 w 11615851"/>
              <a:gd name="connsiteY1" fmla="*/ 0 h 1969477"/>
              <a:gd name="connsiteX2" fmla="*/ 11615851 w 11615851"/>
              <a:gd name="connsiteY2" fmla="*/ 1148862 h 1969477"/>
              <a:gd name="connsiteX3" fmla="*/ 11615851 w 11615851"/>
              <a:gd name="connsiteY3" fmla="*/ 1969477 h 1969477"/>
              <a:gd name="connsiteX4" fmla="*/ 959573 w 11615851"/>
              <a:gd name="connsiteY4" fmla="*/ 1969477 h 1969477"/>
              <a:gd name="connsiteX5" fmla="*/ 959130 w 11615851"/>
              <a:gd name="connsiteY5" fmla="*/ 904366 h 1969477"/>
              <a:gd name="connsiteX6" fmla="*/ 0 w 11615851"/>
              <a:gd name="connsiteY6" fmla="*/ 737284 h 1969477"/>
              <a:gd name="connsiteX7" fmla="*/ 950413 w 11615851"/>
              <a:gd name="connsiteY7" fmla="*/ 581673 h 1969477"/>
              <a:gd name="connsiteX8" fmla="*/ 959573 w 11615851"/>
              <a:gd name="connsiteY8" fmla="*/ 0 h 1969477"/>
              <a:gd name="connsiteX0" fmla="*/ 1032859 w 11689137"/>
              <a:gd name="connsiteY0" fmla="*/ 0 h 1969477"/>
              <a:gd name="connsiteX1" fmla="*/ 11689137 w 11689137"/>
              <a:gd name="connsiteY1" fmla="*/ 0 h 1969477"/>
              <a:gd name="connsiteX2" fmla="*/ 11689137 w 11689137"/>
              <a:gd name="connsiteY2" fmla="*/ 1148862 h 1969477"/>
              <a:gd name="connsiteX3" fmla="*/ 11689137 w 11689137"/>
              <a:gd name="connsiteY3" fmla="*/ 1969477 h 1969477"/>
              <a:gd name="connsiteX4" fmla="*/ 1032859 w 11689137"/>
              <a:gd name="connsiteY4" fmla="*/ 1969477 h 1969477"/>
              <a:gd name="connsiteX5" fmla="*/ 1032416 w 11689137"/>
              <a:gd name="connsiteY5" fmla="*/ 904366 h 1969477"/>
              <a:gd name="connsiteX6" fmla="*/ 0 w 11689137"/>
              <a:gd name="connsiteY6" fmla="*/ 742488 h 1969477"/>
              <a:gd name="connsiteX7" fmla="*/ 1023699 w 11689137"/>
              <a:gd name="connsiteY7" fmla="*/ 581673 h 1969477"/>
              <a:gd name="connsiteX8" fmla="*/ 1032859 w 11689137"/>
              <a:gd name="connsiteY8" fmla="*/ 0 h 1969477"/>
              <a:gd name="connsiteX0" fmla="*/ 1078662 w 11734940"/>
              <a:gd name="connsiteY0" fmla="*/ 0 h 1969477"/>
              <a:gd name="connsiteX1" fmla="*/ 11734940 w 11734940"/>
              <a:gd name="connsiteY1" fmla="*/ 0 h 1969477"/>
              <a:gd name="connsiteX2" fmla="*/ 11734940 w 11734940"/>
              <a:gd name="connsiteY2" fmla="*/ 1148862 h 1969477"/>
              <a:gd name="connsiteX3" fmla="*/ 11734940 w 11734940"/>
              <a:gd name="connsiteY3" fmla="*/ 1969477 h 1969477"/>
              <a:gd name="connsiteX4" fmla="*/ 1078662 w 11734940"/>
              <a:gd name="connsiteY4" fmla="*/ 1969477 h 1969477"/>
              <a:gd name="connsiteX5" fmla="*/ 1078219 w 11734940"/>
              <a:gd name="connsiteY5" fmla="*/ 904366 h 1969477"/>
              <a:gd name="connsiteX6" fmla="*/ 0 w 11734940"/>
              <a:gd name="connsiteY6" fmla="*/ 739019 h 1969477"/>
              <a:gd name="connsiteX7" fmla="*/ 1069502 w 11734940"/>
              <a:gd name="connsiteY7" fmla="*/ 581673 h 1969477"/>
              <a:gd name="connsiteX8" fmla="*/ 1078662 w 11734940"/>
              <a:gd name="connsiteY8" fmla="*/ 0 h 1969477"/>
              <a:gd name="connsiteX0" fmla="*/ 1078662 w 11734940"/>
              <a:gd name="connsiteY0" fmla="*/ 0 h 1969477"/>
              <a:gd name="connsiteX1" fmla="*/ 11734940 w 11734940"/>
              <a:gd name="connsiteY1" fmla="*/ 0 h 1969477"/>
              <a:gd name="connsiteX2" fmla="*/ 11734940 w 11734940"/>
              <a:gd name="connsiteY2" fmla="*/ 1148862 h 1969477"/>
              <a:gd name="connsiteX3" fmla="*/ 11734940 w 11734940"/>
              <a:gd name="connsiteY3" fmla="*/ 1969477 h 1969477"/>
              <a:gd name="connsiteX4" fmla="*/ 1078662 w 11734940"/>
              <a:gd name="connsiteY4" fmla="*/ 1969477 h 1969477"/>
              <a:gd name="connsiteX5" fmla="*/ 1078219 w 11734940"/>
              <a:gd name="connsiteY5" fmla="*/ 904366 h 1969477"/>
              <a:gd name="connsiteX6" fmla="*/ 0 w 11734940"/>
              <a:gd name="connsiteY6" fmla="*/ 739019 h 1969477"/>
              <a:gd name="connsiteX7" fmla="*/ 1078663 w 11734940"/>
              <a:gd name="connsiteY7" fmla="*/ 583408 h 1969477"/>
              <a:gd name="connsiteX8" fmla="*/ 1078662 w 11734940"/>
              <a:gd name="connsiteY8" fmla="*/ 0 h 1969477"/>
              <a:gd name="connsiteX0" fmla="*/ 1077 w 10657355"/>
              <a:gd name="connsiteY0" fmla="*/ 0 h 1969477"/>
              <a:gd name="connsiteX1" fmla="*/ 10657355 w 10657355"/>
              <a:gd name="connsiteY1" fmla="*/ 0 h 1969477"/>
              <a:gd name="connsiteX2" fmla="*/ 10657355 w 10657355"/>
              <a:gd name="connsiteY2" fmla="*/ 1148862 h 1969477"/>
              <a:gd name="connsiteX3" fmla="*/ 10657355 w 10657355"/>
              <a:gd name="connsiteY3" fmla="*/ 1969477 h 1969477"/>
              <a:gd name="connsiteX4" fmla="*/ 1077 w 10657355"/>
              <a:gd name="connsiteY4" fmla="*/ 1969477 h 1969477"/>
              <a:gd name="connsiteX5" fmla="*/ 634 w 10657355"/>
              <a:gd name="connsiteY5" fmla="*/ 904366 h 1969477"/>
              <a:gd name="connsiteX6" fmla="*/ 1078 w 10657355"/>
              <a:gd name="connsiteY6" fmla="*/ 583408 h 1969477"/>
              <a:gd name="connsiteX7" fmla="*/ 1077 w 10657355"/>
              <a:gd name="connsiteY7" fmla="*/ 0 h 1969477"/>
              <a:gd name="connsiteX0" fmla="*/ 1076 w 10657354"/>
              <a:gd name="connsiteY0" fmla="*/ 0 h 1969477"/>
              <a:gd name="connsiteX1" fmla="*/ 10657354 w 10657354"/>
              <a:gd name="connsiteY1" fmla="*/ 0 h 1969477"/>
              <a:gd name="connsiteX2" fmla="*/ 10657354 w 10657354"/>
              <a:gd name="connsiteY2" fmla="*/ 1148862 h 1969477"/>
              <a:gd name="connsiteX3" fmla="*/ 10657354 w 10657354"/>
              <a:gd name="connsiteY3" fmla="*/ 1969477 h 1969477"/>
              <a:gd name="connsiteX4" fmla="*/ 1076 w 10657354"/>
              <a:gd name="connsiteY4" fmla="*/ 1969477 h 1969477"/>
              <a:gd name="connsiteX5" fmla="*/ 633 w 10657354"/>
              <a:gd name="connsiteY5" fmla="*/ 904366 h 1969477"/>
              <a:gd name="connsiteX6" fmla="*/ 1076 w 10657354"/>
              <a:gd name="connsiteY6" fmla="*/ 0 h 1969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57354" h="1969477">
                <a:moveTo>
                  <a:pt x="1076" y="0"/>
                </a:moveTo>
                <a:lnTo>
                  <a:pt x="10657354" y="0"/>
                </a:lnTo>
                <a:lnTo>
                  <a:pt x="10657354" y="1148862"/>
                </a:lnTo>
                <a:lnTo>
                  <a:pt x="10657354" y="1969477"/>
                </a:lnTo>
                <a:lnTo>
                  <a:pt x="1076" y="1969477"/>
                </a:lnTo>
                <a:cubicBezTo>
                  <a:pt x="3431" y="1801768"/>
                  <a:pt x="-1722" y="1072075"/>
                  <a:pt x="633" y="904366"/>
                </a:cubicBezTo>
                <a:cubicBezTo>
                  <a:pt x="781" y="602911"/>
                  <a:pt x="928" y="301455"/>
                  <a:pt x="1076" y="0"/>
                </a:cubicBezTo>
                <a:close/>
              </a:path>
            </a:pathLst>
          </a:cu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690C1816-A773-C2C5-22D5-BB2D5A6B54B4}"/>
              </a:ext>
            </a:extLst>
          </p:cNvPr>
          <p:cNvSpPr/>
          <p:nvPr/>
        </p:nvSpPr>
        <p:spPr>
          <a:xfrm rot="16200000">
            <a:off x="8169399" y="4624202"/>
            <a:ext cx="1371600" cy="1009650"/>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Placeholder 17">
            <a:extLst>
              <a:ext uri="{FF2B5EF4-FFF2-40B4-BE49-F238E27FC236}">
                <a16:creationId xmlns:a16="http://schemas.microsoft.com/office/drawing/2014/main" id="{6C9B29CF-3EAC-954E-7B3A-43BC6B9D4687}"/>
              </a:ext>
            </a:extLst>
          </p:cNvPr>
          <p:cNvPicPr>
            <a:picLocks noGrp="1" noChangeAspect="1"/>
          </p:cNvPicPr>
          <p:nvPr>
            <p:ph type="pic" sz="quarter" idx="4294967295"/>
          </p:nvPr>
        </p:nvPicPr>
        <p:blipFill rotWithShape="1">
          <a:blip r:embed="rId2">
            <a:extLst>
              <a:ext uri="{28A0092B-C50C-407E-A947-70E740481C1C}">
                <a14:useLocalDpi xmlns:a14="http://schemas.microsoft.com/office/drawing/2010/main" val="0"/>
              </a:ext>
            </a:extLst>
          </a:blip>
          <a:srcRect/>
          <a:stretch/>
        </p:blipFill>
        <p:spPr>
          <a:xfrm>
            <a:off x="9366533" y="1966229"/>
            <a:ext cx="2111375" cy="2111375"/>
          </a:xfrm>
        </p:spPr>
      </p:pic>
      <p:pic>
        <p:nvPicPr>
          <p:cNvPr id="20" name="Picture Placeholder 19">
            <a:extLst>
              <a:ext uri="{FF2B5EF4-FFF2-40B4-BE49-F238E27FC236}">
                <a16:creationId xmlns:a16="http://schemas.microsoft.com/office/drawing/2014/main" id="{9EACC9F7-71AF-0F34-7CAE-4D563FD5C5DE}"/>
              </a:ext>
            </a:extLst>
          </p:cNvPr>
          <p:cNvPicPr>
            <a:picLocks noGrp="1"/>
          </p:cNvPicPr>
          <p:nvPr>
            <p:ph type="pic" sz="quarter" idx="4294967295"/>
          </p:nvPr>
        </p:nvPicPr>
        <p:blipFill rotWithShape="1">
          <a:blip r:embed="rId3">
            <a:extLst>
              <a:ext uri="{28A0092B-C50C-407E-A947-70E740481C1C}">
                <a14:useLocalDpi xmlns:a14="http://schemas.microsoft.com/office/drawing/2010/main" val="0"/>
              </a:ext>
            </a:extLst>
          </a:blip>
          <a:srcRect l="24989" t="35249" r="33649" b="35407"/>
          <a:stretch>
            <a:fillRect/>
          </a:stretch>
        </p:blipFill>
        <p:spPr>
          <a:xfrm>
            <a:off x="9366533" y="6309629"/>
            <a:ext cx="2111375" cy="2111375"/>
          </a:xfrm>
        </p:spPr>
      </p:pic>
      <p:pic>
        <p:nvPicPr>
          <p:cNvPr id="33" name="Picture Placeholder 32">
            <a:extLst>
              <a:ext uri="{FF2B5EF4-FFF2-40B4-BE49-F238E27FC236}">
                <a16:creationId xmlns:a16="http://schemas.microsoft.com/office/drawing/2014/main" id="{617B45BC-E586-1A5F-E0C4-A1D6A1136EF2}"/>
              </a:ext>
            </a:extLst>
          </p:cNvPr>
          <p:cNvPicPr>
            <a:picLocks noGrp="1" noChangeAspect="1"/>
          </p:cNvPicPr>
          <p:nvPr>
            <p:ph type="pic" sz="quarter" idx="4294967295"/>
          </p:nvPr>
        </p:nvPicPr>
        <p:blipFill>
          <a:blip>
            <a:extLst>
              <a:ext uri="{96DAC541-7B7A-43D3-8B79-37D633B846F1}">
                <asvg:svgBlip xmlns:asvg="http://schemas.microsoft.com/office/drawing/2016/SVG/main" r:embed="rId4"/>
              </a:ext>
            </a:extLst>
          </a:blip>
          <a:srcRect l="23512" t="-1463" r="22583" b="1463"/>
          <a:stretch>
            <a:fillRect/>
          </a:stretch>
        </p:blipFill>
        <p:spPr>
          <a:xfrm>
            <a:off x="13375341" y="6271711"/>
            <a:ext cx="2109788" cy="2111375"/>
          </a:xfrm>
        </p:spPr>
      </p:pic>
      <p:sp>
        <p:nvSpPr>
          <p:cNvPr id="28" name="Freeform: Shape 27">
            <a:extLst>
              <a:ext uri="{FF2B5EF4-FFF2-40B4-BE49-F238E27FC236}">
                <a16:creationId xmlns:a16="http://schemas.microsoft.com/office/drawing/2014/main" id="{203E78EC-0469-4CFE-F6A8-B70C84208F2E}"/>
              </a:ext>
            </a:extLst>
          </p:cNvPr>
          <p:cNvSpPr/>
          <p:nvPr/>
        </p:nvSpPr>
        <p:spPr>
          <a:xfrm rot="18900000">
            <a:off x="10820195" y="1962068"/>
            <a:ext cx="2108318" cy="2108318"/>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4B0454F2-CA43-FE8A-E915-378A2D19216E}"/>
              </a:ext>
            </a:extLst>
          </p:cNvPr>
          <p:cNvSpPr/>
          <p:nvPr/>
        </p:nvSpPr>
        <p:spPr>
          <a:xfrm rot="18900000">
            <a:off x="10815600" y="6307609"/>
            <a:ext cx="2108318" cy="2108318"/>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B87A0B70-88BE-2037-1CCA-76CC165865A6}"/>
              </a:ext>
            </a:extLst>
          </p:cNvPr>
          <p:cNvSpPr/>
          <p:nvPr/>
        </p:nvSpPr>
        <p:spPr>
          <a:xfrm rot="18900000">
            <a:off x="14751666" y="6304130"/>
            <a:ext cx="2108318" cy="2108318"/>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Textbox">
            <a:extLst>
              <a:ext uri="{FF2B5EF4-FFF2-40B4-BE49-F238E27FC236}">
                <a16:creationId xmlns:a16="http://schemas.microsoft.com/office/drawing/2014/main" id="{4C75921B-3D7D-FC69-9BE3-F36ACD5340DE}"/>
              </a:ext>
            </a:extLst>
          </p:cNvPr>
          <p:cNvSpPr txBox="1"/>
          <p:nvPr/>
        </p:nvSpPr>
        <p:spPr>
          <a:xfrm>
            <a:off x="13973167" y="4571743"/>
            <a:ext cx="3803076" cy="412934"/>
          </a:xfrm>
          <a:prstGeom prst="rect">
            <a:avLst/>
          </a:prstGeom>
          <a:noFill/>
        </p:spPr>
        <p:txBody>
          <a:bodyPr wrap="square" rtlCol="0">
            <a:spAutoFit/>
          </a:bodyPr>
          <a:lstStyle/>
          <a:p>
            <a:pPr algn="ctr">
              <a:lnSpc>
                <a:spcPts val="2500"/>
              </a:lnSpc>
            </a:pPr>
            <a:r>
              <a:rPr lang="en-US" sz="2400" spc="50" dirty="0">
                <a:latin typeface="Segoe UI" panose="020B0502040204020203" pitchFamily="34" charset="0"/>
                <a:cs typeface="Segoe UI" panose="020B0502040204020203" pitchFamily="34" charset="0"/>
              </a:rPr>
              <a:t>Protocol &amp; Timing</a:t>
            </a:r>
          </a:p>
        </p:txBody>
      </p:sp>
      <p:sp>
        <p:nvSpPr>
          <p:cNvPr id="39" name="Textbox">
            <a:extLst>
              <a:ext uri="{FF2B5EF4-FFF2-40B4-BE49-F238E27FC236}">
                <a16:creationId xmlns:a16="http://schemas.microsoft.com/office/drawing/2014/main" id="{D76E3246-368E-ADB0-0D8A-874323340401}"/>
              </a:ext>
            </a:extLst>
          </p:cNvPr>
          <p:cNvSpPr txBox="1"/>
          <p:nvPr/>
        </p:nvSpPr>
        <p:spPr>
          <a:xfrm>
            <a:off x="13917745" y="8925481"/>
            <a:ext cx="3816933" cy="412934"/>
          </a:xfrm>
          <a:prstGeom prst="rect">
            <a:avLst/>
          </a:prstGeom>
          <a:noFill/>
        </p:spPr>
        <p:txBody>
          <a:bodyPr wrap="square" rtlCol="0">
            <a:spAutoFit/>
          </a:bodyPr>
          <a:lstStyle/>
          <a:p>
            <a:pPr algn="ctr">
              <a:lnSpc>
                <a:spcPts val="2500"/>
              </a:lnSpc>
            </a:pPr>
            <a:r>
              <a:rPr lang="en-US" sz="2400" spc="50" dirty="0">
                <a:latin typeface="Segoe UI" panose="020B0502040204020203" pitchFamily="34" charset="0"/>
                <a:cs typeface="Segoe UI" panose="020B0502040204020203" pitchFamily="34" charset="0"/>
              </a:rPr>
              <a:t>Biosecurity </a:t>
            </a:r>
          </a:p>
        </p:txBody>
      </p:sp>
      <p:sp>
        <p:nvSpPr>
          <p:cNvPr id="40" name="Textbox">
            <a:extLst>
              <a:ext uri="{FF2B5EF4-FFF2-40B4-BE49-F238E27FC236}">
                <a16:creationId xmlns:a16="http://schemas.microsoft.com/office/drawing/2014/main" id="{9E7A7563-CDF4-193E-D75F-3F5F10E4D218}"/>
              </a:ext>
            </a:extLst>
          </p:cNvPr>
          <p:cNvSpPr txBox="1"/>
          <p:nvPr/>
        </p:nvSpPr>
        <p:spPr>
          <a:xfrm>
            <a:off x="10052328" y="4571743"/>
            <a:ext cx="3913913" cy="412934"/>
          </a:xfrm>
          <a:prstGeom prst="rect">
            <a:avLst/>
          </a:prstGeom>
          <a:noFill/>
        </p:spPr>
        <p:txBody>
          <a:bodyPr wrap="square" rtlCol="0">
            <a:spAutoFit/>
          </a:bodyPr>
          <a:lstStyle/>
          <a:p>
            <a:pPr algn="ctr">
              <a:lnSpc>
                <a:spcPts val="2500"/>
              </a:lnSpc>
            </a:pPr>
            <a:r>
              <a:rPr lang="en-US" sz="2400" spc="50" dirty="0">
                <a:latin typeface="Segoe UI" panose="020B0502040204020203" pitchFamily="34" charset="0"/>
                <a:cs typeface="Segoe UI" panose="020B0502040204020203" pitchFamily="34" charset="0"/>
              </a:rPr>
              <a:t>Artemia Quantity</a:t>
            </a:r>
          </a:p>
        </p:txBody>
      </p:sp>
      <p:sp>
        <p:nvSpPr>
          <p:cNvPr id="41" name="Textbox">
            <a:extLst>
              <a:ext uri="{FF2B5EF4-FFF2-40B4-BE49-F238E27FC236}">
                <a16:creationId xmlns:a16="http://schemas.microsoft.com/office/drawing/2014/main" id="{8051FABF-24A8-C2F1-CF9E-F502CFEFC999}"/>
              </a:ext>
            </a:extLst>
          </p:cNvPr>
          <p:cNvSpPr txBox="1"/>
          <p:nvPr/>
        </p:nvSpPr>
        <p:spPr>
          <a:xfrm>
            <a:off x="10107744" y="8925481"/>
            <a:ext cx="3830789" cy="412934"/>
          </a:xfrm>
          <a:prstGeom prst="rect">
            <a:avLst/>
          </a:prstGeom>
          <a:noFill/>
        </p:spPr>
        <p:txBody>
          <a:bodyPr wrap="square" rtlCol="0">
            <a:spAutoFit/>
          </a:bodyPr>
          <a:lstStyle/>
          <a:p>
            <a:pPr algn="ctr">
              <a:lnSpc>
                <a:spcPts val="2500"/>
              </a:lnSpc>
            </a:pPr>
            <a:r>
              <a:rPr lang="en-US" sz="2400" spc="50" dirty="0">
                <a:latin typeface="Segoe UI" panose="020B0502040204020203" pitchFamily="34" charset="0"/>
                <a:cs typeface="Segoe UI" panose="020B0502040204020203" pitchFamily="34" charset="0"/>
              </a:rPr>
              <a:t>Quality </a:t>
            </a:r>
          </a:p>
        </p:txBody>
      </p:sp>
      <p:sp>
        <p:nvSpPr>
          <p:cNvPr id="42" name="TextBox 41">
            <a:extLst>
              <a:ext uri="{FF2B5EF4-FFF2-40B4-BE49-F238E27FC236}">
                <a16:creationId xmlns:a16="http://schemas.microsoft.com/office/drawing/2014/main" id="{A87BD316-26CE-F767-06A1-CFB2E1CCFBF8}"/>
              </a:ext>
            </a:extLst>
          </p:cNvPr>
          <p:cNvSpPr txBox="1"/>
          <p:nvPr/>
        </p:nvSpPr>
        <p:spPr>
          <a:xfrm rot="21584867">
            <a:off x="12412556" y="3253328"/>
            <a:ext cx="1065812" cy="1409617"/>
          </a:xfrm>
          <a:prstGeom prst="rect">
            <a:avLst/>
          </a:prstGeom>
          <a:noFill/>
          <a:ln>
            <a:noFill/>
          </a:ln>
          <a:effectLst/>
        </p:spPr>
        <p:txBody>
          <a:bodyPr wrap="square" rtlCol="0">
            <a:spAutoFit/>
          </a:bodyPr>
          <a:lstStyle/>
          <a:p>
            <a:pPr>
              <a:lnSpc>
                <a:spcPts val="11250"/>
              </a:lnSpc>
            </a:pPr>
            <a:r>
              <a:rPr lang="en-US" sz="6600" b="1" dirty="0">
                <a:ln w="19050">
                  <a:noFill/>
                  <a:round/>
                </a:ln>
                <a:solidFill>
                  <a:schemeClr val="accent2">
                    <a:lumMod val="60000"/>
                    <a:lumOff val="40000"/>
                  </a:schemeClr>
                </a:solidFill>
                <a:latin typeface="Tw Cen MT" panose="020B0602020104020603" pitchFamily="34" charset="0"/>
                <a:ea typeface="Tahoma" panose="020B0604030504040204" pitchFamily="34" charset="0"/>
                <a:cs typeface="Tahoma" panose="020B0604030504040204" pitchFamily="34" charset="0"/>
              </a:rPr>
              <a:t>1</a:t>
            </a:r>
          </a:p>
        </p:txBody>
      </p:sp>
      <p:sp>
        <p:nvSpPr>
          <p:cNvPr id="43" name="TextBox 42">
            <a:extLst>
              <a:ext uri="{FF2B5EF4-FFF2-40B4-BE49-F238E27FC236}">
                <a16:creationId xmlns:a16="http://schemas.microsoft.com/office/drawing/2014/main" id="{CA9E80AC-3AB5-EC1C-A6E0-09CEC7E601B2}"/>
              </a:ext>
            </a:extLst>
          </p:cNvPr>
          <p:cNvSpPr txBox="1"/>
          <p:nvPr/>
        </p:nvSpPr>
        <p:spPr>
          <a:xfrm rot="21584867">
            <a:off x="14603620" y="3255829"/>
            <a:ext cx="1065812" cy="1409617"/>
          </a:xfrm>
          <a:prstGeom prst="rect">
            <a:avLst/>
          </a:prstGeom>
          <a:noFill/>
          <a:ln>
            <a:noFill/>
          </a:ln>
          <a:effectLst/>
        </p:spPr>
        <p:txBody>
          <a:bodyPr wrap="square" rtlCol="0">
            <a:spAutoFit/>
          </a:bodyPr>
          <a:lstStyle/>
          <a:p>
            <a:pPr>
              <a:lnSpc>
                <a:spcPts val="11250"/>
              </a:lnSpc>
            </a:pPr>
            <a:r>
              <a:rPr lang="en-US" sz="6600" b="1" dirty="0">
                <a:ln w="19050">
                  <a:noFill/>
                  <a:round/>
                </a:ln>
                <a:solidFill>
                  <a:schemeClr val="accent2">
                    <a:lumMod val="60000"/>
                    <a:lumOff val="40000"/>
                  </a:schemeClr>
                </a:solidFill>
                <a:latin typeface="Tw Cen MT" panose="020B0602020104020603" pitchFamily="34" charset="0"/>
                <a:ea typeface="Tahoma" panose="020B0604030504040204" pitchFamily="34" charset="0"/>
                <a:cs typeface="Tahoma" panose="020B0604030504040204" pitchFamily="34" charset="0"/>
              </a:rPr>
              <a:t>2</a:t>
            </a:r>
          </a:p>
        </p:txBody>
      </p:sp>
      <p:sp>
        <p:nvSpPr>
          <p:cNvPr id="44" name="TextBox 43">
            <a:extLst>
              <a:ext uri="{FF2B5EF4-FFF2-40B4-BE49-F238E27FC236}">
                <a16:creationId xmlns:a16="http://schemas.microsoft.com/office/drawing/2014/main" id="{9DCC7FF7-D3B3-9DA4-B62E-A5B8BE1A0A1F}"/>
              </a:ext>
            </a:extLst>
          </p:cNvPr>
          <p:cNvSpPr txBox="1"/>
          <p:nvPr/>
        </p:nvSpPr>
        <p:spPr>
          <a:xfrm rot="21584867">
            <a:off x="12387574" y="5252020"/>
            <a:ext cx="1065812" cy="1409617"/>
          </a:xfrm>
          <a:prstGeom prst="rect">
            <a:avLst/>
          </a:prstGeom>
          <a:noFill/>
          <a:ln>
            <a:noFill/>
          </a:ln>
          <a:effectLst/>
        </p:spPr>
        <p:txBody>
          <a:bodyPr wrap="square" rtlCol="0">
            <a:spAutoFit/>
          </a:bodyPr>
          <a:lstStyle/>
          <a:p>
            <a:pPr>
              <a:lnSpc>
                <a:spcPts val="11250"/>
              </a:lnSpc>
            </a:pPr>
            <a:r>
              <a:rPr lang="en-US" sz="6600" b="1" dirty="0">
                <a:ln w="19050">
                  <a:noFill/>
                  <a:round/>
                </a:ln>
                <a:solidFill>
                  <a:schemeClr val="accent2">
                    <a:lumMod val="60000"/>
                    <a:lumOff val="40000"/>
                  </a:schemeClr>
                </a:solidFill>
                <a:latin typeface="Tw Cen MT" panose="020B0602020104020603" pitchFamily="34" charset="0"/>
                <a:ea typeface="Tahoma" panose="020B0604030504040204" pitchFamily="34" charset="0"/>
                <a:cs typeface="Tahoma" panose="020B0604030504040204" pitchFamily="34" charset="0"/>
              </a:rPr>
              <a:t>3</a:t>
            </a:r>
          </a:p>
        </p:txBody>
      </p:sp>
      <p:sp>
        <p:nvSpPr>
          <p:cNvPr id="45" name="TextBox 44">
            <a:extLst>
              <a:ext uri="{FF2B5EF4-FFF2-40B4-BE49-F238E27FC236}">
                <a16:creationId xmlns:a16="http://schemas.microsoft.com/office/drawing/2014/main" id="{CDF2C214-FA10-9B4C-1FB6-A975B83F9A63}"/>
              </a:ext>
            </a:extLst>
          </p:cNvPr>
          <p:cNvSpPr txBox="1"/>
          <p:nvPr/>
        </p:nvSpPr>
        <p:spPr>
          <a:xfrm rot="21584867">
            <a:off x="14608617" y="5254518"/>
            <a:ext cx="1065812" cy="1409617"/>
          </a:xfrm>
          <a:prstGeom prst="rect">
            <a:avLst/>
          </a:prstGeom>
          <a:noFill/>
          <a:ln>
            <a:noFill/>
          </a:ln>
          <a:effectLst/>
        </p:spPr>
        <p:txBody>
          <a:bodyPr wrap="square" rtlCol="0">
            <a:spAutoFit/>
          </a:bodyPr>
          <a:lstStyle/>
          <a:p>
            <a:pPr>
              <a:lnSpc>
                <a:spcPts val="11250"/>
              </a:lnSpc>
            </a:pPr>
            <a:r>
              <a:rPr lang="en-US" sz="6600" b="1" dirty="0">
                <a:ln w="19050">
                  <a:noFill/>
                  <a:round/>
                </a:ln>
                <a:solidFill>
                  <a:schemeClr val="accent2">
                    <a:lumMod val="60000"/>
                    <a:lumOff val="40000"/>
                  </a:schemeClr>
                </a:solidFill>
                <a:latin typeface="Tw Cen MT" panose="020B0602020104020603" pitchFamily="34" charset="0"/>
                <a:ea typeface="Tahoma" panose="020B0604030504040204" pitchFamily="34" charset="0"/>
                <a:cs typeface="Tahoma" panose="020B0604030504040204" pitchFamily="34" charset="0"/>
              </a:rPr>
              <a:t>4</a:t>
            </a:r>
          </a:p>
        </p:txBody>
      </p:sp>
      <p:sp>
        <p:nvSpPr>
          <p:cNvPr id="5" name="Title 4">
            <a:extLst>
              <a:ext uri="{FF2B5EF4-FFF2-40B4-BE49-F238E27FC236}">
                <a16:creationId xmlns:a16="http://schemas.microsoft.com/office/drawing/2014/main" id="{E43A40B8-9A6E-7F83-1AC3-123AD4A47C3A}"/>
              </a:ext>
            </a:extLst>
          </p:cNvPr>
          <p:cNvSpPr>
            <a:spLocks noGrp="1"/>
          </p:cNvSpPr>
          <p:nvPr>
            <p:ph type="title"/>
          </p:nvPr>
        </p:nvSpPr>
        <p:spPr>
          <a:xfrm>
            <a:off x="359024" y="366936"/>
            <a:ext cx="16561840" cy="2400300"/>
          </a:xfrm>
        </p:spPr>
        <p:txBody>
          <a:bodyPr>
            <a:normAutofit/>
          </a:bodyPr>
          <a:lstStyle/>
          <a:p>
            <a:pPr algn="l"/>
            <a:r>
              <a:rPr lang="en-US" sz="3400" dirty="0">
                <a:cs typeface="Arial" panose="020B0604020202020204" pitchFamily="34" charset="0"/>
              </a:rPr>
              <a:t>The Challenge : Variability in Larval Shrimp Culture</a:t>
            </a:r>
            <a:endParaRPr lang="en-BE" sz="3400" dirty="0"/>
          </a:p>
        </p:txBody>
      </p:sp>
      <p:sp>
        <p:nvSpPr>
          <p:cNvPr id="10" name="Text Placeholder 1">
            <a:extLst>
              <a:ext uri="{FF2B5EF4-FFF2-40B4-BE49-F238E27FC236}">
                <a16:creationId xmlns:a16="http://schemas.microsoft.com/office/drawing/2014/main" id="{1DEE3164-1734-A5FE-BAA3-4CF93128062B}"/>
              </a:ext>
            </a:extLst>
          </p:cNvPr>
          <p:cNvSpPr txBox="1">
            <a:spLocks/>
          </p:cNvSpPr>
          <p:nvPr/>
        </p:nvSpPr>
        <p:spPr>
          <a:xfrm>
            <a:off x="432665" y="855392"/>
            <a:ext cx="16838320" cy="9052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chemeClr val="accent3"/>
                </a:solidFill>
              </a:rPr>
              <a:t>How nutrition, microbial quality, and biosecurity drive </a:t>
            </a:r>
            <a:r>
              <a:rPr lang="en-US" dirty="0" err="1">
                <a:solidFill>
                  <a:schemeClr val="accent3"/>
                </a:solidFill>
              </a:rPr>
              <a:t>gowth</a:t>
            </a:r>
            <a:r>
              <a:rPr lang="en-US" dirty="0">
                <a:solidFill>
                  <a:schemeClr val="accent3"/>
                </a:solidFill>
              </a:rPr>
              <a:t>, survival, and PL robustness</a:t>
            </a:r>
            <a:endParaRPr lang="en-BE" dirty="0">
              <a:solidFill>
                <a:schemeClr val="accent3"/>
              </a:solidFill>
            </a:endParaRPr>
          </a:p>
        </p:txBody>
      </p:sp>
      <p:pic>
        <p:nvPicPr>
          <p:cNvPr id="26" name="Picture Placeholder 25">
            <a:extLst>
              <a:ext uri="{FF2B5EF4-FFF2-40B4-BE49-F238E27FC236}">
                <a16:creationId xmlns:a16="http://schemas.microsoft.com/office/drawing/2014/main" id="{FC7F7C3A-9890-5A24-110F-6D808B60E0E7}"/>
              </a:ext>
            </a:extLst>
          </p:cNvPr>
          <p:cNvPicPr>
            <a:picLocks noGrp="1" noChangeAspect="1"/>
          </p:cNvPicPr>
          <p:nvPr>
            <p:ph type="pic" sz="quarter" idx="4294967295"/>
          </p:nvPr>
        </p:nvPicPr>
        <p:blipFill rotWithShape="1">
          <a:blip r:embed="rId5" cstate="print">
            <a:extLst>
              <a:ext uri="{28A0092B-C50C-407E-A947-70E740481C1C}">
                <a14:useLocalDpi xmlns:a14="http://schemas.microsoft.com/office/drawing/2010/main" val="0"/>
              </a:ext>
            </a:extLst>
          </a:blip>
          <a:srcRect/>
          <a:stretch/>
        </p:blipFill>
        <p:spPr>
          <a:xfrm>
            <a:off x="13371669" y="1966229"/>
            <a:ext cx="2111375" cy="2111375"/>
          </a:xfrm>
        </p:spPr>
      </p:pic>
      <p:sp>
        <p:nvSpPr>
          <p:cNvPr id="30" name="Freeform: Shape 29">
            <a:extLst>
              <a:ext uri="{FF2B5EF4-FFF2-40B4-BE49-F238E27FC236}">
                <a16:creationId xmlns:a16="http://schemas.microsoft.com/office/drawing/2014/main" id="{0EF81FC5-D1D6-CAD8-9889-D0F49EC83E60}"/>
              </a:ext>
            </a:extLst>
          </p:cNvPr>
          <p:cNvSpPr/>
          <p:nvPr/>
        </p:nvSpPr>
        <p:spPr>
          <a:xfrm rot="18900000">
            <a:off x="14756261" y="1962600"/>
            <a:ext cx="2108318" cy="2108318"/>
          </a:xfrm>
          <a:custGeom>
            <a:avLst/>
            <a:gdLst>
              <a:gd name="connsiteX0" fmla="*/ 594360 w 594360"/>
              <a:gd name="connsiteY0" fmla="*/ 0 h 594360"/>
              <a:gd name="connsiteX1" fmla="*/ 594360 w 594360"/>
              <a:gd name="connsiteY1" fmla="*/ 594360 h 594360"/>
              <a:gd name="connsiteX2" fmla="*/ 0 w 594360"/>
              <a:gd name="connsiteY2" fmla="*/ 594360 h 594360"/>
              <a:gd name="connsiteX3" fmla="*/ 0 w 594360"/>
              <a:gd name="connsiteY3" fmla="*/ 0 h 594360"/>
              <a:gd name="connsiteX4" fmla="*/ 252417 w 594360"/>
              <a:gd name="connsiteY4" fmla="*/ 0 h 594360"/>
              <a:gd name="connsiteX5" fmla="*/ 252417 w 594360"/>
              <a:gd name="connsiteY5" fmla="*/ 61037 h 594360"/>
              <a:gd name="connsiteX6" fmla="*/ 61037 w 594360"/>
              <a:gd name="connsiteY6" fmla="*/ 61037 h 594360"/>
              <a:gd name="connsiteX7" fmla="*/ 61037 w 594360"/>
              <a:gd name="connsiteY7" fmla="*/ 533321 h 594360"/>
              <a:gd name="connsiteX8" fmla="*/ 533321 w 594360"/>
              <a:gd name="connsiteY8" fmla="*/ 533321 h 594360"/>
              <a:gd name="connsiteX9" fmla="*/ 533321 w 594360"/>
              <a:gd name="connsiteY9" fmla="*/ 61037 h 594360"/>
              <a:gd name="connsiteX10" fmla="*/ 399842 w 594360"/>
              <a:gd name="connsiteY10" fmla="*/ 61037 h 594360"/>
              <a:gd name="connsiteX11" fmla="*/ 399842 w 594360"/>
              <a:gd name="connsiteY11" fmla="*/ 0 h 59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4360" h="594360">
                <a:moveTo>
                  <a:pt x="594360" y="0"/>
                </a:moveTo>
                <a:lnTo>
                  <a:pt x="594360" y="594360"/>
                </a:lnTo>
                <a:lnTo>
                  <a:pt x="0" y="594360"/>
                </a:lnTo>
                <a:lnTo>
                  <a:pt x="0" y="0"/>
                </a:lnTo>
                <a:lnTo>
                  <a:pt x="252417" y="0"/>
                </a:lnTo>
                <a:lnTo>
                  <a:pt x="252417" y="61037"/>
                </a:lnTo>
                <a:lnTo>
                  <a:pt x="61037" y="61037"/>
                </a:lnTo>
                <a:lnTo>
                  <a:pt x="61037" y="533321"/>
                </a:lnTo>
                <a:lnTo>
                  <a:pt x="533321" y="533321"/>
                </a:lnTo>
                <a:lnTo>
                  <a:pt x="533321" y="61037"/>
                </a:lnTo>
                <a:lnTo>
                  <a:pt x="399842" y="61037"/>
                </a:lnTo>
                <a:lnTo>
                  <a:pt x="399842"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8084858"/>
      </p:ext>
    </p:extLst>
  </p:cSld>
  <p:clrMapOvr>
    <a:masterClrMapping/>
  </p:clrMapOvr>
  <p:transition spd="slow" advClick="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wheel(1)">
                                      <p:cBhvr>
                                        <p:cTn id="7" dur="1000"/>
                                        <p:tgtEl>
                                          <p:spTgt spid="3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par>
                          <p:cTn id="12" fill="hold">
                            <p:stCondLst>
                              <p:cond delay="1500"/>
                            </p:stCondLst>
                            <p:childTnLst>
                              <p:par>
                                <p:cTn id="13" presetID="53" presetClass="entr" presetSubtype="16" fill="hold" grpId="0" nodeType="afterEffect">
                                  <p:stCondLst>
                                    <p:cond delay="0"/>
                                  </p:stCondLst>
                                  <p:childTnLst>
                                    <p:set>
                                      <p:cBhvr>
                                        <p:cTn id="14" dur="1" fill="hold">
                                          <p:stCondLst>
                                            <p:cond delay="0"/>
                                          </p:stCondLst>
                                        </p:cTn>
                                        <p:tgtEl>
                                          <p:spTgt spid="44"/>
                                        </p:tgtEl>
                                        <p:attrNameLst>
                                          <p:attrName>style.visibility</p:attrName>
                                        </p:attrNameLst>
                                      </p:cBhvr>
                                      <p:to>
                                        <p:strVal val="visible"/>
                                      </p:to>
                                    </p:set>
                                    <p:anim calcmode="lin" valueType="num">
                                      <p:cBhvr>
                                        <p:cTn id="15" dur="400" fill="hold"/>
                                        <p:tgtEl>
                                          <p:spTgt spid="44"/>
                                        </p:tgtEl>
                                        <p:attrNameLst>
                                          <p:attrName>ppt_w</p:attrName>
                                        </p:attrNameLst>
                                      </p:cBhvr>
                                      <p:tavLst>
                                        <p:tav tm="0">
                                          <p:val>
                                            <p:fltVal val="0"/>
                                          </p:val>
                                        </p:tav>
                                        <p:tav tm="100000">
                                          <p:val>
                                            <p:strVal val="#ppt_w"/>
                                          </p:val>
                                        </p:tav>
                                      </p:tavLst>
                                    </p:anim>
                                    <p:anim calcmode="lin" valueType="num">
                                      <p:cBhvr>
                                        <p:cTn id="16" dur="400" fill="hold"/>
                                        <p:tgtEl>
                                          <p:spTgt spid="44"/>
                                        </p:tgtEl>
                                        <p:attrNameLst>
                                          <p:attrName>ppt_h</p:attrName>
                                        </p:attrNameLst>
                                      </p:cBhvr>
                                      <p:tavLst>
                                        <p:tav tm="0">
                                          <p:val>
                                            <p:fltVal val="0"/>
                                          </p:val>
                                        </p:tav>
                                        <p:tav tm="100000">
                                          <p:val>
                                            <p:strVal val="#ppt_h"/>
                                          </p:val>
                                        </p:tav>
                                      </p:tavLst>
                                    </p:anim>
                                    <p:animEffect transition="in" filter="fade">
                                      <p:cBhvr>
                                        <p:cTn id="17" dur="400"/>
                                        <p:tgtEl>
                                          <p:spTgt spid="44"/>
                                        </p:tgtEl>
                                      </p:cBhvr>
                                    </p:animEffect>
                                  </p:childTnLst>
                                </p:cTn>
                              </p:par>
                            </p:childTnLst>
                          </p:cTn>
                        </p:par>
                        <p:par>
                          <p:cTn id="18" fill="hold">
                            <p:stCondLst>
                              <p:cond delay="1900"/>
                            </p:stCondLst>
                            <p:childTnLst>
                              <p:par>
                                <p:cTn id="19" presetID="10" presetClass="entr" presetSubtype="0" fill="hold" grpId="0" nodeType="afterEffect">
                                  <p:stCondLst>
                                    <p:cond delay="0"/>
                                  </p:stCondLst>
                                  <p:childTnLst>
                                    <p:set>
                                      <p:cBhvr>
                                        <p:cTn id="20" dur="1" fill="hold">
                                          <p:stCondLst>
                                            <p:cond delay="0"/>
                                          </p:stCondLst>
                                        </p:cTn>
                                        <p:tgtEl>
                                          <p:spTgt spid="41"/>
                                        </p:tgtEl>
                                        <p:attrNameLst>
                                          <p:attrName>style.visibility</p:attrName>
                                        </p:attrNameLst>
                                      </p:cBhvr>
                                      <p:to>
                                        <p:strVal val="visible"/>
                                      </p:to>
                                    </p:set>
                                    <p:animEffect transition="in" filter="fade">
                                      <p:cBhvr>
                                        <p:cTn id="21" dur="500"/>
                                        <p:tgtEl>
                                          <p:spTgt spid="41"/>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37"/>
                                        </p:tgtEl>
                                        <p:attrNameLst>
                                          <p:attrName>style.visibility</p:attrName>
                                        </p:attrNameLst>
                                      </p:cBhvr>
                                      <p:to>
                                        <p:strVal val="visible"/>
                                      </p:to>
                                    </p:set>
                                    <p:animEffect transition="in" filter="wheel(1)">
                                      <p:cBhvr>
                                        <p:cTn id="26" dur="1000"/>
                                        <p:tgtEl>
                                          <p:spTgt spid="37"/>
                                        </p:tgtEl>
                                      </p:cBhvr>
                                    </p:animEffect>
                                  </p:childTnLst>
                                </p:cTn>
                              </p:par>
                            </p:childTnLst>
                          </p:cTn>
                        </p:par>
                        <p:par>
                          <p:cTn id="27" fill="hold">
                            <p:stCondLst>
                              <p:cond delay="1000"/>
                            </p:stCondLst>
                            <p:childTnLst>
                              <p:par>
                                <p:cTn id="28" presetID="10" presetClass="entr" presetSubtype="0" fill="hold"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fade">
                                      <p:cBhvr>
                                        <p:cTn id="30" dur="500"/>
                                        <p:tgtEl>
                                          <p:spTgt spid="33"/>
                                        </p:tgtEl>
                                      </p:cBhvr>
                                    </p:animEffect>
                                  </p:childTnLst>
                                </p:cTn>
                              </p:par>
                            </p:childTnLst>
                          </p:cTn>
                        </p:par>
                        <p:par>
                          <p:cTn id="31" fill="hold">
                            <p:stCondLst>
                              <p:cond delay="1500"/>
                            </p:stCondLst>
                            <p:childTnLst>
                              <p:par>
                                <p:cTn id="32" presetID="53" presetClass="entr" presetSubtype="16" fill="hold" grpId="0" nodeType="afterEffect">
                                  <p:stCondLst>
                                    <p:cond delay="0"/>
                                  </p:stCondLst>
                                  <p:childTnLst>
                                    <p:set>
                                      <p:cBhvr>
                                        <p:cTn id="33" dur="1" fill="hold">
                                          <p:stCondLst>
                                            <p:cond delay="0"/>
                                          </p:stCondLst>
                                        </p:cTn>
                                        <p:tgtEl>
                                          <p:spTgt spid="45"/>
                                        </p:tgtEl>
                                        <p:attrNameLst>
                                          <p:attrName>style.visibility</p:attrName>
                                        </p:attrNameLst>
                                      </p:cBhvr>
                                      <p:to>
                                        <p:strVal val="visible"/>
                                      </p:to>
                                    </p:set>
                                    <p:anim calcmode="lin" valueType="num">
                                      <p:cBhvr>
                                        <p:cTn id="34" dur="400" fill="hold"/>
                                        <p:tgtEl>
                                          <p:spTgt spid="45"/>
                                        </p:tgtEl>
                                        <p:attrNameLst>
                                          <p:attrName>ppt_w</p:attrName>
                                        </p:attrNameLst>
                                      </p:cBhvr>
                                      <p:tavLst>
                                        <p:tav tm="0">
                                          <p:val>
                                            <p:fltVal val="0"/>
                                          </p:val>
                                        </p:tav>
                                        <p:tav tm="100000">
                                          <p:val>
                                            <p:strVal val="#ppt_w"/>
                                          </p:val>
                                        </p:tav>
                                      </p:tavLst>
                                    </p:anim>
                                    <p:anim calcmode="lin" valueType="num">
                                      <p:cBhvr>
                                        <p:cTn id="35" dur="400" fill="hold"/>
                                        <p:tgtEl>
                                          <p:spTgt spid="45"/>
                                        </p:tgtEl>
                                        <p:attrNameLst>
                                          <p:attrName>ppt_h</p:attrName>
                                        </p:attrNameLst>
                                      </p:cBhvr>
                                      <p:tavLst>
                                        <p:tav tm="0">
                                          <p:val>
                                            <p:fltVal val="0"/>
                                          </p:val>
                                        </p:tav>
                                        <p:tav tm="100000">
                                          <p:val>
                                            <p:strVal val="#ppt_h"/>
                                          </p:val>
                                        </p:tav>
                                      </p:tavLst>
                                    </p:anim>
                                    <p:animEffect transition="in" filter="fade">
                                      <p:cBhvr>
                                        <p:cTn id="36" dur="400"/>
                                        <p:tgtEl>
                                          <p:spTgt spid="45"/>
                                        </p:tgtEl>
                                      </p:cBhvr>
                                    </p:animEffect>
                                  </p:childTnLst>
                                </p:cTn>
                              </p:par>
                            </p:childTnLst>
                          </p:cTn>
                        </p:par>
                        <p:par>
                          <p:cTn id="37" fill="hold">
                            <p:stCondLst>
                              <p:cond delay="1900"/>
                            </p:stCondLst>
                            <p:childTnLst>
                              <p:par>
                                <p:cTn id="38" presetID="10" presetClass="entr" presetSubtype="0" fill="hold" grpId="0" nodeType="afterEffect">
                                  <p:stCondLst>
                                    <p:cond delay="0"/>
                                  </p:stCondLst>
                                  <p:childTnLst>
                                    <p:set>
                                      <p:cBhvr>
                                        <p:cTn id="39" dur="1" fill="hold">
                                          <p:stCondLst>
                                            <p:cond delay="0"/>
                                          </p:stCondLst>
                                        </p:cTn>
                                        <p:tgtEl>
                                          <p:spTgt spid="39"/>
                                        </p:tgtEl>
                                        <p:attrNameLst>
                                          <p:attrName>style.visibility</p:attrName>
                                        </p:attrNameLst>
                                      </p:cBhvr>
                                      <p:to>
                                        <p:strVal val="visible"/>
                                      </p:to>
                                    </p:set>
                                    <p:animEffect transition="in" filter="fade">
                                      <p:cBhvr>
                                        <p:cTn id="40" dur="500"/>
                                        <p:tgtEl>
                                          <p:spTgt spid="39"/>
                                        </p:tgtEl>
                                      </p:cBhvr>
                                    </p:animEffect>
                                  </p:childTnLst>
                                </p:cTn>
                              </p:par>
                            </p:childTnLst>
                          </p:cTn>
                        </p:par>
                        <p:par>
                          <p:cTn id="41" fill="hold">
                            <p:stCondLst>
                              <p:cond delay="2400"/>
                            </p:stCondLst>
                            <p:childTnLst>
                              <p:par>
                                <p:cTn id="42" presetID="17" presetClass="entr" presetSubtype="10" fill="hold" grpId="0" nodeType="after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35" grpId="0" animBg="1"/>
      <p:bldP spid="37" grpId="0" animBg="1"/>
      <p:bldP spid="39" grpId="0"/>
      <p:bldP spid="41" grpId="0"/>
      <p:bldP spid="44" grpId="0"/>
      <p:bldP spid="4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AFBDE-5B8C-557B-5DA3-3488C7A8462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0823031-5B6D-2CF6-DB5F-C7CEF1B1C8E6}"/>
              </a:ext>
            </a:extLst>
          </p:cNvPr>
          <p:cNvSpPr/>
          <p:nvPr/>
        </p:nvSpPr>
        <p:spPr>
          <a:xfrm>
            <a:off x="6040183" y="1950509"/>
            <a:ext cx="12088229" cy="35664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50"/>
          </a:p>
        </p:txBody>
      </p:sp>
      <p:sp>
        <p:nvSpPr>
          <p:cNvPr id="45" name="Rectangle 44">
            <a:extLst>
              <a:ext uri="{FF2B5EF4-FFF2-40B4-BE49-F238E27FC236}">
                <a16:creationId xmlns:a16="http://schemas.microsoft.com/office/drawing/2014/main" id="{37B88EAD-F5A1-FD56-9EE3-CE681763C20C}"/>
              </a:ext>
            </a:extLst>
          </p:cNvPr>
          <p:cNvSpPr/>
          <p:nvPr/>
        </p:nvSpPr>
        <p:spPr>
          <a:xfrm>
            <a:off x="6199772" y="1460687"/>
            <a:ext cx="12088229" cy="389281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50"/>
          </a:p>
        </p:txBody>
      </p:sp>
      <p:sp>
        <p:nvSpPr>
          <p:cNvPr id="61" name="Freeform 7">
            <a:extLst>
              <a:ext uri="{FF2B5EF4-FFF2-40B4-BE49-F238E27FC236}">
                <a16:creationId xmlns:a16="http://schemas.microsoft.com/office/drawing/2014/main" id="{9681F25C-C4C9-E2CA-3267-FF923E37413E}"/>
              </a:ext>
            </a:extLst>
          </p:cNvPr>
          <p:cNvSpPr>
            <a:spLocks/>
          </p:cNvSpPr>
          <p:nvPr/>
        </p:nvSpPr>
        <p:spPr bwMode="auto">
          <a:xfrm>
            <a:off x="6162147" y="622298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a:p>
        </p:txBody>
      </p:sp>
      <p:sp>
        <p:nvSpPr>
          <p:cNvPr id="9" name="Callout Text" hidden="1">
            <a:extLst>
              <a:ext uri="{FF2B5EF4-FFF2-40B4-BE49-F238E27FC236}">
                <a16:creationId xmlns:a16="http://schemas.microsoft.com/office/drawing/2014/main" id="{5996D81A-B5A0-34B6-9C41-E4CFA9345369}"/>
              </a:ext>
            </a:extLst>
          </p:cNvPr>
          <p:cNvSpPr/>
          <p:nvPr/>
        </p:nvSpPr>
        <p:spPr>
          <a:xfrm>
            <a:off x="10134600" y="876300"/>
            <a:ext cx="4572000" cy="2209800"/>
          </a:xfrm>
          <a:prstGeom prst="wedgeRectCallout">
            <a:avLst>
              <a:gd name="adj1" fmla="val -57999"/>
              <a:gd name="adj2" fmla="val 120490"/>
            </a:avLst>
          </a:prstGeom>
          <a:solidFill>
            <a:srgbClr val="2B2C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US" sz="2100" b="1">
                <a:solidFill>
                  <a:schemeClr val="accent2"/>
                </a:solidFill>
              </a:rPr>
              <a:t>To change this dual image.</a:t>
            </a:r>
          </a:p>
          <a:p>
            <a:pPr algn="ctr"/>
            <a:r>
              <a:rPr lang="en-US" sz="2100" b="1">
                <a:solidFill>
                  <a:schemeClr val="accent2"/>
                </a:solidFill>
              </a:rPr>
              <a:t>1- Right Click on top of either image.</a:t>
            </a:r>
          </a:p>
          <a:p>
            <a:pPr algn="ctr"/>
            <a:r>
              <a:rPr lang="en-US" sz="2100" b="1">
                <a:solidFill>
                  <a:schemeClr val="accent2"/>
                </a:solidFill>
              </a:rPr>
              <a:t>2- Choose “Change Picture”</a:t>
            </a:r>
            <a:br>
              <a:rPr lang="en-US" sz="2100" b="1" dirty="0">
                <a:solidFill>
                  <a:schemeClr val="accent2"/>
                </a:solidFill>
              </a:rPr>
            </a:br>
            <a:r>
              <a:rPr lang="en-US" sz="2100" b="1">
                <a:solidFill>
                  <a:schemeClr val="accent2"/>
                </a:solidFill>
              </a:rPr>
              <a:t>3- Choose option “From File”</a:t>
            </a:r>
            <a:br>
              <a:rPr lang="en-US" sz="2100" b="1" dirty="0">
                <a:solidFill>
                  <a:schemeClr val="accent2"/>
                </a:solidFill>
              </a:rPr>
            </a:br>
            <a:r>
              <a:rPr lang="en-US" sz="2100" b="1">
                <a:solidFill>
                  <a:schemeClr val="accent2"/>
                </a:solidFill>
              </a:rPr>
              <a:t>4- Locate file and Open</a:t>
            </a:r>
          </a:p>
          <a:p>
            <a:pPr algn="ctr"/>
            <a:endParaRPr lang="en-US" sz="1601" dirty="0">
              <a:solidFill>
                <a:schemeClr val="accent2"/>
              </a:solidFill>
            </a:endParaRPr>
          </a:p>
        </p:txBody>
      </p:sp>
      <p:cxnSp>
        <p:nvCxnSpPr>
          <p:cNvPr id="30" name="Straight Connector 29">
            <a:extLst>
              <a:ext uri="{FF2B5EF4-FFF2-40B4-BE49-F238E27FC236}">
                <a16:creationId xmlns:a16="http://schemas.microsoft.com/office/drawing/2014/main" id="{52112751-5F5B-4E3F-3A33-D2B2A24B4E18}"/>
              </a:ext>
            </a:extLst>
          </p:cNvPr>
          <p:cNvCxnSpPr>
            <a:cxnSpLocks/>
          </p:cNvCxnSpPr>
          <p:nvPr/>
        </p:nvCxnSpPr>
        <p:spPr>
          <a:xfrm flipV="1">
            <a:off x="9395369" y="5144681"/>
            <a:ext cx="0" cy="153042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B0A2CA7-EA95-BE28-43C7-D0B412B2D886}"/>
              </a:ext>
            </a:extLst>
          </p:cNvPr>
          <p:cNvCxnSpPr>
            <a:cxnSpLocks/>
          </p:cNvCxnSpPr>
          <p:nvPr/>
        </p:nvCxnSpPr>
        <p:spPr>
          <a:xfrm flipV="1">
            <a:off x="14861966" y="5144681"/>
            <a:ext cx="0" cy="1527266"/>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 name="Picture Placeholder 35">
            <a:extLst>
              <a:ext uri="{FF2B5EF4-FFF2-40B4-BE49-F238E27FC236}">
                <a16:creationId xmlns:a16="http://schemas.microsoft.com/office/drawing/2014/main" id="{111BE8CA-F833-FD97-19BA-0AB8B845F6C9}"/>
              </a:ext>
            </a:extLst>
          </p:cNvPr>
          <p:cNvPicPr>
            <a:picLocks noChangeAspect="1"/>
          </p:cNvPicPr>
          <p:nvPr/>
        </p:nvPicPr>
        <p:blipFill>
          <a:blip r:embed="rId3">
            <a:extLst>
              <a:ext uri="{28A0092B-C50C-407E-A947-70E740481C1C}">
                <a14:useLocalDpi xmlns:a14="http://schemas.microsoft.com/office/drawing/2010/main" val="0"/>
              </a:ext>
            </a:extLst>
          </a:blip>
          <a:srcRect l="17882" t="60175" r="34636" b="9277"/>
          <a:stretch>
            <a:fillRect/>
          </a:stretch>
        </p:blipFill>
        <p:spPr>
          <a:xfrm>
            <a:off x="7324922" y="6628007"/>
            <a:ext cx="4239602" cy="2763965"/>
          </a:xfrm>
          <a:prstGeom prst="rect">
            <a:avLst/>
          </a:prstGeom>
        </p:spPr>
      </p:pic>
      <p:pic>
        <p:nvPicPr>
          <p:cNvPr id="3" name="Picture Placeholder 37">
            <a:extLst>
              <a:ext uri="{FF2B5EF4-FFF2-40B4-BE49-F238E27FC236}">
                <a16:creationId xmlns:a16="http://schemas.microsoft.com/office/drawing/2014/main" id="{C1FF0B26-55A3-8D0E-C33B-A3EEAB49D683}"/>
              </a:ext>
            </a:extLst>
          </p:cNvPr>
          <p:cNvPicPr>
            <a:picLocks noChangeAspect="1"/>
          </p:cNvPicPr>
          <p:nvPr/>
        </p:nvPicPr>
        <p:blipFill>
          <a:blip r:embed="rId4" cstate="print">
            <a:extLst>
              <a:ext uri="{28A0092B-C50C-407E-A947-70E740481C1C}">
                <a14:useLocalDpi xmlns:a14="http://schemas.microsoft.com/office/drawing/2010/main" val="0"/>
              </a:ext>
            </a:extLst>
          </a:blip>
          <a:srcRect l="-463" t="4508" r="6798" b="14118"/>
          <a:stretch>
            <a:fillRect/>
          </a:stretch>
        </p:blipFill>
        <p:spPr>
          <a:xfrm>
            <a:off x="12780122" y="6628010"/>
            <a:ext cx="4239602" cy="2763959"/>
          </a:xfrm>
          <a:prstGeom prst="rect">
            <a:avLst/>
          </a:prstGeom>
        </p:spPr>
      </p:pic>
      <p:sp>
        <p:nvSpPr>
          <p:cNvPr id="15" name="Text3">
            <a:extLst>
              <a:ext uri="{FF2B5EF4-FFF2-40B4-BE49-F238E27FC236}">
                <a16:creationId xmlns:a16="http://schemas.microsoft.com/office/drawing/2014/main" id="{A4066B1B-AE9B-4055-26E8-13CF7461856E}"/>
              </a:ext>
            </a:extLst>
          </p:cNvPr>
          <p:cNvSpPr txBox="1"/>
          <p:nvPr/>
        </p:nvSpPr>
        <p:spPr>
          <a:xfrm>
            <a:off x="5719400" y="937469"/>
            <a:ext cx="6376928" cy="523220"/>
          </a:xfrm>
          <a:prstGeom prst="rect">
            <a:avLst/>
          </a:prstGeom>
          <a:noFill/>
          <a:ln>
            <a:noFill/>
          </a:ln>
        </p:spPr>
        <p:txBody>
          <a:bodyPr wrap="square" rtlCol="0" anchor="b" anchorCtr="0">
            <a:spAutoFit/>
          </a:bodyPr>
          <a:lstStyle/>
          <a:p>
            <a:pPr algn="ctr"/>
            <a:r>
              <a:rPr lang="en-US" sz="2800" dirty="0">
                <a:solidFill>
                  <a:schemeClr val="tx2">
                    <a:lumMod val="50000"/>
                  </a:schemeClr>
                </a:solidFill>
              </a:rPr>
              <a:t>Operational Inconsistencies</a:t>
            </a:r>
          </a:p>
        </p:txBody>
      </p:sp>
      <p:sp>
        <p:nvSpPr>
          <p:cNvPr id="14" name="Text4">
            <a:extLst>
              <a:ext uri="{FF2B5EF4-FFF2-40B4-BE49-F238E27FC236}">
                <a16:creationId xmlns:a16="http://schemas.microsoft.com/office/drawing/2014/main" id="{5D25FD1C-C967-1F69-4002-8F1E96998F76}"/>
              </a:ext>
            </a:extLst>
          </p:cNvPr>
          <p:cNvSpPr txBox="1"/>
          <p:nvPr/>
        </p:nvSpPr>
        <p:spPr>
          <a:xfrm>
            <a:off x="6440169" y="1644719"/>
            <a:ext cx="6205321" cy="3354765"/>
          </a:xfrm>
          <a:prstGeom prst="rect">
            <a:avLst/>
          </a:prstGeom>
          <a:noFill/>
          <a:ln>
            <a:noFill/>
          </a:ln>
        </p:spPr>
        <p:txBody>
          <a:bodyPr wrap="square" rtlCol="0">
            <a:spAutoFit/>
          </a:bodyPr>
          <a:lstStyle/>
          <a:p>
            <a:r>
              <a:rPr lang="en-US" sz="2400" b="1" dirty="0">
                <a:solidFill>
                  <a:schemeClr val="tx2">
                    <a:lumMod val="50000"/>
                  </a:schemeClr>
                </a:solidFill>
              </a:rPr>
              <a:t>Environmental Variability</a:t>
            </a:r>
          </a:p>
          <a:p>
            <a:pPr marL="457200" indent="-457200">
              <a:buFont typeface="Arial" panose="020B0604020202020204" pitchFamily="34" charset="0"/>
              <a:buChar char="•"/>
            </a:pPr>
            <a:r>
              <a:rPr lang="en-US" sz="2000" dirty="0">
                <a:solidFill>
                  <a:schemeClr val="tx2">
                    <a:lumMod val="50000"/>
                  </a:schemeClr>
                </a:solidFill>
              </a:rPr>
              <a:t>Temperature, salinity, light, pH</a:t>
            </a:r>
          </a:p>
          <a:p>
            <a:pPr marL="457200" indent="-457200">
              <a:buFont typeface="Arial" panose="020B0604020202020204" pitchFamily="34" charset="0"/>
              <a:buChar char="•"/>
            </a:pPr>
            <a:r>
              <a:rPr lang="en-US" sz="2000" dirty="0">
                <a:solidFill>
                  <a:schemeClr val="tx2">
                    <a:lumMod val="50000"/>
                  </a:schemeClr>
                </a:solidFill>
              </a:rPr>
              <a:t>→ inconsistent hatching of live food</a:t>
            </a:r>
          </a:p>
          <a:p>
            <a:pPr marL="457200" indent="-457200">
              <a:buFont typeface="Arial" panose="020B0604020202020204" pitchFamily="34" charset="0"/>
              <a:buChar char="•"/>
            </a:pPr>
            <a:endParaRPr lang="en-US" sz="2000" dirty="0">
              <a:solidFill>
                <a:schemeClr val="tx2">
                  <a:lumMod val="50000"/>
                </a:schemeClr>
              </a:solidFill>
            </a:endParaRPr>
          </a:p>
          <a:p>
            <a:r>
              <a:rPr lang="en-US" sz="2400" b="1" dirty="0">
                <a:solidFill>
                  <a:schemeClr val="tx2">
                    <a:lumMod val="50000"/>
                  </a:schemeClr>
                </a:solidFill>
              </a:rPr>
              <a:t>Biosecurity Risks</a:t>
            </a:r>
          </a:p>
          <a:p>
            <a:pPr marL="457200" indent="-457200">
              <a:buFont typeface="Arial" panose="020B0604020202020204" pitchFamily="34" charset="0"/>
              <a:buChar char="•"/>
            </a:pPr>
            <a:r>
              <a:rPr lang="en-US" sz="2000" dirty="0">
                <a:solidFill>
                  <a:schemeClr val="tx2">
                    <a:lumMod val="50000"/>
                  </a:schemeClr>
                </a:solidFill>
              </a:rPr>
              <a:t>Elevated Vibrio pressure</a:t>
            </a:r>
          </a:p>
          <a:p>
            <a:pPr marL="457200" indent="-457200">
              <a:buFont typeface="Arial" panose="020B0604020202020204" pitchFamily="34" charset="0"/>
              <a:buChar char="•"/>
            </a:pPr>
            <a:endParaRPr lang="en-US" sz="2000" dirty="0">
              <a:solidFill>
                <a:schemeClr val="tx2">
                  <a:lumMod val="50000"/>
                </a:schemeClr>
              </a:solidFill>
            </a:endParaRPr>
          </a:p>
          <a:p>
            <a:r>
              <a:rPr lang="en-US" sz="2400" b="1" dirty="0">
                <a:solidFill>
                  <a:schemeClr val="tx2">
                    <a:lumMod val="50000"/>
                  </a:schemeClr>
                </a:solidFill>
              </a:rPr>
              <a:t>Poor live food handling</a:t>
            </a:r>
          </a:p>
          <a:p>
            <a:pPr marL="457200" indent="-457200">
              <a:buFont typeface="Arial" panose="020B0604020202020204" pitchFamily="34" charset="0"/>
              <a:buChar char="•"/>
            </a:pPr>
            <a:r>
              <a:rPr lang="en-US" sz="2000" dirty="0">
                <a:solidFill>
                  <a:schemeClr val="tx2">
                    <a:lumMod val="50000"/>
                  </a:schemeClr>
                </a:solidFill>
              </a:rPr>
              <a:t>Nutritional Losses</a:t>
            </a:r>
          </a:p>
          <a:p>
            <a:pPr marL="457200" indent="-457200">
              <a:buFont typeface="Arial" panose="020B0604020202020204" pitchFamily="34" charset="0"/>
              <a:buChar char="•"/>
            </a:pPr>
            <a:r>
              <a:rPr lang="en-US" sz="2000" dirty="0">
                <a:solidFill>
                  <a:schemeClr val="tx2">
                    <a:lumMod val="50000"/>
                  </a:schemeClr>
                </a:solidFill>
              </a:rPr>
              <a:t>Loss of quality &amp; integrity</a:t>
            </a:r>
          </a:p>
        </p:txBody>
      </p:sp>
      <p:sp>
        <p:nvSpPr>
          <p:cNvPr id="27" name="Text5">
            <a:extLst>
              <a:ext uri="{FF2B5EF4-FFF2-40B4-BE49-F238E27FC236}">
                <a16:creationId xmlns:a16="http://schemas.microsoft.com/office/drawing/2014/main" id="{230657C5-09E8-1DCA-A7FD-E7539D5BD5A0}"/>
              </a:ext>
            </a:extLst>
          </p:cNvPr>
          <p:cNvSpPr txBox="1"/>
          <p:nvPr/>
        </p:nvSpPr>
        <p:spPr>
          <a:xfrm>
            <a:off x="13284534" y="937467"/>
            <a:ext cx="3682368" cy="523220"/>
          </a:xfrm>
          <a:prstGeom prst="rect">
            <a:avLst/>
          </a:prstGeom>
          <a:noFill/>
          <a:ln>
            <a:noFill/>
          </a:ln>
        </p:spPr>
        <p:txBody>
          <a:bodyPr wrap="square" rtlCol="0" anchor="b" anchorCtr="0">
            <a:spAutoFit/>
          </a:bodyPr>
          <a:lstStyle/>
          <a:p>
            <a:pPr algn="ctr"/>
            <a:r>
              <a:rPr lang="en-US" sz="2800" dirty="0">
                <a:solidFill>
                  <a:schemeClr val="tx2">
                    <a:lumMod val="50000"/>
                  </a:schemeClr>
                </a:solidFill>
              </a:rPr>
              <a:t>Consequences</a:t>
            </a:r>
            <a:endParaRPr lang="en-US" sz="3750" dirty="0">
              <a:solidFill>
                <a:schemeClr val="tx2">
                  <a:lumMod val="50000"/>
                </a:schemeClr>
              </a:solidFill>
            </a:endParaRPr>
          </a:p>
        </p:txBody>
      </p:sp>
      <p:sp>
        <p:nvSpPr>
          <p:cNvPr id="64" name="Text6">
            <a:extLst>
              <a:ext uri="{FF2B5EF4-FFF2-40B4-BE49-F238E27FC236}">
                <a16:creationId xmlns:a16="http://schemas.microsoft.com/office/drawing/2014/main" id="{ECACE193-CE61-36B8-B10A-684BDCFFB9A5}"/>
              </a:ext>
            </a:extLst>
          </p:cNvPr>
          <p:cNvSpPr txBox="1"/>
          <p:nvPr/>
        </p:nvSpPr>
        <p:spPr>
          <a:xfrm>
            <a:off x="13085325" y="1703570"/>
            <a:ext cx="5043087" cy="2123658"/>
          </a:xfrm>
          <a:prstGeom prst="rect">
            <a:avLst/>
          </a:prstGeom>
          <a:noFill/>
          <a:ln>
            <a:noFill/>
          </a:ln>
        </p:spPr>
        <p:txBody>
          <a:bodyPr wrap="square" rtlCol="0">
            <a:spAutoFit/>
          </a:bodyPr>
          <a:lstStyle/>
          <a:p>
            <a:r>
              <a:rPr lang="en-US" sz="2400" b="1" dirty="0">
                <a:solidFill>
                  <a:schemeClr val="tx2">
                    <a:lumMod val="50000"/>
                  </a:schemeClr>
                </a:solidFill>
              </a:rPr>
              <a:t>Inefficient Live food &amp; PL Production</a:t>
            </a:r>
          </a:p>
          <a:p>
            <a:endParaRPr lang="en-US" sz="2400" dirty="0">
              <a:solidFill>
                <a:schemeClr val="tx2">
                  <a:lumMod val="50000"/>
                </a:schemeClr>
              </a:solidFill>
            </a:endParaRPr>
          </a:p>
          <a:p>
            <a:pPr marL="457200" indent="-457200">
              <a:buFont typeface="Arial" panose="020B0604020202020204" pitchFamily="34" charset="0"/>
              <a:buChar char="•"/>
            </a:pPr>
            <a:r>
              <a:rPr lang="en-US" sz="2000" dirty="0">
                <a:solidFill>
                  <a:schemeClr val="tx2">
                    <a:lumMod val="50000"/>
                  </a:schemeClr>
                </a:solidFill>
              </a:rPr>
              <a:t>Reduced hatchery performance</a:t>
            </a:r>
          </a:p>
          <a:p>
            <a:pPr marL="457200" indent="-457200">
              <a:buFont typeface="Arial" panose="020B0604020202020204" pitchFamily="34" charset="0"/>
              <a:buChar char="•"/>
            </a:pPr>
            <a:r>
              <a:rPr lang="en-US" sz="2000" dirty="0">
                <a:solidFill>
                  <a:schemeClr val="tx2">
                    <a:lumMod val="50000"/>
                  </a:schemeClr>
                </a:solidFill>
              </a:rPr>
              <a:t>Increased operational costs</a:t>
            </a:r>
          </a:p>
          <a:p>
            <a:pPr marL="457200" indent="-457200">
              <a:buFont typeface="Arial" panose="020B0604020202020204" pitchFamily="34" charset="0"/>
              <a:buChar char="•"/>
            </a:pPr>
            <a:r>
              <a:rPr lang="en-US" sz="2000" dirty="0">
                <a:solidFill>
                  <a:schemeClr val="tx2">
                    <a:lumMod val="50000"/>
                  </a:schemeClr>
                </a:solidFill>
              </a:rPr>
              <a:t>Lower production reliability</a:t>
            </a:r>
          </a:p>
        </p:txBody>
      </p:sp>
      <p:sp>
        <p:nvSpPr>
          <p:cNvPr id="7" name="Text1">
            <a:extLst>
              <a:ext uri="{FF2B5EF4-FFF2-40B4-BE49-F238E27FC236}">
                <a16:creationId xmlns:a16="http://schemas.microsoft.com/office/drawing/2014/main" id="{2414D036-088A-65C5-7915-44E3FF93C4F5}"/>
              </a:ext>
            </a:extLst>
          </p:cNvPr>
          <p:cNvSpPr txBox="1"/>
          <p:nvPr/>
        </p:nvSpPr>
        <p:spPr>
          <a:xfrm rot="21584867">
            <a:off x="231490" y="4170894"/>
            <a:ext cx="5484074" cy="1754326"/>
          </a:xfrm>
          <a:prstGeom prst="rect">
            <a:avLst/>
          </a:prstGeom>
          <a:noFill/>
          <a:ln>
            <a:noFill/>
          </a:ln>
        </p:spPr>
        <p:txBody>
          <a:bodyPr wrap="square" rtlCol="0">
            <a:spAutoFit/>
          </a:bodyPr>
          <a:lstStyle/>
          <a:p>
            <a:pPr lvl="0">
              <a:defRPr/>
            </a:pPr>
            <a:r>
              <a:rPr lang="en-US" sz="3600" dirty="0">
                <a:solidFill>
                  <a:schemeClr val="tx2">
                    <a:lumMod val="50000"/>
                  </a:schemeClr>
                </a:solidFill>
              </a:rPr>
              <a:t>Inconsistent protocols negatively impact both quality and biosecurity</a:t>
            </a:r>
          </a:p>
        </p:txBody>
      </p:sp>
      <p:sp>
        <p:nvSpPr>
          <p:cNvPr id="8" name="Text2">
            <a:extLst>
              <a:ext uri="{FF2B5EF4-FFF2-40B4-BE49-F238E27FC236}">
                <a16:creationId xmlns:a16="http://schemas.microsoft.com/office/drawing/2014/main" id="{3EB3439C-A9FF-B8AE-3144-E24BD657AA28}"/>
              </a:ext>
            </a:extLst>
          </p:cNvPr>
          <p:cNvSpPr txBox="1"/>
          <p:nvPr/>
        </p:nvSpPr>
        <p:spPr>
          <a:xfrm>
            <a:off x="237269" y="5967853"/>
            <a:ext cx="6746491" cy="1384995"/>
          </a:xfrm>
          <a:prstGeom prst="rect">
            <a:avLst/>
          </a:prstGeom>
          <a:noFill/>
          <a:ln>
            <a:noFill/>
          </a:ln>
        </p:spPr>
        <p:txBody>
          <a:bodyPr wrap="square" rtlCol="0">
            <a:spAutoFit/>
          </a:bodyPr>
          <a:lstStyle/>
          <a:p>
            <a:pPr marL="342900" indent="-342900">
              <a:buFont typeface="Arial" panose="020B0604020202020204" pitchFamily="34" charset="0"/>
              <a:buChar char="•"/>
            </a:pPr>
            <a:r>
              <a:rPr lang="en-US" sz="2100" dirty="0">
                <a:solidFill>
                  <a:schemeClr val="tx2">
                    <a:lumMod val="50000"/>
                  </a:schemeClr>
                </a:solidFill>
              </a:rPr>
              <a:t>No clearly defined procedures</a:t>
            </a:r>
          </a:p>
          <a:p>
            <a:pPr marL="342900" indent="-342900">
              <a:buFont typeface="Arial" panose="020B0604020202020204" pitchFamily="34" charset="0"/>
              <a:buChar char="•"/>
            </a:pPr>
            <a:r>
              <a:rPr lang="en-US" sz="2100" dirty="0">
                <a:solidFill>
                  <a:schemeClr val="tx2">
                    <a:lumMod val="50000"/>
                  </a:schemeClr>
                </a:solidFill>
              </a:rPr>
              <a:t>Strong reliance on individual operator practices</a:t>
            </a:r>
          </a:p>
          <a:p>
            <a:pPr marL="342900" indent="-342900">
              <a:buFont typeface="Arial" panose="020B0604020202020204" pitchFamily="34" charset="0"/>
              <a:buChar char="•"/>
            </a:pPr>
            <a:r>
              <a:rPr lang="en-US" sz="2100" dirty="0">
                <a:solidFill>
                  <a:schemeClr val="tx2">
                    <a:lumMod val="50000"/>
                  </a:schemeClr>
                </a:solidFill>
              </a:rPr>
              <a:t>Inconsistent execution leading to variable outcomes</a:t>
            </a:r>
          </a:p>
        </p:txBody>
      </p:sp>
      <p:grpSp>
        <p:nvGrpSpPr>
          <p:cNvPr id="10" name="Group 9">
            <a:extLst>
              <a:ext uri="{FF2B5EF4-FFF2-40B4-BE49-F238E27FC236}">
                <a16:creationId xmlns:a16="http://schemas.microsoft.com/office/drawing/2014/main" id="{434CA11F-7C04-162B-3418-28872893812E}"/>
              </a:ext>
            </a:extLst>
          </p:cNvPr>
          <p:cNvGrpSpPr/>
          <p:nvPr/>
        </p:nvGrpSpPr>
        <p:grpSpPr>
          <a:xfrm>
            <a:off x="398721" y="3889730"/>
            <a:ext cx="5675505" cy="159489"/>
            <a:chOff x="265814" y="2728233"/>
            <a:chExt cx="3783670" cy="106326"/>
          </a:xfrm>
        </p:grpSpPr>
        <p:cxnSp>
          <p:nvCxnSpPr>
            <p:cNvPr id="11" name="Straight Connector 10">
              <a:extLst>
                <a:ext uri="{FF2B5EF4-FFF2-40B4-BE49-F238E27FC236}">
                  <a16:creationId xmlns:a16="http://schemas.microsoft.com/office/drawing/2014/main" id="{DACC3955-8D12-9D7D-CBBD-943912507EE9}"/>
                </a:ext>
              </a:extLst>
            </p:cNvPr>
            <p:cNvCxnSpPr>
              <a:cxnSpLocks/>
              <a:endCxn id="12" idx="1"/>
            </p:cNvCxnSpPr>
            <p:nvPr/>
          </p:nvCxnSpPr>
          <p:spPr>
            <a:xfrm>
              <a:off x="265814" y="2781396"/>
              <a:ext cx="3677344"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FA8D4F2-27CC-9B15-AD5C-8142B5096F2E}"/>
                </a:ext>
              </a:extLst>
            </p:cNvPr>
            <p:cNvSpPr/>
            <p:nvPr/>
          </p:nvSpPr>
          <p:spPr>
            <a:xfrm>
              <a:off x="3943158" y="2728233"/>
              <a:ext cx="106326" cy="10632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4" name="Title 4">
            <a:extLst>
              <a:ext uri="{FF2B5EF4-FFF2-40B4-BE49-F238E27FC236}">
                <a16:creationId xmlns:a16="http://schemas.microsoft.com/office/drawing/2014/main" id="{DE83B445-698E-2A00-D480-0B16CD0A858E}"/>
              </a:ext>
            </a:extLst>
          </p:cNvPr>
          <p:cNvSpPr txBox="1">
            <a:spLocks/>
          </p:cNvSpPr>
          <p:nvPr/>
        </p:nvSpPr>
        <p:spPr>
          <a:xfrm>
            <a:off x="431032" y="102940"/>
            <a:ext cx="12062120" cy="92770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dirty="0">
                <a:cs typeface="Arial" panose="020B0604020202020204" pitchFamily="34" charset="0"/>
              </a:rPr>
              <a:t>Why technology matters in Artemia production</a:t>
            </a:r>
            <a:endParaRPr lang="en-BE" sz="3400" dirty="0"/>
          </a:p>
        </p:txBody>
      </p:sp>
      <p:sp>
        <p:nvSpPr>
          <p:cNvPr id="16" name="Text Placeholder 1">
            <a:extLst>
              <a:ext uri="{FF2B5EF4-FFF2-40B4-BE49-F238E27FC236}">
                <a16:creationId xmlns:a16="http://schemas.microsoft.com/office/drawing/2014/main" id="{4F96AE3C-5513-ECCD-2098-8B36C40AB4A6}"/>
              </a:ext>
            </a:extLst>
          </p:cNvPr>
          <p:cNvSpPr txBox="1">
            <a:spLocks/>
          </p:cNvSpPr>
          <p:nvPr/>
        </p:nvSpPr>
        <p:spPr>
          <a:xfrm>
            <a:off x="442160" y="606996"/>
            <a:ext cx="8210549" cy="11739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solidFill>
                  <a:srgbClr val="AFBA49"/>
                </a:solidFill>
              </a:rPr>
              <a:t>Efficiency Through Protocols &amp; Innovation</a:t>
            </a:r>
            <a:endParaRPr lang="en-BE" sz="2400" dirty="0">
              <a:solidFill>
                <a:srgbClr val="AFBA49"/>
              </a:solidFill>
            </a:endParaRPr>
          </a:p>
        </p:txBody>
      </p:sp>
      <p:sp>
        <p:nvSpPr>
          <p:cNvPr id="20" name="TextBox 19">
            <a:extLst>
              <a:ext uri="{FF2B5EF4-FFF2-40B4-BE49-F238E27FC236}">
                <a16:creationId xmlns:a16="http://schemas.microsoft.com/office/drawing/2014/main" id="{C323071A-F9B0-B8F3-7A81-AC50B82B8783}"/>
              </a:ext>
            </a:extLst>
          </p:cNvPr>
          <p:cNvSpPr txBox="1"/>
          <p:nvPr/>
        </p:nvSpPr>
        <p:spPr>
          <a:xfrm>
            <a:off x="3086813" y="9871501"/>
            <a:ext cx="13374174" cy="830997"/>
          </a:xfrm>
          <a:prstGeom prst="rect">
            <a:avLst/>
          </a:prstGeom>
          <a:solidFill>
            <a:schemeClr val="accent2">
              <a:lumMod val="20000"/>
              <a:lumOff val="80000"/>
            </a:schemeClr>
          </a:solidFill>
        </p:spPr>
        <p:txBody>
          <a:bodyPr wrap="none" rtlCol="0">
            <a:spAutoFit/>
          </a:bodyPr>
          <a:lstStyle/>
          <a:p>
            <a:r>
              <a:rPr lang="en-US" sz="2400" b="1" dirty="0"/>
              <a:t>“Standardization is the foundation for consistent and predictable hatchery performance.”</a:t>
            </a:r>
          </a:p>
          <a:p>
            <a:endParaRPr lang="en-BE" sz="2400" b="1" dirty="0"/>
          </a:p>
        </p:txBody>
      </p:sp>
    </p:spTree>
    <p:extLst>
      <p:ext uri="{BB962C8B-B14F-4D97-AF65-F5344CB8AC3E}">
        <p14:creationId xmlns:p14="http://schemas.microsoft.com/office/powerpoint/2010/main" val="91624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10000" decel="40000" fill="hold" grpId="0" nodeType="with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700" fill="hold"/>
                                        <p:tgtEl>
                                          <p:spTgt spid="45"/>
                                        </p:tgtEl>
                                        <p:attrNameLst>
                                          <p:attrName>ppt_x</p:attrName>
                                        </p:attrNameLst>
                                      </p:cBhvr>
                                      <p:tavLst>
                                        <p:tav tm="0">
                                          <p:val>
                                            <p:strVal val="1+#ppt_w/2"/>
                                          </p:val>
                                        </p:tav>
                                        <p:tav tm="100000">
                                          <p:val>
                                            <p:strVal val="#ppt_x"/>
                                          </p:val>
                                        </p:tav>
                                      </p:tavLst>
                                    </p:anim>
                                    <p:anim calcmode="lin" valueType="num">
                                      <p:cBhvr additive="base">
                                        <p:cTn id="8" dur="700" fill="hold"/>
                                        <p:tgtEl>
                                          <p:spTgt spid="45"/>
                                        </p:tgtEl>
                                        <p:attrNameLst>
                                          <p:attrName>ppt_y</p:attrName>
                                        </p:attrNameLst>
                                      </p:cBhvr>
                                      <p:tavLst>
                                        <p:tav tm="0">
                                          <p:val>
                                            <p:strVal val="#ppt_y"/>
                                          </p:val>
                                        </p:tav>
                                        <p:tav tm="100000">
                                          <p:val>
                                            <p:strVal val="#ppt_y"/>
                                          </p:val>
                                        </p:tav>
                                      </p:tavLst>
                                    </p:anim>
                                  </p:childTnLst>
                                </p:cTn>
                              </p:par>
                              <p:par>
                                <p:cTn id="9" presetID="2" presetClass="entr" presetSubtype="2" accel="10000" decel="4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700" fill="hold"/>
                                        <p:tgtEl>
                                          <p:spTgt spid="5"/>
                                        </p:tgtEl>
                                        <p:attrNameLst>
                                          <p:attrName>ppt_x</p:attrName>
                                        </p:attrNameLst>
                                      </p:cBhvr>
                                      <p:tavLst>
                                        <p:tav tm="0">
                                          <p:val>
                                            <p:strVal val="1+#ppt_w/2"/>
                                          </p:val>
                                        </p:tav>
                                        <p:tav tm="100000">
                                          <p:val>
                                            <p:strVal val="#ppt_x"/>
                                          </p:val>
                                        </p:tav>
                                      </p:tavLst>
                                    </p:anim>
                                    <p:anim calcmode="lin" valueType="num">
                                      <p:cBhvr additive="base">
                                        <p:cTn id="12" dur="700" fill="hold"/>
                                        <p:tgtEl>
                                          <p:spTgt spid="5"/>
                                        </p:tgtEl>
                                        <p:attrNameLst>
                                          <p:attrName>ppt_y</p:attrName>
                                        </p:attrNameLst>
                                      </p:cBhvr>
                                      <p:tavLst>
                                        <p:tav tm="0">
                                          <p:val>
                                            <p:strVal val="#ppt_y"/>
                                          </p:val>
                                        </p:tav>
                                        <p:tav tm="100000">
                                          <p:val>
                                            <p:strVal val="#ppt_y"/>
                                          </p:val>
                                        </p:tav>
                                      </p:tavLst>
                                    </p:anim>
                                  </p:childTnLst>
                                </p:cTn>
                              </p:par>
                              <p:par>
                                <p:cTn id="13" presetID="10" presetClass="entr" presetSubtype="0" fill="hold" grpId="0" nodeType="withEffect">
                                  <p:stCondLst>
                                    <p:cond delay="75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47"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1000"/>
                                        <p:tgtEl>
                                          <p:spTgt spid="14"/>
                                        </p:tgtEl>
                                      </p:cBhvr>
                                    </p:animEffect>
                                    <p:anim calcmode="lin" valueType="num">
                                      <p:cBhvr>
                                        <p:cTn id="21" dur="1000" fill="hold"/>
                                        <p:tgtEl>
                                          <p:spTgt spid="14"/>
                                        </p:tgtEl>
                                        <p:attrNameLst>
                                          <p:attrName>ppt_x</p:attrName>
                                        </p:attrNameLst>
                                      </p:cBhvr>
                                      <p:tavLst>
                                        <p:tav tm="0">
                                          <p:val>
                                            <p:strVal val="#ppt_x"/>
                                          </p:val>
                                        </p:tav>
                                        <p:tav tm="100000">
                                          <p:val>
                                            <p:strVal val="#ppt_x"/>
                                          </p:val>
                                        </p:tav>
                                      </p:tavLst>
                                    </p:anim>
                                    <p:anim calcmode="lin" valueType="num">
                                      <p:cBhvr>
                                        <p:cTn id="22" dur="1000" fill="hold"/>
                                        <p:tgtEl>
                                          <p:spTgt spid="14"/>
                                        </p:tgtEl>
                                        <p:attrNameLst>
                                          <p:attrName>ppt_y</p:attrName>
                                        </p:attrNameLst>
                                      </p:cBhvr>
                                      <p:tavLst>
                                        <p:tav tm="0">
                                          <p:val>
                                            <p:strVal val="#ppt_y-.1"/>
                                          </p:val>
                                        </p:tav>
                                        <p:tav tm="100000">
                                          <p:val>
                                            <p:strVal val="#ppt_y"/>
                                          </p:val>
                                        </p:tav>
                                      </p:tavLst>
                                    </p:anim>
                                  </p:childTnLst>
                                </p:cTn>
                              </p:par>
                              <p:par>
                                <p:cTn id="23" presetID="22" presetClass="entr" presetSubtype="1" fill="hold" nodeType="withEffect">
                                  <p:stCondLst>
                                    <p:cond delay="1500"/>
                                  </p:stCondLst>
                                  <p:childTnLst>
                                    <p:set>
                                      <p:cBhvr>
                                        <p:cTn id="24" dur="1" fill="hold">
                                          <p:stCondLst>
                                            <p:cond delay="0"/>
                                          </p:stCondLst>
                                        </p:cTn>
                                        <p:tgtEl>
                                          <p:spTgt spid="30"/>
                                        </p:tgtEl>
                                        <p:attrNameLst>
                                          <p:attrName>style.visibility</p:attrName>
                                        </p:attrNameLst>
                                      </p:cBhvr>
                                      <p:to>
                                        <p:strVal val="visible"/>
                                      </p:to>
                                    </p:set>
                                    <p:animEffect transition="in" filter="wipe(up)">
                                      <p:cBhvr>
                                        <p:cTn id="25" dur="500"/>
                                        <p:tgtEl>
                                          <p:spTgt spid="30"/>
                                        </p:tgtEl>
                                      </p:cBhvr>
                                    </p:animEffect>
                                  </p:childTnLst>
                                </p:cTn>
                              </p:par>
                              <p:par>
                                <p:cTn id="26" presetID="2" presetClass="entr" presetSubtype="4" decel="40000" fill="hold" nodeType="withEffect">
                                  <p:stCondLst>
                                    <p:cond delay="1500"/>
                                  </p:stCondLst>
                                  <p:childTnLst>
                                    <p:set>
                                      <p:cBhvr>
                                        <p:cTn id="27" dur="1" fill="hold">
                                          <p:stCondLst>
                                            <p:cond delay="0"/>
                                          </p:stCondLst>
                                        </p:cTn>
                                        <p:tgtEl>
                                          <p:spTgt spid="2"/>
                                        </p:tgtEl>
                                        <p:attrNameLst>
                                          <p:attrName>style.visibility</p:attrName>
                                        </p:attrNameLst>
                                      </p:cBhvr>
                                      <p:to>
                                        <p:strVal val="visible"/>
                                      </p:to>
                                    </p:set>
                                    <p:anim calcmode="lin" valueType="num">
                                      <p:cBhvr additive="base">
                                        <p:cTn id="28" dur="750" fill="hold"/>
                                        <p:tgtEl>
                                          <p:spTgt spid="2"/>
                                        </p:tgtEl>
                                        <p:attrNameLst>
                                          <p:attrName>ppt_x</p:attrName>
                                        </p:attrNameLst>
                                      </p:cBhvr>
                                      <p:tavLst>
                                        <p:tav tm="0">
                                          <p:val>
                                            <p:strVal val="#ppt_x"/>
                                          </p:val>
                                        </p:tav>
                                        <p:tav tm="100000">
                                          <p:val>
                                            <p:strVal val="#ppt_x"/>
                                          </p:val>
                                        </p:tav>
                                      </p:tavLst>
                                    </p:anim>
                                    <p:anim calcmode="lin" valueType="num">
                                      <p:cBhvr additive="base">
                                        <p:cTn id="29" dur="75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7"/>
                                        </p:tgtEl>
                                        <p:attrNameLst>
                                          <p:attrName>style.visibility</p:attrName>
                                        </p:attrNameLst>
                                      </p:cBhvr>
                                      <p:to>
                                        <p:strVal val="visible"/>
                                      </p:to>
                                    </p:set>
                                    <p:animEffect transition="in" filter="fade">
                                      <p:cBhvr>
                                        <p:cTn id="34" dur="500"/>
                                        <p:tgtEl>
                                          <p:spTgt spid="27"/>
                                        </p:tgtEl>
                                      </p:cBhvr>
                                    </p:animEffect>
                                  </p:childTnLst>
                                </p:cTn>
                              </p:par>
                              <p:par>
                                <p:cTn id="35" presetID="47" presetClass="entr" presetSubtype="0" fill="hold" grpId="0" nodeType="withEffect">
                                  <p:stCondLst>
                                    <p:cond delay="750"/>
                                  </p:stCondLst>
                                  <p:childTnLst>
                                    <p:set>
                                      <p:cBhvr>
                                        <p:cTn id="36" dur="1" fill="hold">
                                          <p:stCondLst>
                                            <p:cond delay="0"/>
                                          </p:stCondLst>
                                        </p:cTn>
                                        <p:tgtEl>
                                          <p:spTgt spid="64"/>
                                        </p:tgtEl>
                                        <p:attrNameLst>
                                          <p:attrName>style.visibility</p:attrName>
                                        </p:attrNameLst>
                                      </p:cBhvr>
                                      <p:to>
                                        <p:strVal val="visible"/>
                                      </p:to>
                                    </p:set>
                                    <p:animEffect transition="in" filter="fade">
                                      <p:cBhvr>
                                        <p:cTn id="37" dur="1000"/>
                                        <p:tgtEl>
                                          <p:spTgt spid="64"/>
                                        </p:tgtEl>
                                      </p:cBhvr>
                                    </p:animEffect>
                                    <p:anim calcmode="lin" valueType="num">
                                      <p:cBhvr>
                                        <p:cTn id="38" dur="1000" fill="hold"/>
                                        <p:tgtEl>
                                          <p:spTgt spid="64"/>
                                        </p:tgtEl>
                                        <p:attrNameLst>
                                          <p:attrName>ppt_x</p:attrName>
                                        </p:attrNameLst>
                                      </p:cBhvr>
                                      <p:tavLst>
                                        <p:tav tm="0">
                                          <p:val>
                                            <p:strVal val="#ppt_x"/>
                                          </p:val>
                                        </p:tav>
                                        <p:tav tm="100000">
                                          <p:val>
                                            <p:strVal val="#ppt_x"/>
                                          </p:val>
                                        </p:tav>
                                      </p:tavLst>
                                    </p:anim>
                                    <p:anim calcmode="lin" valueType="num">
                                      <p:cBhvr>
                                        <p:cTn id="39" dur="1000" fill="hold"/>
                                        <p:tgtEl>
                                          <p:spTgt spid="64"/>
                                        </p:tgtEl>
                                        <p:attrNameLst>
                                          <p:attrName>ppt_y</p:attrName>
                                        </p:attrNameLst>
                                      </p:cBhvr>
                                      <p:tavLst>
                                        <p:tav tm="0">
                                          <p:val>
                                            <p:strVal val="#ppt_y-.1"/>
                                          </p:val>
                                        </p:tav>
                                        <p:tav tm="100000">
                                          <p:val>
                                            <p:strVal val="#ppt_y"/>
                                          </p:val>
                                        </p:tav>
                                      </p:tavLst>
                                    </p:anim>
                                  </p:childTnLst>
                                </p:cTn>
                              </p:par>
                              <p:par>
                                <p:cTn id="40" presetID="22" presetClass="entr" presetSubtype="1" fill="hold" nodeType="withEffect">
                                  <p:stCondLst>
                                    <p:cond delay="1500"/>
                                  </p:stCondLst>
                                  <p:childTnLst>
                                    <p:set>
                                      <p:cBhvr>
                                        <p:cTn id="41" dur="1" fill="hold">
                                          <p:stCondLst>
                                            <p:cond delay="0"/>
                                          </p:stCondLst>
                                        </p:cTn>
                                        <p:tgtEl>
                                          <p:spTgt spid="39"/>
                                        </p:tgtEl>
                                        <p:attrNameLst>
                                          <p:attrName>style.visibility</p:attrName>
                                        </p:attrNameLst>
                                      </p:cBhvr>
                                      <p:to>
                                        <p:strVal val="visible"/>
                                      </p:to>
                                    </p:set>
                                    <p:animEffect transition="in" filter="wipe(up)">
                                      <p:cBhvr>
                                        <p:cTn id="42" dur="500"/>
                                        <p:tgtEl>
                                          <p:spTgt spid="39"/>
                                        </p:tgtEl>
                                      </p:cBhvr>
                                    </p:animEffect>
                                  </p:childTnLst>
                                </p:cTn>
                              </p:par>
                              <p:par>
                                <p:cTn id="43" presetID="2" presetClass="entr" presetSubtype="4" decel="40000" fill="hold" nodeType="withEffect">
                                  <p:stCondLst>
                                    <p:cond delay="1750"/>
                                  </p:stCondLst>
                                  <p:childTnLst>
                                    <p:set>
                                      <p:cBhvr>
                                        <p:cTn id="44" dur="1" fill="hold">
                                          <p:stCondLst>
                                            <p:cond delay="0"/>
                                          </p:stCondLst>
                                        </p:cTn>
                                        <p:tgtEl>
                                          <p:spTgt spid="3"/>
                                        </p:tgtEl>
                                        <p:attrNameLst>
                                          <p:attrName>style.visibility</p:attrName>
                                        </p:attrNameLst>
                                      </p:cBhvr>
                                      <p:to>
                                        <p:strVal val="visible"/>
                                      </p:to>
                                    </p:set>
                                    <p:anim calcmode="lin" valueType="num">
                                      <p:cBhvr additive="base">
                                        <p:cTn id="45" dur="750" fill="hold"/>
                                        <p:tgtEl>
                                          <p:spTgt spid="3"/>
                                        </p:tgtEl>
                                        <p:attrNameLst>
                                          <p:attrName>ppt_x</p:attrName>
                                        </p:attrNameLst>
                                      </p:cBhvr>
                                      <p:tavLst>
                                        <p:tav tm="0">
                                          <p:val>
                                            <p:strVal val="#ppt_x"/>
                                          </p:val>
                                        </p:tav>
                                        <p:tav tm="100000">
                                          <p:val>
                                            <p:strVal val="#ppt_x"/>
                                          </p:val>
                                        </p:tav>
                                      </p:tavLst>
                                    </p:anim>
                                    <p:anim calcmode="lin" valueType="num">
                                      <p:cBhvr additive="base">
                                        <p:cTn id="4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5" grpId="0" animBg="1"/>
      <p:bldP spid="15" grpId="0"/>
      <p:bldP spid="14" grpId="0"/>
      <p:bldP spid="27" grpId="0"/>
      <p:bldP spid="64" grpId="0"/>
      <p:bldP spid="2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ECE33-F31C-9A24-3E7D-274B6D3B99F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71C3FC9-F980-2C5C-C5CB-0AB25CDF6844}"/>
              </a:ext>
            </a:extLst>
          </p:cNvPr>
          <p:cNvSpPr/>
          <p:nvPr/>
        </p:nvSpPr>
        <p:spPr>
          <a:xfrm>
            <a:off x="175062" y="3937122"/>
            <a:ext cx="5896555" cy="35664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3" name="Rectangle 2">
            <a:extLst>
              <a:ext uri="{FF2B5EF4-FFF2-40B4-BE49-F238E27FC236}">
                <a16:creationId xmlns:a16="http://schemas.microsoft.com/office/drawing/2014/main" id="{9FF5FC53-7C18-DD9B-2D40-4BB17D3CFBBF}"/>
              </a:ext>
            </a:extLst>
          </p:cNvPr>
          <p:cNvSpPr/>
          <p:nvPr/>
        </p:nvSpPr>
        <p:spPr>
          <a:xfrm>
            <a:off x="334651" y="3447300"/>
            <a:ext cx="5896555" cy="389281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4" name="Freeform 7">
            <a:extLst>
              <a:ext uri="{FF2B5EF4-FFF2-40B4-BE49-F238E27FC236}">
                <a16:creationId xmlns:a16="http://schemas.microsoft.com/office/drawing/2014/main" id="{30159A50-D3CA-7B5A-1B82-6322A03E94D8}"/>
              </a:ext>
            </a:extLst>
          </p:cNvPr>
          <p:cNvSpPr>
            <a:spLocks/>
          </p:cNvSpPr>
          <p:nvPr/>
        </p:nvSpPr>
        <p:spPr bwMode="auto">
          <a:xfrm>
            <a:off x="6162147" y="622298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a:p>
        </p:txBody>
      </p:sp>
      <p:sp>
        <p:nvSpPr>
          <p:cNvPr id="5" name="Text3">
            <a:extLst>
              <a:ext uri="{FF2B5EF4-FFF2-40B4-BE49-F238E27FC236}">
                <a16:creationId xmlns:a16="http://schemas.microsoft.com/office/drawing/2014/main" id="{4B6B5440-659B-05D7-654F-79F283750E9F}"/>
              </a:ext>
            </a:extLst>
          </p:cNvPr>
          <p:cNvSpPr txBox="1"/>
          <p:nvPr/>
        </p:nvSpPr>
        <p:spPr>
          <a:xfrm>
            <a:off x="947954" y="2784078"/>
            <a:ext cx="4661849" cy="646331"/>
          </a:xfrm>
          <a:prstGeom prst="rect">
            <a:avLst/>
          </a:prstGeom>
          <a:noFill/>
          <a:ln>
            <a:noFill/>
          </a:ln>
        </p:spPr>
        <p:txBody>
          <a:bodyPr wrap="square" rtlCol="0" anchor="b" anchorCtr="0">
            <a:spAutoFit/>
          </a:bodyPr>
          <a:lstStyle/>
          <a:p>
            <a:pPr algn="ctr"/>
            <a:r>
              <a:rPr lang="en-US" sz="3600" dirty="0">
                <a:solidFill>
                  <a:schemeClr val="tx2">
                    <a:lumMod val="50000"/>
                  </a:schemeClr>
                </a:solidFill>
              </a:rPr>
              <a:t>Operational Risks</a:t>
            </a:r>
          </a:p>
        </p:txBody>
      </p:sp>
      <p:sp>
        <p:nvSpPr>
          <p:cNvPr id="6" name="Text4">
            <a:extLst>
              <a:ext uri="{FF2B5EF4-FFF2-40B4-BE49-F238E27FC236}">
                <a16:creationId xmlns:a16="http://schemas.microsoft.com/office/drawing/2014/main" id="{99B7A25E-426C-0BC5-18A1-15F96DA4EA92}"/>
              </a:ext>
            </a:extLst>
          </p:cNvPr>
          <p:cNvSpPr txBox="1"/>
          <p:nvPr/>
        </p:nvSpPr>
        <p:spPr>
          <a:xfrm>
            <a:off x="575048" y="3631332"/>
            <a:ext cx="6205321" cy="1384995"/>
          </a:xfrm>
          <a:prstGeom prst="rect">
            <a:avLst/>
          </a:prstGeom>
          <a:noFill/>
          <a:ln>
            <a:noFill/>
          </a:ln>
        </p:spPr>
        <p:txBody>
          <a:bodyPr wrap="square" rtlCol="0">
            <a:spAutoFit/>
          </a:bodyPr>
          <a:lstStyle/>
          <a:p>
            <a:r>
              <a:rPr lang="en-US" sz="2400" b="1" dirty="0">
                <a:solidFill>
                  <a:schemeClr val="tx2">
                    <a:lumMod val="50000"/>
                  </a:schemeClr>
                </a:solidFill>
              </a:rPr>
              <a:t>Environmental Variability</a:t>
            </a:r>
          </a:p>
          <a:p>
            <a:pPr marL="457200" indent="-457200">
              <a:buFont typeface="Arial" panose="020B0604020202020204" pitchFamily="34" charset="0"/>
              <a:buChar char="•"/>
            </a:pPr>
            <a:r>
              <a:rPr lang="en-US" sz="2000" dirty="0">
                <a:solidFill>
                  <a:schemeClr val="tx2">
                    <a:lumMod val="50000"/>
                  </a:schemeClr>
                </a:solidFill>
              </a:rPr>
              <a:t>Temperature, salinity, light, pH</a:t>
            </a:r>
          </a:p>
          <a:p>
            <a:pPr marL="457200" indent="-457200">
              <a:buFont typeface="Arial" panose="020B0604020202020204" pitchFamily="34" charset="0"/>
              <a:buChar char="•"/>
            </a:pPr>
            <a:r>
              <a:rPr lang="en-US" sz="2000" dirty="0">
                <a:solidFill>
                  <a:schemeClr val="tx2">
                    <a:lumMod val="50000"/>
                  </a:schemeClr>
                </a:solidFill>
              </a:rPr>
              <a:t>→ inconsistent hatching of live food</a:t>
            </a:r>
          </a:p>
          <a:p>
            <a:pPr marL="457200" indent="-457200">
              <a:buFont typeface="Arial" panose="020B0604020202020204" pitchFamily="34" charset="0"/>
              <a:buChar char="•"/>
            </a:pPr>
            <a:endParaRPr lang="en-US" sz="2000" dirty="0">
              <a:solidFill>
                <a:schemeClr val="tx2">
                  <a:lumMod val="50000"/>
                </a:schemeClr>
              </a:solidFill>
            </a:endParaRPr>
          </a:p>
        </p:txBody>
      </p:sp>
      <p:sp>
        <p:nvSpPr>
          <p:cNvPr id="9" name="Title 4">
            <a:extLst>
              <a:ext uri="{FF2B5EF4-FFF2-40B4-BE49-F238E27FC236}">
                <a16:creationId xmlns:a16="http://schemas.microsoft.com/office/drawing/2014/main" id="{D9140920-0DAD-D33C-06EC-B8988681700B}"/>
              </a:ext>
            </a:extLst>
          </p:cNvPr>
          <p:cNvSpPr txBox="1">
            <a:spLocks/>
          </p:cNvSpPr>
          <p:nvPr/>
        </p:nvSpPr>
        <p:spPr>
          <a:xfrm>
            <a:off x="431032" y="102940"/>
            <a:ext cx="12062120" cy="92770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dirty="0">
                <a:cs typeface="Arial" panose="020B0604020202020204" pitchFamily="34" charset="0"/>
              </a:rPr>
              <a:t>Why technology matters in Artemia production</a:t>
            </a:r>
            <a:endParaRPr lang="en-BE" sz="3400" dirty="0"/>
          </a:p>
        </p:txBody>
      </p:sp>
      <p:sp>
        <p:nvSpPr>
          <p:cNvPr id="10" name="Text Placeholder 1">
            <a:extLst>
              <a:ext uri="{FF2B5EF4-FFF2-40B4-BE49-F238E27FC236}">
                <a16:creationId xmlns:a16="http://schemas.microsoft.com/office/drawing/2014/main" id="{A9EF9440-409D-FD97-D523-48C9FC14DFB7}"/>
              </a:ext>
            </a:extLst>
          </p:cNvPr>
          <p:cNvSpPr txBox="1">
            <a:spLocks/>
          </p:cNvSpPr>
          <p:nvPr/>
        </p:nvSpPr>
        <p:spPr>
          <a:xfrm>
            <a:off x="442160" y="606996"/>
            <a:ext cx="8210549" cy="11739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solidFill>
                  <a:srgbClr val="AFBA49"/>
                </a:solidFill>
              </a:rPr>
              <a:t>Efficiency Through Protocols &amp; Innovation</a:t>
            </a:r>
            <a:endParaRPr lang="en-BE" sz="2400" dirty="0">
              <a:solidFill>
                <a:srgbClr val="AFBA49"/>
              </a:solidFill>
            </a:endParaRPr>
          </a:p>
        </p:txBody>
      </p:sp>
      <p:sp>
        <p:nvSpPr>
          <p:cNvPr id="7" name="Text Placeholder 3">
            <a:extLst>
              <a:ext uri="{FF2B5EF4-FFF2-40B4-BE49-F238E27FC236}">
                <a16:creationId xmlns:a16="http://schemas.microsoft.com/office/drawing/2014/main" id="{8A578B06-6E12-D761-4BEF-1A72D24A2094}"/>
              </a:ext>
            </a:extLst>
          </p:cNvPr>
          <p:cNvSpPr txBox="1">
            <a:spLocks/>
          </p:cNvSpPr>
          <p:nvPr/>
        </p:nvSpPr>
        <p:spPr>
          <a:xfrm>
            <a:off x="7019968" y="2123115"/>
            <a:ext cx="10692983" cy="572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t>Effect of </a:t>
            </a:r>
            <a:r>
              <a:rPr lang="en-GB" sz="1800">
                <a:solidFill>
                  <a:srgbClr val="FF0000"/>
                </a:solidFill>
              </a:rPr>
              <a:t>temperature</a:t>
            </a:r>
            <a:r>
              <a:rPr lang="en-GB" sz="1800"/>
              <a:t> &amp; </a:t>
            </a:r>
            <a:r>
              <a:rPr lang="en-GB" sz="1800">
                <a:solidFill>
                  <a:schemeClr val="accent2"/>
                </a:solidFill>
              </a:rPr>
              <a:t>salinity</a:t>
            </a:r>
            <a:r>
              <a:rPr lang="en-GB" sz="1800"/>
              <a:t> on hatching kinetics and optimal recovery</a:t>
            </a:r>
            <a:endParaRPr lang="en-GB" sz="1800" dirty="0"/>
          </a:p>
        </p:txBody>
      </p:sp>
      <p:pic>
        <p:nvPicPr>
          <p:cNvPr id="8" name="Picture 7">
            <a:extLst>
              <a:ext uri="{FF2B5EF4-FFF2-40B4-BE49-F238E27FC236}">
                <a16:creationId xmlns:a16="http://schemas.microsoft.com/office/drawing/2014/main" id="{9F19D4E5-D1B3-F2AA-A8CB-27ABCB8D97E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020766" y="2573700"/>
            <a:ext cx="10842918" cy="6024666"/>
          </a:xfrm>
          <a:prstGeom prst="rect">
            <a:avLst/>
          </a:prstGeom>
        </p:spPr>
      </p:pic>
      <p:cxnSp>
        <p:nvCxnSpPr>
          <p:cNvPr id="14" name="Straight Arrow Connector 13">
            <a:extLst>
              <a:ext uri="{FF2B5EF4-FFF2-40B4-BE49-F238E27FC236}">
                <a16:creationId xmlns:a16="http://schemas.microsoft.com/office/drawing/2014/main" id="{91D00B7C-E097-C11A-A9B9-A5761F9A0F1D}"/>
              </a:ext>
            </a:extLst>
          </p:cNvPr>
          <p:cNvCxnSpPr/>
          <p:nvPr/>
        </p:nvCxnSpPr>
        <p:spPr>
          <a:xfrm>
            <a:off x="7343800" y="8887916"/>
            <a:ext cx="10369151" cy="0"/>
          </a:xfrm>
          <a:prstGeom prst="straightConnector1">
            <a:avLst/>
          </a:prstGeom>
          <a:ln w="5715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F03C01B7-D8F7-08FD-A71A-83E55B2AF859}"/>
              </a:ext>
            </a:extLst>
          </p:cNvPr>
          <p:cNvSpPr txBox="1"/>
          <p:nvPr/>
        </p:nvSpPr>
        <p:spPr>
          <a:xfrm>
            <a:off x="11855742" y="8887916"/>
            <a:ext cx="1021433" cy="369332"/>
          </a:xfrm>
          <a:prstGeom prst="rect">
            <a:avLst/>
          </a:prstGeom>
          <a:noFill/>
        </p:spPr>
        <p:txBody>
          <a:bodyPr wrap="none" rtlCol="0">
            <a:spAutoFit/>
          </a:bodyPr>
          <a:lstStyle/>
          <a:p>
            <a:r>
              <a:rPr lang="en-US" b="1" dirty="0">
                <a:solidFill>
                  <a:schemeClr val="accent2"/>
                </a:solidFill>
              </a:rPr>
              <a:t>Salinity</a:t>
            </a:r>
            <a:endParaRPr lang="en-BE" b="1" dirty="0">
              <a:solidFill>
                <a:schemeClr val="accent2"/>
              </a:solidFill>
            </a:endParaRPr>
          </a:p>
        </p:txBody>
      </p:sp>
      <p:cxnSp>
        <p:nvCxnSpPr>
          <p:cNvPr id="16" name="Straight Arrow Connector 15">
            <a:extLst>
              <a:ext uri="{FF2B5EF4-FFF2-40B4-BE49-F238E27FC236}">
                <a16:creationId xmlns:a16="http://schemas.microsoft.com/office/drawing/2014/main" id="{D07BB401-B0FC-20A7-73D0-99430C11BA6F}"/>
              </a:ext>
            </a:extLst>
          </p:cNvPr>
          <p:cNvCxnSpPr>
            <a:cxnSpLocks/>
          </p:cNvCxnSpPr>
          <p:nvPr/>
        </p:nvCxnSpPr>
        <p:spPr>
          <a:xfrm>
            <a:off x="6597751" y="2983260"/>
            <a:ext cx="0" cy="5491123"/>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A7B73920-A3D3-6FEF-41D8-28540AFBA4A3}"/>
              </a:ext>
            </a:extLst>
          </p:cNvPr>
          <p:cNvSpPr txBox="1"/>
          <p:nvPr/>
        </p:nvSpPr>
        <p:spPr>
          <a:xfrm>
            <a:off x="6208070" y="4483487"/>
            <a:ext cx="461665" cy="1567096"/>
          </a:xfrm>
          <a:prstGeom prst="rect">
            <a:avLst/>
          </a:prstGeom>
          <a:noFill/>
        </p:spPr>
        <p:txBody>
          <a:bodyPr vert="vert270" wrap="none" rtlCol="0">
            <a:spAutoFit/>
          </a:bodyPr>
          <a:lstStyle/>
          <a:p>
            <a:r>
              <a:rPr lang="en-US" b="1" dirty="0">
                <a:solidFill>
                  <a:srgbClr val="FF0000"/>
                </a:solidFill>
              </a:rPr>
              <a:t>Temperature</a:t>
            </a:r>
            <a:endParaRPr lang="en-BE" b="1" dirty="0">
              <a:solidFill>
                <a:srgbClr val="FF0000"/>
              </a:solidFill>
            </a:endParaRPr>
          </a:p>
        </p:txBody>
      </p:sp>
    </p:spTree>
    <p:extLst>
      <p:ext uri="{BB962C8B-B14F-4D97-AF65-F5344CB8AC3E}">
        <p14:creationId xmlns:p14="http://schemas.microsoft.com/office/powerpoint/2010/main" val="3559799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1C910-AC3D-F538-597C-6AA9B6CEA3A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38B4FCB-AF03-7B38-F68A-25D868190C88}"/>
              </a:ext>
            </a:extLst>
          </p:cNvPr>
          <p:cNvSpPr/>
          <p:nvPr/>
        </p:nvSpPr>
        <p:spPr>
          <a:xfrm>
            <a:off x="175062" y="3937122"/>
            <a:ext cx="5896555" cy="35664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3" name="Rectangle 2">
            <a:extLst>
              <a:ext uri="{FF2B5EF4-FFF2-40B4-BE49-F238E27FC236}">
                <a16:creationId xmlns:a16="http://schemas.microsoft.com/office/drawing/2014/main" id="{CD43443B-F1F3-8200-B3E4-AD92982C7C38}"/>
              </a:ext>
            </a:extLst>
          </p:cNvPr>
          <p:cNvSpPr/>
          <p:nvPr/>
        </p:nvSpPr>
        <p:spPr>
          <a:xfrm>
            <a:off x="334651" y="3447300"/>
            <a:ext cx="5896555" cy="389281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4" name="Freeform 7">
            <a:extLst>
              <a:ext uri="{FF2B5EF4-FFF2-40B4-BE49-F238E27FC236}">
                <a16:creationId xmlns:a16="http://schemas.microsoft.com/office/drawing/2014/main" id="{B5941E33-9709-CAB7-88AE-F9CB893C930A}"/>
              </a:ext>
            </a:extLst>
          </p:cNvPr>
          <p:cNvSpPr>
            <a:spLocks/>
          </p:cNvSpPr>
          <p:nvPr/>
        </p:nvSpPr>
        <p:spPr bwMode="auto">
          <a:xfrm>
            <a:off x="6162147" y="622298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a:p>
        </p:txBody>
      </p:sp>
      <p:sp>
        <p:nvSpPr>
          <p:cNvPr id="5" name="Text3">
            <a:extLst>
              <a:ext uri="{FF2B5EF4-FFF2-40B4-BE49-F238E27FC236}">
                <a16:creationId xmlns:a16="http://schemas.microsoft.com/office/drawing/2014/main" id="{F0532A2D-5DE8-FAE1-F5D2-A581870E9363}"/>
              </a:ext>
            </a:extLst>
          </p:cNvPr>
          <p:cNvSpPr txBox="1"/>
          <p:nvPr/>
        </p:nvSpPr>
        <p:spPr>
          <a:xfrm>
            <a:off x="947954" y="2784078"/>
            <a:ext cx="4661849" cy="646331"/>
          </a:xfrm>
          <a:prstGeom prst="rect">
            <a:avLst/>
          </a:prstGeom>
          <a:noFill/>
          <a:ln>
            <a:noFill/>
          </a:ln>
        </p:spPr>
        <p:txBody>
          <a:bodyPr wrap="square" rtlCol="0" anchor="b" anchorCtr="0">
            <a:spAutoFit/>
          </a:bodyPr>
          <a:lstStyle/>
          <a:p>
            <a:pPr algn="ctr"/>
            <a:r>
              <a:rPr lang="en-US" sz="3600" dirty="0">
                <a:solidFill>
                  <a:schemeClr val="tx2">
                    <a:lumMod val="50000"/>
                  </a:schemeClr>
                </a:solidFill>
              </a:rPr>
              <a:t>Operational Risks</a:t>
            </a:r>
          </a:p>
        </p:txBody>
      </p:sp>
      <p:sp>
        <p:nvSpPr>
          <p:cNvPr id="6" name="Text4">
            <a:extLst>
              <a:ext uri="{FF2B5EF4-FFF2-40B4-BE49-F238E27FC236}">
                <a16:creationId xmlns:a16="http://schemas.microsoft.com/office/drawing/2014/main" id="{28D7034C-8ECA-1401-DDBE-C85A51BBC1B0}"/>
              </a:ext>
            </a:extLst>
          </p:cNvPr>
          <p:cNvSpPr txBox="1"/>
          <p:nvPr/>
        </p:nvSpPr>
        <p:spPr>
          <a:xfrm>
            <a:off x="575048" y="3631332"/>
            <a:ext cx="6205321" cy="1384995"/>
          </a:xfrm>
          <a:prstGeom prst="rect">
            <a:avLst/>
          </a:prstGeom>
          <a:noFill/>
          <a:ln>
            <a:noFill/>
          </a:ln>
        </p:spPr>
        <p:txBody>
          <a:bodyPr wrap="square" rtlCol="0">
            <a:spAutoFit/>
          </a:bodyPr>
          <a:lstStyle/>
          <a:p>
            <a:r>
              <a:rPr lang="en-US" sz="2400" b="1" dirty="0">
                <a:solidFill>
                  <a:schemeClr val="tx2">
                    <a:lumMod val="50000"/>
                  </a:schemeClr>
                </a:solidFill>
              </a:rPr>
              <a:t>Environmental Variability</a:t>
            </a:r>
          </a:p>
          <a:p>
            <a:pPr marL="457200" indent="-457200">
              <a:buFont typeface="Arial" panose="020B0604020202020204" pitchFamily="34" charset="0"/>
              <a:buChar char="•"/>
            </a:pPr>
            <a:r>
              <a:rPr lang="en-US" sz="2000" dirty="0">
                <a:solidFill>
                  <a:schemeClr val="tx2">
                    <a:lumMod val="50000"/>
                  </a:schemeClr>
                </a:solidFill>
              </a:rPr>
              <a:t>Temperature, salinity, light, pH</a:t>
            </a:r>
          </a:p>
          <a:p>
            <a:pPr marL="457200" indent="-457200">
              <a:buFont typeface="Arial" panose="020B0604020202020204" pitchFamily="34" charset="0"/>
              <a:buChar char="•"/>
            </a:pPr>
            <a:r>
              <a:rPr lang="en-US" sz="2000" dirty="0">
                <a:solidFill>
                  <a:schemeClr val="tx2">
                    <a:lumMod val="50000"/>
                  </a:schemeClr>
                </a:solidFill>
              </a:rPr>
              <a:t>→ inconsistent hatching of live food</a:t>
            </a:r>
          </a:p>
          <a:p>
            <a:pPr marL="457200" indent="-457200">
              <a:buFont typeface="Arial" panose="020B0604020202020204" pitchFamily="34" charset="0"/>
              <a:buChar char="•"/>
            </a:pPr>
            <a:endParaRPr lang="en-US" sz="2000" dirty="0">
              <a:solidFill>
                <a:schemeClr val="tx2">
                  <a:lumMod val="50000"/>
                </a:schemeClr>
              </a:solidFill>
            </a:endParaRPr>
          </a:p>
        </p:txBody>
      </p:sp>
      <p:sp>
        <p:nvSpPr>
          <p:cNvPr id="9" name="Title 4">
            <a:extLst>
              <a:ext uri="{FF2B5EF4-FFF2-40B4-BE49-F238E27FC236}">
                <a16:creationId xmlns:a16="http://schemas.microsoft.com/office/drawing/2014/main" id="{00889B0E-1EAF-B072-0154-1F86F07ED771}"/>
              </a:ext>
            </a:extLst>
          </p:cNvPr>
          <p:cNvSpPr txBox="1">
            <a:spLocks/>
          </p:cNvSpPr>
          <p:nvPr/>
        </p:nvSpPr>
        <p:spPr>
          <a:xfrm>
            <a:off x="431032" y="102940"/>
            <a:ext cx="12062120" cy="92770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dirty="0">
                <a:cs typeface="Arial" panose="020B0604020202020204" pitchFamily="34" charset="0"/>
              </a:rPr>
              <a:t>Why technology matters in Artemia production</a:t>
            </a:r>
            <a:endParaRPr lang="en-BE" sz="3400" dirty="0"/>
          </a:p>
        </p:txBody>
      </p:sp>
      <p:sp>
        <p:nvSpPr>
          <p:cNvPr id="10" name="Text Placeholder 1">
            <a:extLst>
              <a:ext uri="{FF2B5EF4-FFF2-40B4-BE49-F238E27FC236}">
                <a16:creationId xmlns:a16="http://schemas.microsoft.com/office/drawing/2014/main" id="{AC63C35D-3F08-A831-83B3-3C6CE990C4A3}"/>
              </a:ext>
            </a:extLst>
          </p:cNvPr>
          <p:cNvSpPr txBox="1">
            <a:spLocks/>
          </p:cNvSpPr>
          <p:nvPr/>
        </p:nvSpPr>
        <p:spPr>
          <a:xfrm>
            <a:off x="442160" y="606996"/>
            <a:ext cx="8210549" cy="11739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solidFill>
                  <a:srgbClr val="AFBA49"/>
                </a:solidFill>
              </a:rPr>
              <a:t>Efficiency Through Protocols &amp; Innovation</a:t>
            </a:r>
            <a:endParaRPr lang="en-BE" sz="2400" dirty="0">
              <a:solidFill>
                <a:srgbClr val="AFBA49"/>
              </a:solidFill>
            </a:endParaRPr>
          </a:p>
        </p:txBody>
      </p:sp>
      <p:sp>
        <p:nvSpPr>
          <p:cNvPr id="7" name="Text Placeholder 3">
            <a:extLst>
              <a:ext uri="{FF2B5EF4-FFF2-40B4-BE49-F238E27FC236}">
                <a16:creationId xmlns:a16="http://schemas.microsoft.com/office/drawing/2014/main" id="{59D05B76-E3FD-9B4E-A1A2-45DC9D13529C}"/>
              </a:ext>
            </a:extLst>
          </p:cNvPr>
          <p:cNvSpPr txBox="1">
            <a:spLocks/>
          </p:cNvSpPr>
          <p:nvPr/>
        </p:nvSpPr>
        <p:spPr>
          <a:xfrm>
            <a:off x="7019968" y="2123115"/>
            <a:ext cx="10692983" cy="572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Effect of </a:t>
            </a:r>
            <a:r>
              <a:rPr lang="en-GB" sz="1800" dirty="0">
                <a:solidFill>
                  <a:srgbClr val="FF0000"/>
                </a:solidFill>
              </a:rPr>
              <a:t>Light </a:t>
            </a:r>
            <a:r>
              <a:rPr lang="en-GB" sz="1800" dirty="0"/>
              <a:t>on hatching kinetics and optimal recovery</a:t>
            </a:r>
          </a:p>
        </p:txBody>
      </p:sp>
      <p:pic>
        <p:nvPicPr>
          <p:cNvPr id="8" name="Picture 7">
            <a:extLst>
              <a:ext uri="{FF2B5EF4-FFF2-40B4-BE49-F238E27FC236}">
                <a16:creationId xmlns:a16="http://schemas.microsoft.com/office/drawing/2014/main" id="{4B2D4D55-74A2-029C-85D6-1FE625DC09AC}"/>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7020766" y="3357337"/>
            <a:ext cx="10842918" cy="4457392"/>
          </a:xfrm>
          <a:prstGeom prst="rect">
            <a:avLst/>
          </a:prstGeom>
        </p:spPr>
      </p:pic>
      <p:sp>
        <p:nvSpPr>
          <p:cNvPr id="11" name="Rectangle 10">
            <a:extLst>
              <a:ext uri="{FF2B5EF4-FFF2-40B4-BE49-F238E27FC236}">
                <a16:creationId xmlns:a16="http://schemas.microsoft.com/office/drawing/2014/main" id="{27712E1C-3CE4-4867-B453-40F5E98741D5}"/>
              </a:ext>
            </a:extLst>
          </p:cNvPr>
          <p:cNvSpPr/>
          <p:nvPr/>
        </p:nvSpPr>
        <p:spPr>
          <a:xfrm>
            <a:off x="14688616" y="3775348"/>
            <a:ext cx="2664296" cy="33547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BE"/>
          </a:p>
        </p:txBody>
      </p:sp>
    </p:spTree>
    <p:extLst>
      <p:ext uri="{BB962C8B-B14F-4D97-AF65-F5344CB8AC3E}">
        <p14:creationId xmlns:p14="http://schemas.microsoft.com/office/powerpoint/2010/main" val="2653194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AED90-49D2-5024-5EC4-E9FE33E877C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B4BB58D-8A68-B950-2100-325BB5D1DCAC}"/>
              </a:ext>
            </a:extLst>
          </p:cNvPr>
          <p:cNvSpPr/>
          <p:nvPr/>
        </p:nvSpPr>
        <p:spPr>
          <a:xfrm>
            <a:off x="175062" y="3937122"/>
            <a:ext cx="5896555" cy="35664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3" name="Rectangle 2">
            <a:extLst>
              <a:ext uri="{FF2B5EF4-FFF2-40B4-BE49-F238E27FC236}">
                <a16:creationId xmlns:a16="http://schemas.microsoft.com/office/drawing/2014/main" id="{E40840EC-5FB2-5FBB-C596-7E4BFD66CBBE}"/>
              </a:ext>
            </a:extLst>
          </p:cNvPr>
          <p:cNvSpPr/>
          <p:nvPr/>
        </p:nvSpPr>
        <p:spPr>
          <a:xfrm>
            <a:off x="334651" y="3447300"/>
            <a:ext cx="5896555" cy="389281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4" name="Freeform 7">
            <a:extLst>
              <a:ext uri="{FF2B5EF4-FFF2-40B4-BE49-F238E27FC236}">
                <a16:creationId xmlns:a16="http://schemas.microsoft.com/office/drawing/2014/main" id="{AA42405B-D251-CA65-75E9-BDC466E64582}"/>
              </a:ext>
            </a:extLst>
          </p:cNvPr>
          <p:cNvSpPr>
            <a:spLocks/>
          </p:cNvSpPr>
          <p:nvPr/>
        </p:nvSpPr>
        <p:spPr bwMode="auto">
          <a:xfrm>
            <a:off x="6162147" y="622298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a:p>
        </p:txBody>
      </p:sp>
      <p:sp>
        <p:nvSpPr>
          <p:cNvPr id="5" name="Text3">
            <a:extLst>
              <a:ext uri="{FF2B5EF4-FFF2-40B4-BE49-F238E27FC236}">
                <a16:creationId xmlns:a16="http://schemas.microsoft.com/office/drawing/2014/main" id="{8B40EFE0-8420-1EC8-490D-C5DB49B508C6}"/>
              </a:ext>
            </a:extLst>
          </p:cNvPr>
          <p:cNvSpPr txBox="1"/>
          <p:nvPr/>
        </p:nvSpPr>
        <p:spPr>
          <a:xfrm>
            <a:off x="947954" y="2784078"/>
            <a:ext cx="4661849" cy="646331"/>
          </a:xfrm>
          <a:prstGeom prst="rect">
            <a:avLst/>
          </a:prstGeom>
          <a:noFill/>
          <a:ln>
            <a:noFill/>
          </a:ln>
        </p:spPr>
        <p:txBody>
          <a:bodyPr wrap="square" rtlCol="0" anchor="b" anchorCtr="0">
            <a:spAutoFit/>
          </a:bodyPr>
          <a:lstStyle/>
          <a:p>
            <a:pPr algn="ctr"/>
            <a:r>
              <a:rPr lang="en-US" sz="3600" dirty="0">
                <a:solidFill>
                  <a:schemeClr val="tx2">
                    <a:lumMod val="50000"/>
                  </a:schemeClr>
                </a:solidFill>
              </a:rPr>
              <a:t>Operational Risks</a:t>
            </a:r>
          </a:p>
        </p:txBody>
      </p:sp>
      <p:sp>
        <p:nvSpPr>
          <p:cNvPr id="6" name="Text4">
            <a:extLst>
              <a:ext uri="{FF2B5EF4-FFF2-40B4-BE49-F238E27FC236}">
                <a16:creationId xmlns:a16="http://schemas.microsoft.com/office/drawing/2014/main" id="{80235BDD-2344-2998-7760-028ADFF1BD54}"/>
              </a:ext>
            </a:extLst>
          </p:cNvPr>
          <p:cNvSpPr txBox="1"/>
          <p:nvPr/>
        </p:nvSpPr>
        <p:spPr>
          <a:xfrm>
            <a:off x="575048" y="3631332"/>
            <a:ext cx="6205321" cy="2369880"/>
          </a:xfrm>
          <a:prstGeom prst="rect">
            <a:avLst/>
          </a:prstGeom>
          <a:noFill/>
          <a:ln>
            <a:noFill/>
          </a:ln>
        </p:spPr>
        <p:txBody>
          <a:bodyPr wrap="square" rtlCol="0">
            <a:spAutoFit/>
          </a:bodyPr>
          <a:lstStyle/>
          <a:p>
            <a:r>
              <a:rPr lang="en-US" sz="2400" b="1" dirty="0">
                <a:solidFill>
                  <a:schemeClr val="tx2">
                    <a:lumMod val="50000"/>
                  </a:schemeClr>
                </a:solidFill>
              </a:rPr>
              <a:t>Environmental Variability</a:t>
            </a:r>
          </a:p>
          <a:p>
            <a:pPr marL="457200" indent="-457200">
              <a:buFont typeface="Arial" panose="020B0604020202020204" pitchFamily="34" charset="0"/>
              <a:buChar char="•"/>
            </a:pPr>
            <a:r>
              <a:rPr lang="en-US" sz="2000" dirty="0">
                <a:solidFill>
                  <a:schemeClr val="tx2">
                    <a:lumMod val="50000"/>
                  </a:schemeClr>
                </a:solidFill>
              </a:rPr>
              <a:t>Temperature, salinity, light, pH</a:t>
            </a:r>
          </a:p>
          <a:p>
            <a:pPr marL="457200" indent="-457200">
              <a:buFont typeface="Arial" panose="020B0604020202020204" pitchFamily="34" charset="0"/>
              <a:buChar char="•"/>
            </a:pPr>
            <a:r>
              <a:rPr lang="en-US" sz="2000" dirty="0">
                <a:solidFill>
                  <a:schemeClr val="tx2">
                    <a:lumMod val="50000"/>
                  </a:schemeClr>
                </a:solidFill>
              </a:rPr>
              <a:t>→ inconsistent hatching of live food</a:t>
            </a:r>
          </a:p>
          <a:p>
            <a:pPr marL="457200" indent="-457200">
              <a:buFont typeface="Arial" panose="020B0604020202020204" pitchFamily="34" charset="0"/>
              <a:buChar char="•"/>
            </a:pPr>
            <a:endParaRPr lang="en-US" sz="2000" dirty="0">
              <a:solidFill>
                <a:schemeClr val="tx2">
                  <a:lumMod val="50000"/>
                </a:schemeClr>
              </a:solidFill>
            </a:endParaRPr>
          </a:p>
          <a:p>
            <a:r>
              <a:rPr lang="en-US" sz="2400" b="1" dirty="0">
                <a:solidFill>
                  <a:schemeClr val="tx2">
                    <a:lumMod val="50000"/>
                  </a:schemeClr>
                </a:solidFill>
              </a:rPr>
              <a:t>Biosecurity Risks</a:t>
            </a:r>
          </a:p>
          <a:p>
            <a:pPr marL="457200" indent="-457200">
              <a:buFont typeface="Arial" panose="020B0604020202020204" pitchFamily="34" charset="0"/>
              <a:buChar char="•"/>
            </a:pPr>
            <a:r>
              <a:rPr lang="en-US" sz="2000" dirty="0">
                <a:solidFill>
                  <a:schemeClr val="tx2">
                    <a:lumMod val="50000"/>
                  </a:schemeClr>
                </a:solidFill>
              </a:rPr>
              <a:t>Elevated Vibrio pressure</a:t>
            </a:r>
          </a:p>
          <a:p>
            <a:pPr marL="457200" indent="-457200">
              <a:buFont typeface="Arial" panose="020B0604020202020204" pitchFamily="34" charset="0"/>
              <a:buChar char="•"/>
            </a:pPr>
            <a:endParaRPr lang="en-US" sz="2000" dirty="0">
              <a:solidFill>
                <a:schemeClr val="tx2">
                  <a:lumMod val="50000"/>
                </a:schemeClr>
              </a:solidFill>
            </a:endParaRPr>
          </a:p>
        </p:txBody>
      </p:sp>
      <p:sp>
        <p:nvSpPr>
          <p:cNvPr id="9" name="Title 4">
            <a:extLst>
              <a:ext uri="{FF2B5EF4-FFF2-40B4-BE49-F238E27FC236}">
                <a16:creationId xmlns:a16="http://schemas.microsoft.com/office/drawing/2014/main" id="{F2E466BE-C05A-CA3E-82A8-F9B548B7B08E}"/>
              </a:ext>
            </a:extLst>
          </p:cNvPr>
          <p:cNvSpPr txBox="1">
            <a:spLocks/>
          </p:cNvSpPr>
          <p:nvPr/>
        </p:nvSpPr>
        <p:spPr>
          <a:xfrm>
            <a:off x="431032" y="102940"/>
            <a:ext cx="12062120" cy="92770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dirty="0">
                <a:cs typeface="Arial" panose="020B0604020202020204" pitchFamily="34" charset="0"/>
              </a:rPr>
              <a:t>Why technology matters in Artemia production</a:t>
            </a:r>
            <a:endParaRPr lang="en-BE" sz="3400" dirty="0"/>
          </a:p>
        </p:txBody>
      </p:sp>
      <p:sp>
        <p:nvSpPr>
          <p:cNvPr id="10" name="Text Placeholder 1">
            <a:extLst>
              <a:ext uri="{FF2B5EF4-FFF2-40B4-BE49-F238E27FC236}">
                <a16:creationId xmlns:a16="http://schemas.microsoft.com/office/drawing/2014/main" id="{E081979E-CECF-6467-B51E-B8A3E2C3A1B2}"/>
              </a:ext>
            </a:extLst>
          </p:cNvPr>
          <p:cNvSpPr txBox="1">
            <a:spLocks/>
          </p:cNvSpPr>
          <p:nvPr/>
        </p:nvSpPr>
        <p:spPr>
          <a:xfrm>
            <a:off x="442160" y="606996"/>
            <a:ext cx="8210549" cy="11739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solidFill>
                  <a:srgbClr val="AFBA49"/>
                </a:solidFill>
              </a:rPr>
              <a:t>Efficiency Through Protocols &amp; Innovation</a:t>
            </a:r>
            <a:endParaRPr lang="en-BE" sz="2400" dirty="0">
              <a:solidFill>
                <a:srgbClr val="AFBA49"/>
              </a:solidFill>
            </a:endParaRPr>
          </a:p>
        </p:txBody>
      </p:sp>
      <p:sp>
        <p:nvSpPr>
          <p:cNvPr id="7" name="Text Placeholder 3">
            <a:extLst>
              <a:ext uri="{FF2B5EF4-FFF2-40B4-BE49-F238E27FC236}">
                <a16:creationId xmlns:a16="http://schemas.microsoft.com/office/drawing/2014/main" id="{EFA2C5B5-E595-28EB-2D21-38EB01669BE9}"/>
              </a:ext>
            </a:extLst>
          </p:cNvPr>
          <p:cNvSpPr txBox="1">
            <a:spLocks/>
          </p:cNvSpPr>
          <p:nvPr/>
        </p:nvSpPr>
        <p:spPr>
          <a:xfrm>
            <a:off x="7019968" y="1743229"/>
            <a:ext cx="10692983" cy="95199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t>Without continuous cleaning and disinfection, microbial contamination can rapidly develop, increasing Vibrio pressure and introducing significant risks to the hatchery system. Strict hygiene management is therefore essential to protect larval health and production stability.</a:t>
            </a:r>
            <a:endParaRPr lang="en-GB" sz="1800" dirty="0"/>
          </a:p>
        </p:txBody>
      </p:sp>
      <p:sp>
        <p:nvSpPr>
          <p:cNvPr id="11" name="Rectangle 10">
            <a:extLst>
              <a:ext uri="{FF2B5EF4-FFF2-40B4-BE49-F238E27FC236}">
                <a16:creationId xmlns:a16="http://schemas.microsoft.com/office/drawing/2014/main" id="{68840D3E-A69C-51BD-8D4B-70AEF5296525}"/>
              </a:ext>
            </a:extLst>
          </p:cNvPr>
          <p:cNvSpPr/>
          <p:nvPr/>
        </p:nvSpPr>
        <p:spPr>
          <a:xfrm>
            <a:off x="14688616" y="3775348"/>
            <a:ext cx="2664296" cy="33547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BE"/>
          </a:p>
        </p:txBody>
      </p:sp>
      <p:pic>
        <p:nvPicPr>
          <p:cNvPr id="15" name="Picture 14">
            <a:extLst>
              <a:ext uri="{FF2B5EF4-FFF2-40B4-BE49-F238E27FC236}">
                <a16:creationId xmlns:a16="http://schemas.microsoft.com/office/drawing/2014/main" id="{37D53D4B-62B6-7FE4-D7C3-909BE2E2B517}"/>
              </a:ext>
            </a:extLst>
          </p:cNvPr>
          <p:cNvPicPr>
            <a:picLocks noChangeAspect="1"/>
          </p:cNvPicPr>
          <p:nvPr/>
        </p:nvPicPr>
        <p:blipFill>
          <a:blip r:embed="rId2"/>
          <a:stretch>
            <a:fillRect/>
          </a:stretch>
        </p:blipFill>
        <p:spPr>
          <a:xfrm>
            <a:off x="7019968" y="2749643"/>
            <a:ext cx="3348168" cy="6471575"/>
          </a:xfrm>
          <a:prstGeom prst="rect">
            <a:avLst/>
          </a:prstGeom>
        </p:spPr>
      </p:pic>
      <p:pic>
        <p:nvPicPr>
          <p:cNvPr id="17" name="Picture 16">
            <a:extLst>
              <a:ext uri="{FF2B5EF4-FFF2-40B4-BE49-F238E27FC236}">
                <a16:creationId xmlns:a16="http://schemas.microsoft.com/office/drawing/2014/main" id="{5EBDD071-92FD-7CF8-13C5-D91EA16360EA}"/>
              </a:ext>
            </a:extLst>
          </p:cNvPr>
          <p:cNvPicPr>
            <a:picLocks noChangeAspect="1"/>
          </p:cNvPicPr>
          <p:nvPr/>
        </p:nvPicPr>
        <p:blipFill>
          <a:blip r:embed="rId3"/>
          <a:stretch>
            <a:fillRect/>
          </a:stretch>
        </p:blipFill>
        <p:spPr>
          <a:xfrm>
            <a:off x="10546505" y="2749644"/>
            <a:ext cx="3348168" cy="6453260"/>
          </a:xfrm>
          <a:prstGeom prst="rect">
            <a:avLst/>
          </a:prstGeom>
        </p:spPr>
      </p:pic>
      <p:pic>
        <p:nvPicPr>
          <p:cNvPr id="19" name="Picture 18">
            <a:extLst>
              <a:ext uri="{FF2B5EF4-FFF2-40B4-BE49-F238E27FC236}">
                <a16:creationId xmlns:a16="http://schemas.microsoft.com/office/drawing/2014/main" id="{0CFE0020-96F8-6F86-9CB7-6374B4A0F0B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4002727" y="2860366"/>
            <a:ext cx="3528401" cy="6231815"/>
          </a:xfrm>
          <a:prstGeom prst="rect">
            <a:avLst/>
          </a:prstGeom>
        </p:spPr>
      </p:pic>
    </p:spTree>
    <p:extLst>
      <p:ext uri="{BB962C8B-B14F-4D97-AF65-F5344CB8AC3E}">
        <p14:creationId xmlns:p14="http://schemas.microsoft.com/office/powerpoint/2010/main" val="3836931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7B727-0500-C0E5-775C-937AC9744D0F}"/>
            </a:ext>
          </a:extLst>
        </p:cNvPr>
        <p:cNvGrpSpPr/>
        <p:nvPr/>
      </p:nvGrpSpPr>
      <p:grpSpPr>
        <a:xfrm>
          <a:off x="0" y="0"/>
          <a:ext cx="0" cy="0"/>
          <a:chOff x="0" y="0"/>
          <a:chExt cx="0" cy="0"/>
        </a:xfrm>
      </p:grpSpPr>
      <p:sp>
        <p:nvSpPr>
          <p:cNvPr id="31" name="TextBox 30">
            <a:extLst>
              <a:ext uri="{FF2B5EF4-FFF2-40B4-BE49-F238E27FC236}">
                <a16:creationId xmlns:a16="http://schemas.microsoft.com/office/drawing/2014/main" id="{223C5057-EDFE-CE58-D29B-F1EE36C2B87C}"/>
              </a:ext>
            </a:extLst>
          </p:cNvPr>
          <p:cNvSpPr txBox="1"/>
          <p:nvPr/>
        </p:nvSpPr>
        <p:spPr>
          <a:xfrm>
            <a:off x="11500651" y="9347459"/>
            <a:ext cx="566181" cy="523220"/>
          </a:xfrm>
          <a:prstGeom prst="rect">
            <a:avLst/>
          </a:prstGeom>
          <a:solidFill>
            <a:srgbClr val="AFBA49"/>
          </a:solidFill>
        </p:spPr>
        <p:txBody>
          <a:bodyPr wrap="none" rtlCol="0">
            <a:spAutoFit/>
          </a:bodyPr>
          <a:lstStyle/>
          <a:p>
            <a:r>
              <a:rPr lang="en-US" sz="2800" dirty="0">
                <a:solidFill>
                  <a:schemeClr val="bg1"/>
                </a:solidFill>
              </a:rPr>
              <a:t>vs</a:t>
            </a:r>
            <a:endParaRPr lang="en-BE" sz="2800" dirty="0">
              <a:solidFill>
                <a:schemeClr val="bg1"/>
              </a:solidFill>
            </a:endParaRPr>
          </a:p>
        </p:txBody>
      </p:sp>
      <p:sp>
        <p:nvSpPr>
          <p:cNvPr id="2" name="Rectangle 1">
            <a:extLst>
              <a:ext uri="{FF2B5EF4-FFF2-40B4-BE49-F238E27FC236}">
                <a16:creationId xmlns:a16="http://schemas.microsoft.com/office/drawing/2014/main" id="{F18CCE17-CE37-203B-5CDD-45F7DFF829A3}"/>
              </a:ext>
            </a:extLst>
          </p:cNvPr>
          <p:cNvSpPr/>
          <p:nvPr/>
        </p:nvSpPr>
        <p:spPr>
          <a:xfrm>
            <a:off x="175062" y="3937122"/>
            <a:ext cx="5896555" cy="35664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3" name="Rectangle 2">
            <a:extLst>
              <a:ext uri="{FF2B5EF4-FFF2-40B4-BE49-F238E27FC236}">
                <a16:creationId xmlns:a16="http://schemas.microsoft.com/office/drawing/2014/main" id="{EF99998C-2854-8F9D-30D7-DE7783E131A8}"/>
              </a:ext>
            </a:extLst>
          </p:cNvPr>
          <p:cNvSpPr/>
          <p:nvPr/>
        </p:nvSpPr>
        <p:spPr>
          <a:xfrm>
            <a:off x="334651" y="3447300"/>
            <a:ext cx="5896555" cy="389281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50" dirty="0"/>
              <a:t>         </a:t>
            </a:r>
          </a:p>
        </p:txBody>
      </p:sp>
      <p:sp>
        <p:nvSpPr>
          <p:cNvPr id="4" name="Freeform 7">
            <a:extLst>
              <a:ext uri="{FF2B5EF4-FFF2-40B4-BE49-F238E27FC236}">
                <a16:creationId xmlns:a16="http://schemas.microsoft.com/office/drawing/2014/main" id="{665761AE-E7CC-5866-393C-28C3E7E77FCF}"/>
              </a:ext>
            </a:extLst>
          </p:cNvPr>
          <p:cNvSpPr>
            <a:spLocks/>
          </p:cNvSpPr>
          <p:nvPr/>
        </p:nvSpPr>
        <p:spPr bwMode="auto">
          <a:xfrm>
            <a:off x="6162147" y="622298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a:p>
        </p:txBody>
      </p:sp>
      <p:sp>
        <p:nvSpPr>
          <p:cNvPr id="5" name="Text3">
            <a:extLst>
              <a:ext uri="{FF2B5EF4-FFF2-40B4-BE49-F238E27FC236}">
                <a16:creationId xmlns:a16="http://schemas.microsoft.com/office/drawing/2014/main" id="{D8FAA8FD-7E04-9E3B-5DA2-791CF01F83CA}"/>
              </a:ext>
            </a:extLst>
          </p:cNvPr>
          <p:cNvSpPr txBox="1"/>
          <p:nvPr/>
        </p:nvSpPr>
        <p:spPr>
          <a:xfrm>
            <a:off x="947954" y="2784078"/>
            <a:ext cx="4661849" cy="646331"/>
          </a:xfrm>
          <a:prstGeom prst="rect">
            <a:avLst/>
          </a:prstGeom>
          <a:noFill/>
          <a:ln>
            <a:noFill/>
          </a:ln>
        </p:spPr>
        <p:txBody>
          <a:bodyPr wrap="square" rtlCol="0" anchor="b" anchorCtr="0">
            <a:spAutoFit/>
          </a:bodyPr>
          <a:lstStyle/>
          <a:p>
            <a:pPr algn="ctr"/>
            <a:r>
              <a:rPr lang="en-US" sz="3600" dirty="0">
                <a:solidFill>
                  <a:schemeClr val="tx2">
                    <a:lumMod val="50000"/>
                  </a:schemeClr>
                </a:solidFill>
              </a:rPr>
              <a:t>Operational Risks</a:t>
            </a:r>
          </a:p>
        </p:txBody>
      </p:sp>
      <p:sp>
        <p:nvSpPr>
          <p:cNvPr id="6" name="Text4">
            <a:extLst>
              <a:ext uri="{FF2B5EF4-FFF2-40B4-BE49-F238E27FC236}">
                <a16:creationId xmlns:a16="http://schemas.microsoft.com/office/drawing/2014/main" id="{34F7857B-D854-8309-A2BB-476A16C1CC44}"/>
              </a:ext>
            </a:extLst>
          </p:cNvPr>
          <p:cNvSpPr txBox="1"/>
          <p:nvPr/>
        </p:nvSpPr>
        <p:spPr>
          <a:xfrm>
            <a:off x="575048" y="3631332"/>
            <a:ext cx="6205321" cy="3354765"/>
          </a:xfrm>
          <a:prstGeom prst="rect">
            <a:avLst/>
          </a:prstGeom>
          <a:noFill/>
          <a:ln>
            <a:noFill/>
          </a:ln>
        </p:spPr>
        <p:txBody>
          <a:bodyPr wrap="square" rtlCol="0">
            <a:spAutoFit/>
          </a:bodyPr>
          <a:lstStyle/>
          <a:p>
            <a:r>
              <a:rPr lang="en-US" sz="2400" b="1" dirty="0">
                <a:solidFill>
                  <a:schemeClr val="tx2">
                    <a:lumMod val="50000"/>
                  </a:schemeClr>
                </a:solidFill>
              </a:rPr>
              <a:t>Environmental Variability</a:t>
            </a:r>
          </a:p>
          <a:p>
            <a:pPr marL="457200" indent="-457200">
              <a:buFont typeface="Arial" panose="020B0604020202020204" pitchFamily="34" charset="0"/>
              <a:buChar char="•"/>
            </a:pPr>
            <a:r>
              <a:rPr lang="en-US" sz="2000" dirty="0">
                <a:solidFill>
                  <a:schemeClr val="tx2">
                    <a:lumMod val="50000"/>
                  </a:schemeClr>
                </a:solidFill>
              </a:rPr>
              <a:t>Temperature, salinity, light, pH</a:t>
            </a:r>
          </a:p>
          <a:p>
            <a:pPr marL="457200" indent="-457200">
              <a:buFont typeface="Arial" panose="020B0604020202020204" pitchFamily="34" charset="0"/>
              <a:buChar char="•"/>
            </a:pPr>
            <a:r>
              <a:rPr lang="en-US" sz="2000" dirty="0">
                <a:solidFill>
                  <a:schemeClr val="tx2">
                    <a:lumMod val="50000"/>
                  </a:schemeClr>
                </a:solidFill>
              </a:rPr>
              <a:t>→ inconsistent hatching of live food</a:t>
            </a:r>
          </a:p>
          <a:p>
            <a:pPr marL="457200" indent="-457200">
              <a:buFont typeface="Arial" panose="020B0604020202020204" pitchFamily="34" charset="0"/>
              <a:buChar char="•"/>
            </a:pPr>
            <a:endParaRPr lang="en-US" sz="2000" dirty="0">
              <a:solidFill>
                <a:schemeClr val="tx2">
                  <a:lumMod val="50000"/>
                </a:schemeClr>
              </a:solidFill>
            </a:endParaRPr>
          </a:p>
          <a:p>
            <a:r>
              <a:rPr lang="en-US" sz="2400" b="1" dirty="0">
                <a:solidFill>
                  <a:schemeClr val="tx2">
                    <a:lumMod val="50000"/>
                  </a:schemeClr>
                </a:solidFill>
              </a:rPr>
              <a:t>Biosecurity Risks</a:t>
            </a:r>
          </a:p>
          <a:p>
            <a:pPr marL="457200" indent="-457200">
              <a:buFont typeface="Arial" panose="020B0604020202020204" pitchFamily="34" charset="0"/>
              <a:buChar char="•"/>
            </a:pPr>
            <a:r>
              <a:rPr lang="en-US" sz="2000" dirty="0">
                <a:solidFill>
                  <a:schemeClr val="tx2">
                    <a:lumMod val="50000"/>
                  </a:schemeClr>
                </a:solidFill>
              </a:rPr>
              <a:t>Elevated Vibrio pressure</a:t>
            </a:r>
          </a:p>
          <a:p>
            <a:pPr marL="457200" indent="-457200">
              <a:buFont typeface="Arial" panose="020B0604020202020204" pitchFamily="34" charset="0"/>
              <a:buChar char="•"/>
            </a:pPr>
            <a:endParaRPr lang="en-US" sz="2000" dirty="0">
              <a:solidFill>
                <a:schemeClr val="tx2">
                  <a:lumMod val="50000"/>
                </a:schemeClr>
              </a:solidFill>
            </a:endParaRPr>
          </a:p>
          <a:p>
            <a:r>
              <a:rPr lang="en-US" sz="2400" b="1" dirty="0">
                <a:solidFill>
                  <a:schemeClr val="tx2">
                    <a:lumMod val="50000"/>
                  </a:schemeClr>
                </a:solidFill>
              </a:rPr>
              <a:t>Poor live food handling</a:t>
            </a:r>
          </a:p>
          <a:p>
            <a:pPr marL="457200" indent="-457200">
              <a:buFont typeface="Arial" panose="020B0604020202020204" pitchFamily="34" charset="0"/>
              <a:buChar char="•"/>
            </a:pPr>
            <a:r>
              <a:rPr lang="en-US" sz="2000" dirty="0">
                <a:solidFill>
                  <a:schemeClr val="tx2">
                    <a:lumMod val="50000"/>
                  </a:schemeClr>
                </a:solidFill>
              </a:rPr>
              <a:t>Nutritional Losses</a:t>
            </a:r>
          </a:p>
          <a:p>
            <a:pPr marL="457200" indent="-457200">
              <a:buFont typeface="Arial" panose="020B0604020202020204" pitchFamily="34" charset="0"/>
              <a:buChar char="•"/>
            </a:pPr>
            <a:r>
              <a:rPr lang="en-US" sz="2000" dirty="0">
                <a:solidFill>
                  <a:schemeClr val="tx2">
                    <a:lumMod val="50000"/>
                  </a:schemeClr>
                </a:solidFill>
              </a:rPr>
              <a:t>Loss of quality &amp; integrity</a:t>
            </a:r>
          </a:p>
        </p:txBody>
      </p:sp>
      <p:sp>
        <p:nvSpPr>
          <p:cNvPr id="9" name="Title 4">
            <a:extLst>
              <a:ext uri="{FF2B5EF4-FFF2-40B4-BE49-F238E27FC236}">
                <a16:creationId xmlns:a16="http://schemas.microsoft.com/office/drawing/2014/main" id="{DBC733ED-9AB2-B0A2-C251-EB745D047164}"/>
              </a:ext>
            </a:extLst>
          </p:cNvPr>
          <p:cNvSpPr txBox="1">
            <a:spLocks/>
          </p:cNvSpPr>
          <p:nvPr/>
        </p:nvSpPr>
        <p:spPr>
          <a:xfrm>
            <a:off x="431032" y="102940"/>
            <a:ext cx="12062120" cy="92770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dirty="0">
                <a:cs typeface="Arial" panose="020B0604020202020204" pitchFamily="34" charset="0"/>
              </a:rPr>
              <a:t>Why technology matters in Artemia production</a:t>
            </a:r>
            <a:endParaRPr lang="en-BE" sz="3400" dirty="0"/>
          </a:p>
        </p:txBody>
      </p:sp>
      <p:sp>
        <p:nvSpPr>
          <p:cNvPr id="10" name="Text Placeholder 1">
            <a:extLst>
              <a:ext uri="{FF2B5EF4-FFF2-40B4-BE49-F238E27FC236}">
                <a16:creationId xmlns:a16="http://schemas.microsoft.com/office/drawing/2014/main" id="{D227B86B-235C-421C-ADFC-718C7C8678D2}"/>
              </a:ext>
            </a:extLst>
          </p:cNvPr>
          <p:cNvSpPr txBox="1">
            <a:spLocks/>
          </p:cNvSpPr>
          <p:nvPr/>
        </p:nvSpPr>
        <p:spPr>
          <a:xfrm>
            <a:off x="442160" y="606996"/>
            <a:ext cx="8210549" cy="11739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solidFill>
                  <a:srgbClr val="AFBA49"/>
                </a:solidFill>
              </a:rPr>
              <a:t>Efficiency Through Protocols &amp; Innovation</a:t>
            </a:r>
            <a:endParaRPr lang="en-BE" sz="2400" dirty="0">
              <a:solidFill>
                <a:srgbClr val="AFBA49"/>
              </a:solidFill>
            </a:endParaRPr>
          </a:p>
        </p:txBody>
      </p:sp>
      <p:sp>
        <p:nvSpPr>
          <p:cNvPr id="7" name="Text Placeholder 3">
            <a:extLst>
              <a:ext uri="{FF2B5EF4-FFF2-40B4-BE49-F238E27FC236}">
                <a16:creationId xmlns:a16="http://schemas.microsoft.com/office/drawing/2014/main" id="{9738D5D1-CB34-F0F9-00D2-11A9535E0DDC}"/>
              </a:ext>
            </a:extLst>
          </p:cNvPr>
          <p:cNvSpPr txBox="1">
            <a:spLocks/>
          </p:cNvSpPr>
          <p:nvPr/>
        </p:nvSpPr>
        <p:spPr>
          <a:xfrm>
            <a:off x="6086365" y="1797843"/>
            <a:ext cx="10692983" cy="572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t>Respecting protocols only during production is not sufficient—strict adherence must be maintained through to the final feeding step. Inadequate handling at this stage can compromise both the quality and quantity of live feed, ultimately impacting larval performance.</a:t>
            </a:r>
            <a:endParaRPr lang="en-GB" sz="1800" dirty="0"/>
          </a:p>
        </p:txBody>
      </p:sp>
      <p:sp>
        <p:nvSpPr>
          <p:cNvPr id="11" name="Rectangle 10">
            <a:extLst>
              <a:ext uri="{FF2B5EF4-FFF2-40B4-BE49-F238E27FC236}">
                <a16:creationId xmlns:a16="http://schemas.microsoft.com/office/drawing/2014/main" id="{D78AC174-DFDF-EF14-4613-0F3FDA5C2610}"/>
              </a:ext>
            </a:extLst>
          </p:cNvPr>
          <p:cNvSpPr/>
          <p:nvPr/>
        </p:nvSpPr>
        <p:spPr>
          <a:xfrm>
            <a:off x="14688616" y="3775348"/>
            <a:ext cx="2664296" cy="33547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BE"/>
          </a:p>
        </p:txBody>
      </p:sp>
      <p:pic>
        <p:nvPicPr>
          <p:cNvPr id="8" name="Picture 1">
            <a:extLst>
              <a:ext uri="{FF2B5EF4-FFF2-40B4-BE49-F238E27FC236}">
                <a16:creationId xmlns:a16="http://schemas.microsoft.com/office/drawing/2014/main" id="{67204D55-9F72-8B3E-4830-35ECE4D83B6F}"/>
              </a:ext>
            </a:extLst>
          </p:cNvPr>
          <p:cNvPicPr>
            <a:picLocks noChangeAspect="1"/>
          </p:cNvPicPr>
          <p:nvPr/>
        </p:nvPicPr>
        <p:blipFill rotWithShape="1">
          <a:blip r:embed="rId2"/>
          <a:srcRect t="14728" r="5364" b="876"/>
          <a:stretch/>
        </p:blipFill>
        <p:spPr>
          <a:xfrm>
            <a:off x="5655468" y="2715836"/>
            <a:ext cx="12057483" cy="6219959"/>
          </a:xfrm>
          <a:prstGeom prst="rect">
            <a:avLst/>
          </a:prstGeom>
        </p:spPr>
      </p:pic>
      <p:pic>
        <p:nvPicPr>
          <p:cNvPr id="12" name="Picture 11" descr="A close up of a screen&#10;&#10;AI-generated content may be incorrect.">
            <a:extLst>
              <a:ext uri="{FF2B5EF4-FFF2-40B4-BE49-F238E27FC236}">
                <a16:creationId xmlns:a16="http://schemas.microsoft.com/office/drawing/2014/main" id="{18DE6B83-C82F-8B4B-B013-12E89B5D523A}"/>
              </a:ext>
            </a:extLst>
          </p:cNvPr>
          <p:cNvPicPr>
            <a:picLocks noChangeAspect="1"/>
          </p:cNvPicPr>
          <p:nvPr/>
        </p:nvPicPr>
        <p:blipFill>
          <a:blip r:embed="rId3" cstate="print">
            <a:extLst>
              <a:ext uri="{28A0092B-C50C-407E-A947-70E740481C1C}">
                <a14:useLocalDpi xmlns:a14="http://schemas.microsoft.com/office/drawing/2010/main" val="0"/>
              </a:ext>
            </a:extLst>
          </a:blip>
          <a:srcRect l="36603" t="32905" r="21261" b="6552"/>
          <a:stretch>
            <a:fillRect/>
          </a:stretch>
        </p:blipFill>
        <p:spPr>
          <a:xfrm>
            <a:off x="11985326" y="7265149"/>
            <a:ext cx="2847307" cy="2810928"/>
          </a:xfrm>
          <a:prstGeom prst="rect">
            <a:avLst/>
          </a:prstGeom>
        </p:spPr>
      </p:pic>
      <p:pic>
        <p:nvPicPr>
          <p:cNvPr id="30" name="Picture 29">
            <a:extLst>
              <a:ext uri="{FF2B5EF4-FFF2-40B4-BE49-F238E27FC236}">
                <a16:creationId xmlns:a16="http://schemas.microsoft.com/office/drawing/2014/main" id="{D01D02E1-0523-EACD-CEBA-997B0BAE155E}"/>
              </a:ext>
            </a:extLst>
          </p:cNvPr>
          <p:cNvPicPr>
            <a:picLocks noChangeAspect="1"/>
          </p:cNvPicPr>
          <p:nvPr/>
        </p:nvPicPr>
        <p:blipFill>
          <a:blip r:embed="rId4"/>
          <a:srcRect l="43399" t="65016" r="31778" b="-413"/>
          <a:stretch>
            <a:fillRect/>
          </a:stretch>
        </p:blipFill>
        <p:spPr>
          <a:xfrm>
            <a:off x="8704716" y="7265150"/>
            <a:ext cx="2847307" cy="2810928"/>
          </a:xfrm>
          <a:prstGeom prst="rect">
            <a:avLst/>
          </a:prstGeom>
        </p:spPr>
      </p:pic>
      <p:sp>
        <p:nvSpPr>
          <p:cNvPr id="32" name="TextBox 31">
            <a:extLst>
              <a:ext uri="{FF2B5EF4-FFF2-40B4-BE49-F238E27FC236}">
                <a16:creationId xmlns:a16="http://schemas.microsoft.com/office/drawing/2014/main" id="{809D25F1-2AEA-8F91-21A3-E4ECE776A2FA}"/>
              </a:ext>
            </a:extLst>
          </p:cNvPr>
          <p:cNvSpPr txBox="1"/>
          <p:nvPr/>
        </p:nvSpPr>
        <p:spPr>
          <a:xfrm>
            <a:off x="9230768" y="9706745"/>
            <a:ext cx="1896673" cy="369332"/>
          </a:xfrm>
          <a:prstGeom prst="rect">
            <a:avLst/>
          </a:prstGeom>
          <a:solidFill>
            <a:schemeClr val="tx2"/>
          </a:solidFill>
        </p:spPr>
        <p:txBody>
          <a:bodyPr wrap="none" rtlCol="0">
            <a:spAutoFit/>
          </a:bodyPr>
          <a:lstStyle/>
          <a:p>
            <a:r>
              <a:rPr lang="en-US" dirty="0"/>
              <a:t>Proper handling</a:t>
            </a:r>
            <a:endParaRPr lang="en-BE" dirty="0"/>
          </a:p>
        </p:txBody>
      </p:sp>
      <p:sp>
        <p:nvSpPr>
          <p:cNvPr id="33" name="TextBox 32">
            <a:extLst>
              <a:ext uri="{FF2B5EF4-FFF2-40B4-BE49-F238E27FC236}">
                <a16:creationId xmlns:a16="http://schemas.microsoft.com/office/drawing/2014/main" id="{A5BDAFE8-B007-B43B-A4E4-A419D950A9F7}"/>
              </a:ext>
            </a:extLst>
          </p:cNvPr>
          <p:cNvSpPr txBox="1"/>
          <p:nvPr/>
        </p:nvSpPr>
        <p:spPr>
          <a:xfrm>
            <a:off x="12599531" y="9710753"/>
            <a:ext cx="2037737" cy="369332"/>
          </a:xfrm>
          <a:prstGeom prst="rect">
            <a:avLst/>
          </a:prstGeom>
          <a:solidFill>
            <a:schemeClr val="tx2"/>
          </a:solidFill>
        </p:spPr>
        <p:txBody>
          <a:bodyPr wrap="none" rtlCol="0">
            <a:spAutoFit/>
          </a:bodyPr>
          <a:lstStyle/>
          <a:p>
            <a:r>
              <a:rPr lang="en-US" dirty="0"/>
              <a:t>Poor LF Handling</a:t>
            </a:r>
            <a:endParaRPr lang="en-BE" dirty="0"/>
          </a:p>
        </p:txBody>
      </p:sp>
    </p:spTree>
    <p:extLst>
      <p:ext uri="{BB962C8B-B14F-4D97-AF65-F5344CB8AC3E}">
        <p14:creationId xmlns:p14="http://schemas.microsoft.com/office/powerpoint/2010/main" val="2223116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40A10A0-BB3D-6C90-580C-BA12935CF441}"/>
              </a:ext>
            </a:extLst>
          </p:cNvPr>
          <p:cNvSpPr>
            <a:spLocks noGrp="1"/>
          </p:cNvSpPr>
          <p:nvPr>
            <p:ph type="title"/>
          </p:nvPr>
        </p:nvSpPr>
        <p:spPr>
          <a:xfrm>
            <a:off x="719064" y="377022"/>
            <a:ext cx="15773400" cy="1989137"/>
          </a:xfrm>
        </p:spPr>
        <p:txBody>
          <a:bodyPr>
            <a:normAutofit/>
          </a:bodyPr>
          <a:lstStyle/>
          <a:p>
            <a:r>
              <a:rPr lang="en-US" sz="3400" dirty="0"/>
              <a:t>From Art to Control: Lessons from Other Industries</a:t>
            </a:r>
            <a:endParaRPr lang="en-BE" sz="3400" dirty="0"/>
          </a:p>
        </p:txBody>
      </p:sp>
      <p:pic>
        <p:nvPicPr>
          <p:cNvPr id="3" name="Picture Placeholder 2">
            <a:extLst>
              <a:ext uri="{FF2B5EF4-FFF2-40B4-BE49-F238E27FC236}">
                <a16:creationId xmlns:a16="http://schemas.microsoft.com/office/drawing/2014/main" id="{5A7B2206-2FD1-E4E6-C47E-990907592C85}"/>
              </a:ext>
            </a:extLst>
          </p:cNvPr>
          <p:cNvPicPr>
            <a:picLocks noGrp="1" noChangeAspect="1"/>
          </p:cNvPicPr>
          <p:nvPr>
            <p:ph type="pic" sz="quarter" idx="4294967295"/>
          </p:nvPr>
        </p:nvPicPr>
        <p:blipFill rotWithShape="1">
          <a:blip r:embed="rId2">
            <a:extLst>
              <a:ext uri="{28A0092B-C50C-407E-A947-70E740481C1C}">
                <a14:useLocalDpi xmlns:a14="http://schemas.microsoft.com/office/drawing/2010/main" val="0"/>
              </a:ext>
            </a:extLst>
          </a:blip>
          <a:srcRect t="9713" b="9713"/>
          <a:stretch/>
        </p:blipFill>
        <p:spPr>
          <a:xfrm>
            <a:off x="10563225" y="1638300"/>
            <a:ext cx="7724775" cy="4114800"/>
          </a:xfrm>
        </p:spPr>
      </p:pic>
      <p:pic>
        <p:nvPicPr>
          <p:cNvPr id="10" name="Picture Placeholder 9">
            <a:extLst>
              <a:ext uri="{FF2B5EF4-FFF2-40B4-BE49-F238E27FC236}">
                <a16:creationId xmlns:a16="http://schemas.microsoft.com/office/drawing/2014/main" id="{367DF1F7-1586-53CB-F1C9-121E6D3ED512}"/>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t="30032" b="30032"/>
          <a:stretch/>
        </p:blipFill>
        <p:spPr>
          <a:xfrm>
            <a:off x="6453416" y="6166852"/>
            <a:ext cx="7724775" cy="4114800"/>
          </a:xfrm>
        </p:spPr>
      </p:pic>
      <p:pic>
        <p:nvPicPr>
          <p:cNvPr id="23" name="Picture Placeholder 22">
            <a:extLst>
              <a:ext uri="{FF2B5EF4-FFF2-40B4-BE49-F238E27FC236}">
                <a16:creationId xmlns:a16="http://schemas.microsoft.com/office/drawing/2014/main" id="{2E73CDE9-7372-A093-6337-73F8D224E549}"/>
              </a:ext>
            </a:extLst>
          </p:cNvPr>
          <p:cNvPicPr>
            <a:picLocks noGrp="1" noChangeAspect="1"/>
          </p:cNvPicPr>
          <p:nvPr>
            <p:ph type="pic" sz="quarter" idx="4294967295"/>
          </p:nvPr>
        </p:nvPicPr>
        <p:blipFill>
          <a:blip r:embed="rId4">
            <a:extLst>
              <a:ext uri="{28A0092B-C50C-407E-A947-70E740481C1C}">
                <a14:useLocalDpi xmlns:a14="http://schemas.microsoft.com/office/drawing/2010/main" val="0"/>
              </a:ext>
            </a:extLst>
          </a:blip>
          <a:srcRect l="16532" r="16532"/>
          <a:stretch/>
        </p:blipFill>
        <p:spPr>
          <a:xfrm>
            <a:off x="6447560" y="1638300"/>
            <a:ext cx="4114800" cy="4114800"/>
          </a:xfrm>
        </p:spPr>
      </p:pic>
      <p:pic>
        <p:nvPicPr>
          <p:cNvPr id="31" name="Picture Placeholder 30">
            <a:extLst>
              <a:ext uri="{FF2B5EF4-FFF2-40B4-BE49-F238E27FC236}">
                <a16:creationId xmlns:a16="http://schemas.microsoft.com/office/drawing/2014/main" id="{7C98787C-45DC-0EC0-1F80-E40AEC31764B}"/>
              </a:ext>
            </a:extLst>
          </p:cNvPr>
          <p:cNvPicPr>
            <a:picLocks noGrp="1" noChangeAspect="1"/>
          </p:cNvPicPr>
          <p:nvPr>
            <p:ph type="pic" sz="quarter" idx="4294967295"/>
          </p:nvPr>
        </p:nvPicPr>
        <p:blipFill>
          <a:blip r:embed="rId5">
            <a:extLst>
              <a:ext uri="{28A0092B-C50C-407E-A947-70E740481C1C}">
                <a14:useLocalDpi xmlns:a14="http://schemas.microsoft.com/office/drawing/2010/main" val="0"/>
              </a:ext>
            </a:extLst>
          </a:blip>
          <a:srcRect/>
          <a:stretch/>
        </p:blipFill>
        <p:spPr>
          <a:xfrm>
            <a:off x="14173200" y="6172200"/>
            <a:ext cx="4114800" cy="4114800"/>
          </a:xfrm>
        </p:spPr>
      </p:pic>
      <p:sp>
        <p:nvSpPr>
          <p:cNvPr id="61" name="Freeform 7">
            <a:extLst>
              <a:ext uri="{FF2B5EF4-FFF2-40B4-BE49-F238E27FC236}">
                <a16:creationId xmlns:a16="http://schemas.microsoft.com/office/drawing/2014/main" id="{79712D7A-A53F-4369-A162-C1F05A17126A}"/>
              </a:ext>
            </a:extLst>
          </p:cNvPr>
          <p:cNvSpPr>
            <a:spLocks/>
          </p:cNvSpPr>
          <p:nvPr/>
        </p:nvSpPr>
        <p:spPr bwMode="auto">
          <a:xfrm>
            <a:off x="6162146" y="642560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dirty="0">
              <a:latin typeface="Poppins" panose="00000500000000000000" pitchFamily="2" charset="0"/>
            </a:endParaRPr>
          </a:p>
        </p:txBody>
      </p:sp>
      <p:sp>
        <p:nvSpPr>
          <p:cNvPr id="2" name="TextBox 1">
            <a:extLst>
              <a:ext uri="{FF2B5EF4-FFF2-40B4-BE49-F238E27FC236}">
                <a16:creationId xmlns:a16="http://schemas.microsoft.com/office/drawing/2014/main" id="{11FADAFF-8D4A-7218-EC01-8BEE46F04924}"/>
              </a:ext>
            </a:extLst>
          </p:cNvPr>
          <p:cNvSpPr txBox="1"/>
          <p:nvPr/>
        </p:nvSpPr>
        <p:spPr>
          <a:xfrm rot="21584867">
            <a:off x="4496151" y="879586"/>
            <a:ext cx="10969758" cy="830997"/>
          </a:xfrm>
          <a:prstGeom prst="rect">
            <a:avLst/>
          </a:prstGeom>
          <a:noFill/>
          <a:ln>
            <a:noFill/>
          </a:ln>
        </p:spPr>
        <p:txBody>
          <a:bodyPr wrap="square" rtlCol="0">
            <a:spAutoFit/>
          </a:bodyPr>
          <a:lstStyle/>
          <a:p>
            <a:pPr algn="ctr"/>
            <a:endParaRPr lang="en-US" sz="4800" spc="-75" dirty="0">
              <a:ln w="44450">
                <a:noFill/>
                <a:round/>
              </a:ln>
              <a:latin typeface="+mj-lt"/>
              <a:ea typeface="Tahoma" panose="020B0604030504040204" pitchFamily="34" charset="0"/>
              <a:cs typeface="Poppins ExtraLight" panose="00000300000000000000" pitchFamily="2" charset="0"/>
            </a:endParaRPr>
          </a:p>
        </p:txBody>
      </p:sp>
      <p:sp>
        <p:nvSpPr>
          <p:cNvPr id="6" name="TextBox 5">
            <a:extLst>
              <a:ext uri="{FF2B5EF4-FFF2-40B4-BE49-F238E27FC236}">
                <a16:creationId xmlns:a16="http://schemas.microsoft.com/office/drawing/2014/main" id="{89F85E3C-9484-CE16-2D88-CCE4D72910FA}"/>
              </a:ext>
            </a:extLst>
          </p:cNvPr>
          <p:cNvSpPr txBox="1"/>
          <p:nvPr/>
        </p:nvSpPr>
        <p:spPr>
          <a:xfrm rot="21584867">
            <a:off x="529" y="5995109"/>
            <a:ext cx="6094078" cy="646331"/>
          </a:xfrm>
          <a:prstGeom prst="rect">
            <a:avLst/>
          </a:prstGeom>
          <a:noFill/>
          <a:ln>
            <a:noFill/>
          </a:ln>
        </p:spPr>
        <p:txBody>
          <a:bodyPr wrap="square" rtlCol="0">
            <a:spAutoFit/>
          </a:bodyPr>
          <a:lstStyle/>
          <a:p>
            <a:pPr algn="r"/>
            <a:r>
              <a:rPr lang="en-US" sz="3600" b="1" spc="-75" dirty="0">
                <a:ln w="44450">
                  <a:noFill/>
                  <a:round/>
                </a:ln>
                <a:solidFill>
                  <a:srgbClr val="AFBA49"/>
                </a:solidFill>
                <a:latin typeface="+mj-lt"/>
                <a:ea typeface="Tahoma" panose="020B0604030504040204" pitchFamily="34" charset="0"/>
                <a:cs typeface="Poppins ExtraLight" panose="00000300000000000000" pitchFamily="2" charset="0"/>
              </a:rPr>
              <a:t>Modern Approach</a:t>
            </a:r>
            <a:endParaRPr lang="en-US" sz="3600" spc="-75" dirty="0">
              <a:ln w="44450">
                <a:noFill/>
                <a:round/>
              </a:ln>
              <a:solidFill>
                <a:srgbClr val="AFBA49"/>
              </a:solidFill>
              <a:latin typeface="+mj-lt"/>
              <a:ea typeface="Tahoma" panose="020B0604030504040204" pitchFamily="34" charset="0"/>
              <a:cs typeface="Poppins ExtraLight" panose="00000300000000000000" pitchFamily="2" charset="0"/>
            </a:endParaRPr>
          </a:p>
        </p:txBody>
      </p:sp>
      <p:sp>
        <p:nvSpPr>
          <p:cNvPr id="8" name="TextBox 7">
            <a:extLst>
              <a:ext uri="{FF2B5EF4-FFF2-40B4-BE49-F238E27FC236}">
                <a16:creationId xmlns:a16="http://schemas.microsoft.com/office/drawing/2014/main" id="{5BE83CB3-EB31-07E8-B937-693B8F221BD9}"/>
              </a:ext>
            </a:extLst>
          </p:cNvPr>
          <p:cNvSpPr txBox="1"/>
          <p:nvPr/>
        </p:nvSpPr>
        <p:spPr>
          <a:xfrm rot="21584867">
            <a:off x="1393" y="1178468"/>
            <a:ext cx="6094078" cy="646331"/>
          </a:xfrm>
          <a:prstGeom prst="rect">
            <a:avLst/>
          </a:prstGeom>
          <a:noFill/>
          <a:ln>
            <a:noFill/>
          </a:ln>
        </p:spPr>
        <p:txBody>
          <a:bodyPr wrap="square" rtlCol="0">
            <a:spAutoFit/>
          </a:bodyPr>
          <a:lstStyle/>
          <a:p>
            <a:pPr algn="r"/>
            <a:r>
              <a:rPr lang="en-US" sz="3600" b="1" spc="-75" dirty="0">
                <a:ln w="44450">
                  <a:noFill/>
                  <a:round/>
                </a:ln>
                <a:solidFill>
                  <a:schemeClr val="tx2">
                    <a:lumMod val="50000"/>
                  </a:schemeClr>
                </a:solidFill>
                <a:latin typeface="+mj-lt"/>
                <a:ea typeface="Tahoma" panose="020B0604030504040204" pitchFamily="34" charset="0"/>
                <a:cs typeface="Poppins ExtraLight" panose="00000300000000000000" pitchFamily="2" charset="0"/>
              </a:rPr>
              <a:t>Traditional Approach</a:t>
            </a:r>
            <a:endParaRPr lang="en-US" sz="3600" spc="-75" dirty="0">
              <a:ln w="44450">
                <a:noFill/>
                <a:round/>
              </a:ln>
              <a:solidFill>
                <a:schemeClr val="tx2">
                  <a:lumMod val="50000"/>
                </a:schemeClr>
              </a:solidFill>
              <a:latin typeface="+mj-lt"/>
              <a:ea typeface="Tahoma" panose="020B0604030504040204" pitchFamily="34" charset="0"/>
              <a:cs typeface="Poppins ExtraLight" panose="00000300000000000000" pitchFamily="2" charset="0"/>
            </a:endParaRPr>
          </a:p>
        </p:txBody>
      </p:sp>
      <p:sp>
        <p:nvSpPr>
          <p:cNvPr id="11" name="TextBox 10">
            <a:extLst>
              <a:ext uri="{FF2B5EF4-FFF2-40B4-BE49-F238E27FC236}">
                <a16:creationId xmlns:a16="http://schemas.microsoft.com/office/drawing/2014/main" id="{77A6AC3D-6490-1E34-1AF8-3FD9194C1164}"/>
              </a:ext>
            </a:extLst>
          </p:cNvPr>
          <p:cNvSpPr txBox="1"/>
          <p:nvPr/>
        </p:nvSpPr>
        <p:spPr>
          <a:xfrm>
            <a:off x="838200" y="1862890"/>
            <a:ext cx="5257800" cy="3054682"/>
          </a:xfrm>
          <a:prstGeom prst="rect">
            <a:avLst/>
          </a:prstGeom>
          <a:noFill/>
          <a:ln>
            <a:noFill/>
          </a:ln>
        </p:spPr>
        <p:txBody>
          <a:bodyPr wrap="square" rtlCol="0">
            <a:spAutoFit/>
          </a:bodyPr>
          <a:lstStyle/>
          <a:p>
            <a:pPr algn="r">
              <a:lnSpc>
                <a:spcPts val="2100"/>
              </a:lnSpc>
            </a:pPr>
            <a:r>
              <a:rPr lang="en-US" dirty="0">
                <a:ln w="19050">
                  <a:noFill/>
                  <a:round/>
                </a:ln>
                <a:ea typeface="Tahoma" panose="020B0604030504040204" pitchFamily="34" charset="0"/>
                <a:cs typeface="Poppins" panose="00000500000000000000" pitchFamily="2" charset="0"/>
              </a:rPr>
              <a:t>Process driven by experience &amp; intuition</a:t>
            </a:r>
          </a:p>
          <a:p>
            <a:pPr algn="r">
              <a:lnSpc>
                <a:spcPts val="2100"/>
              </a:lnSpc>
            </a:pPr>
            <a:r>
              <a:rPr lang="en-US" dirty="0">
                <a:ln w="19050">
                  <a:noFill/>
                  <a:round/>
                </a:ln>
                <a:ea typeface="Tahoma" panose="020B0604030504040204" pitchFamily="34" charset="0"/>
                <a:cs typeface="Poppins" panose="00000500000000000000" pitchFamily="2" charset="0"/>
              </a:rPr>
              <a:t>Limited standardization</a:t>
            </a:r>
          </a:p>
          <a:p>
            <a:pPr algn="r">
              <a:lnSpc>
                <a:spcPts val="2100"/>
              </a:lnSpc>
            </a:pPr>
            <a:r>
              <a:rPr lang="en-US" dirty="0">
                <a:ln w="19050">
                  <a:noFill/>
                  <a:round/>
                </a:ln>
                <a:ea typeface="Tahoma" panose="020B0604030504040204" pitchFamily="34" charset="0"/>
                <a:cs typeface="Poppins" panose="00000500000000000000" pitchFamily="2" charset="0"/>
              </a:rPr>
              <a:t>Variable raw material usage</a:t>
            </a:r>
          </a:p>
          <a:p>
            <a:pPr algn="r">
              <a:lnSpc>
                <a:spcPts val="2100"/>
              </a:lnSpc>
            </a:pPr>
            <a:r>
              <a:rPr lang="en-US" dirty="0">
                <a:ln w="19050">
                  <a:noFill/>
                  <a:round/>
                </a:ln>
                <a:ea typeface="Tahoma" panose="020B0604030504040204" pitchFamily="34" charset="0"/>
                <a:cs typeface="Poppins" panose="00000500000000000000" pitchFamily="2" charset="0"/>
              </a:rPr>
              <a:t>Inconsistent product quality</a:t>
            </a:r>
          </a:p>
          <a:p>
            <a:pPr algn="r">
              <a:lnSpc>
                <a:spcPts val="2100"/>
              </a:lnSpc>
            </a:pPr>
            <a:r>
              <a:rPr lang="en-US" dirty="0">
                <a:ln w="19050">
                  <a:noFill/>
                  <a:round/>
                </a:ln>
                <a:ea typeface="Tahoma" panose="020B0604030504040204" pitchFamily="34" charset="0"/>
                <a:cs typeface="Poppins" panose="00000500000000000000" pitchFamily="2" charset="0"/>
              </a:rPr>
              <a:t>Reactive problem-solving</a:t>
            </a:r>
          </a:p>
          <a:p>
            <a:pPr algn="r">
              <a:lnSpc>
                <a:spcPts val="2100"/>
              </a:lnSpc>
            </a:pPr>
            <a:endParaRPr lang="en-US" sz="1800" dirty="0">
              <a:ln w="19050">
                <a:noFill/>
                <a:round/>
              </a:ln>
              <a:ea typeface="Tahoma" panose="020B0604030504040204" pitchFamily="34" charset="0"/>
              <a:cs typeface="Poppins" panose="00000500000000000000" pitchFamily="2" charset="0"/>
            </a:endParaRPr>
          </a:p>
          <a:p>
            <a:pPr algn="r">
              <a:lnSpc>
                <a:spcPts val="2100"/>
              </a:lnSpc>
            </a:pPr>
            <a:r>
              <a:rPr lang="en-US" sz="1800" b="1" dirty="0">
                <a:ln w="19050">
                  <a:noFill/>
                  <a:round/>
                </a:ln>
                <a:solidFill>
                  <a:schemeClr val="accent6">
                    <a:lumMod val="75000"/>
                  </a:schemeClr>
                </a:solidFill>
                <a:ea typeface="Tahoma" panose="020B0604030504040204" pitchFamily="34" charset="0"/>
                <a:cs typeface="Poppins" panose="00000500000000000000" pitchFamily="2" charset="0"/>
              </a:rPr>
              <a:t>Outcome</a:t>
            </a:r>
          </a:p>
          <a:p>
            <a:pPr algn="r">
              <a:lnSpc>
                <a:spcPts val="2100"/>
              </a:lnSpc>
            </a:pPr>
            <a:r>
              <a:rPr lang="en-US" dirty="0">
                <a:solidFill>
                  <a:schemeClr val="accent6">
                    <a:lumMod val="75000"/>
                  </a:schemeClr>
                </a:solidFill>
              </a:rPr>
              <a:t>“Sometimes good, sometimes bad” </a:t>
            </a:r>
          </a:p>
          <a:p>
            <a:pPr algn="r">
              <a:lnSpc>
                <a:spcPts val="2100"/>
              </a:lnSpc>
            </a:pPr>
            <a:r>
              <a:rPr lang="en-US" dirty="0">
                <a:solidFill>
                  <a:schemeClr val="accent6">
                    <a:lumMod val="75000"/>
                  </a:schemeClr>
                </a:solidFill>
              </a:rPr>
              <a:t>High variability </a:t>
            </a:r>
          </a:p>
          <a:p>
            <a:pPr algn="r">
              <a:lnSpc>
                <a:spcPts val="2100"/>
              </a:lnSpc>
            </a:pPr>
            <a:r>
              <a:rPr lang="en-US" dirty="0">
                <a:solidFill>
                  <a:schemeClr val="accent6">
                    <a:lumMod val="75000"/>
                  </a:schemeClr>
                </a:solidFill>
              </a:rPr>
              <a:t>Limited scalability</a:t>
            </a:r>
          </a:p>
          <a:p>
            <a:pPr algn="r">
              <a:lnSpc>
                <a:spcPts val="2100"/>
              </a:lnSpc>
            </a:pPr>
            <a:endParaRPr lang="en-US" sz="1800" dirty="0">
              <a:ln w="19050">
                <a:noFill/>
                <a:round/>
              </a:ln>
              <a:ea typeface="Tahoma" panose="020B0604030504040204" pitchFamily="34" charset="0"/>
              <a:cs typeface="Poppins" panose="00000500000000000000" pitchFamily="2" charset="0"/>
            </a:endParaRPr>
          </a:p>
        </p:txBody>
      </p:sp>
      <p:sp>
        <p:nvSpPr>
          <p:cNvPr id="14" name="TextBox 13">
            <a:extLst>
              <a:ext uri="{FF2B5EF4-FFF2-40B4-BE49-F238E27FC236}">
                <a16:creationId xmlns:a16="http://schemas.microsoft.com/office/drawing/2014/main" id="{D95AFC71-C8E4-AA46-15DC-3DD7B7D7B0FC}"/>
              </a:ext>
            </a:extLst>
          </p:cNvPr>
          <p:cNvSpPr txBox="1"/>
          <p:nvPr/>
        </p:nvSpPr>
        <p:spPr>
          <a:xfrm>
            <a:off x="838200" y="6743700"/>
            <a:ext cx="5257800" cy="3323987"/>
          </a:xfrm>
          <a:prstGeom prst="rect">
            <a:avLst/>
          </a:prstGeom>
          <a:noFill/>
          <a:ln>
            <a:noFill/>
          </a:ln>
        </p:spPr>
        <p:txBody>
          <a:bodyPr wrap="square" rtlCol="0">
            <a:spAutoFit/>
          </a:bodyPr>
          <a:lstStyle/>
          <a:p>
            <a:pPr algn="r">
              <a:lnSpc>
                <a:spcPts val="2100"/>
              </a:lnSpc>
            </a:pPr>
            <a:r>
              <a:rPr lang="en-US" dirty="0">
                <a:ln w="19050">
                  <a:noFill/>
                  <a:round/>
                </a:ln>
                <a:ea typeface="Tahoma" panose="020B0604030504040204" pitchFamily="34" charset="0"/>
                <a:cs typeface="Poppins" panose="00000500000000000000" pitchFamily="2" charset="0"/>
              </a:rPr>
              <a:t>Standardized procedures (SOPs)</a:t>
            </a:r>
          </a:p>
          <a:p>
            <a:pPr algn="r">
              <a:lnSpc>
                <a:spcPts val="2100"/>
              </a:lnSpc>
            </a:pPr>
            <a:r>
              <a:rPr lang="en-US" dirty="0">
                <a:ln w="19050">
                  <a:noFill/>
                  <a:round/>
                </a:ln>
                <a:ea typeface="Tahoma" panose="020B0604030504040204" pitchFamily="34" charset="0"/>
                <a:cs typeface="Poppins" panose="00000500000000000000" pitchFamily="2" charset="0"/>
              </a:rPr>
              <a:t>Strict raw material selection &amp; control</a:t>
            </a:r>
          </a:p>
          <a:p>
            <a:pPr algn="r">
              <a:lnSpc>
                <a:spcPts val="2100"/>
              </a:lnSpc>
            </a:pPr>
            <a:r>
              <a:rPr lang="en-US" dirty="0">
                <a:ln w="19050">
                  <a:noFill/>
                  <a:round/>
                </a:ln>
                <a:ea typeface="Tahoma" panose="020B0604030504040204" pitchFamily="34" charset="0"/>
                <a:cs typeface="Poppins" panose="00000500000000000000" pitchFamily="2" charset="0"/>
              </a:rPr>
              <a:t>Improved biosecurity &amp; hygiene</a:t>
            </a:r>
          </a:p>
          <a:p>
            <a:pPr algn="r">
              <a:lnSpc>
                <a:spcPts val="2100"/>
              </a:lnSpc>
            </a:pPr>
            <a:r>
              <a:rPr lang="en-US" dirty="0">
                <a:ln w="19050">
                  <a:noFill/>
                  <a:round/>
                </a:ln>
                <a:ea typeface="Tahoma" panose="020B0604030504040204" pitchFamily="34" charset="0"/>
                <a:cs typeface="Poppins" panose="00000500000000000000" pitchFamily="2" charset="0"/>
              </a:rPr>
              <a:t>Data-driven decision-making</a:t>
            </a:r>
          </a:p>
          <a:p>
            <a:pPr algn="r">
              <a:lnSpc>
                <a:spcPts val="2100"/>
              </a:lnSpc>
            </a:pPr>
            <a:r>
              <a:rPr lang="en-US" dirty="0">
                <a:ln w="19050">
                  <a:noFill/>
                  <a:round/>
                </a:ln>
                <a:ea typeface="Tahoma" panose="020B0604030504040204" pitchFamily="34" charset="0"/>
                <a:cs typeface="Poppins" panose="00000500000000000000" pitchFamily="2" charset="0"/>
              </a:rPr>
              <a:t>Process monitoring and traceability</a:t>
            </a:r>
          </a:p>
          <a:p>
            <a:pPr algn="r">
              <a:lnSpc>
                <a:spcPts val="2100"/>
              </a:lnSpc>
            </a:pPr>
            <a:endParaRPr lang="en-US" sz="1800" dirty="0">
              <a:ln w="19050">
                <a:noFill/>
                <a:round/>
              </a:ln>
              <a:ea typeface="Tahoma" panose="020B0604030504040204" pitchFamily="34" charset="0"/>
              <a:cs typeface="Poppins" panose="00000500000000000000" pitchFamily="2" charset="0"/>
            </a:endParaRPr>
          </a:p>
          <a:p>
            <a:pPr algn="r">
              <a:lnSpc>
                <a:spcPts val="2100"/>
              </a:lnSpc>
            </a:pPr>
            <a:r>
              <a:rPr lang="en-US" sz="1800" b="1" dirty="0">
                <a:ln w="19050">
                  <a:noFill/>
                  <a:round/>
                </a:ln>
                <a:solidFill>
                  <a:schemeClr val="accent2"/>
                </a:solidFill>
                <a:ea typeface="Tahoma" panose="020B0604030504040204" pitchFamily="34" charset="0"/>
                <a:cs typeface="Poppins" panose="00000500000000000000" pitchFamily="2" charset="0"/>
              </a:rPr>
              <a:t>Outcome</a:t>
            </a:r>
          </a:p>
          <a:p>
            <a:pPr algn="r">
              <a:lnSpc>
                <a:spcPts val="2100"/>
              </a:lnSpc>
            </a:pPr>
            <a:r>
              <a:rPr lang="en-US" dirty="0">
                <a:solidFill>
                  <a:schemeClr val="accent2"/>
                </a:solidFill>
              </a:rPr>
              <a:t>Consistent, high-quality product </a:t>
            </a:r>
          </a:p>
          <a:p>
            <a:pPr algn="r">
              <a:lnSpc>
                <a:spcPts val="2100"/>
              </a:lnSpc>
            </a:pPr>
            <a:r>
              <a:rPr lang="en-US" dirty="0">
                <a:solidFill>
                  <a:schemeClr val="accent2"/>
                </a:solidFill>
              </a:rPr>
              <a:t>Improved efficiency </a:t>
            </a:r>
          </a:p>
          <a:p>
            <a:pPr algn="r">
              <a:lnSpc>
                <a:spcPts val="2100"/>
              </a:lnSpc>
            </a:pPr>
            <a:r>
              <a:rPr lang="en-US" dirty="0">
                <a:solidFill>
                  <a:schemeClr val="accent2"/>
                </a:solidFill>
              </a:rPr>
              <a:t>Scalable production </a:t>
            </a:r>
          </a:p>
          <a:p>
            <a:pPr algn="r">
              <a:lnSpc>
                <a:spcPts val="2100"/>
              </a:lnSpc>
            </a:pPr>
            <a:r>
              <a:rPr lang="en-US" dirty="0">
                <a:solidFill>
                  <a:schemeClr val="accent2"/>
                </a:solidFill>
              </a:rPr>
              <a:t>Higher market success</a:t>
            </a:r>
          </a:p>
          <a:p>
            <a:pPr algn="r">
              <a:lnSpc>
                <a:spcPts val="2100"/>
              </a:lnSpc>
            </a:pPr>
            <a:endParaRPr lang="en-US" sz="1800" dirty="0">
              <a:ln w="19050">
                <a:noFill/>
                <a:round/>
              </a:ln>
              <a:ea typeface="Tahoma" panose="020B0604030504040204" pitchFamily="34" charset="0"/>
              <a:cs typeface="Poppins" panose="00000500000000000000" pitchFamily="2" charset="0"/>
            </a:endParaRPr>
          </a:p>
        </p:txBody>
      </p:sp>
      <p:pic>
        <p:nvPicPr>
          <p:cNvPr id="12" name="Picture 11">
            <a:extLst>
              <a:ext uri="{FF2B5EF4-FFF2-40B4-BE49-F238E27FC236}">
                <a16:creationId xmlns:a16="http://schemas.microsoft.com/office/drawing/2014/main" id="{8E70A364-4588-C7D1-1A99-D3FAE22777A0}"/>
              </a:ext>
            </a:extLst>
          </p:cNvPr>
          <p:cNvPicPr>
            <a:picLocks noChangeAspect="1"/>
          </p:cNvPicPr>
          <p:nvPr/>
        </p:nvPicPr>
        <p:blipFill>
          <a:blip r:embed="rId6"/>
          <a:stretch>
            <a:fillRect/>
          </a:stretch>
        </p:blipFill>
        <p:spPr>
          <a:xfrm>
            <a:off x="344026" y="1295084"/>
            <a:ext cx="6043245" cy="8701007"/>
          </a:xfrm>
          <a:prstGeom prst="rect">
            <a:avLst/>
          </a:prstGeom>
        </p:spPr>
      </p:pic>
    </p:spTree>
    <p:extLst>
      <p:ext uri="{BB962C8B-B14F-4D97-AF65-F5344CB8AC3E}">
        <p14:creationId xmlns:p14="http://schemas.microsoft.com/office/powerpoint/2010/main" val="162435671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2"/>
                                        </p:tgtEl>
                                        <p:attrNameLst>
                                          <p:attrName>style.visibility</p:attrName>
                                        </p:attrNameLst>
                                      </p:cBhvr>
                                      <p:to>
                                        <p:strVal val="hidden"/>
                                      </p:to>
                                    </p:set>
                                  </p:childTnLst>
                                </p:cTn>
                              </p:par>
                              <p:par>
                                <p:cTn id="7" presetID="14" presetClass="entr" presetSubtype="1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animEffect transition="in" filter="randombar(horizontal)">
                                      <p:cBhvr>
                                        <p:cTn id="9" dur="1000"/>
                                        <p:tgtEl>
                                          <p:spTgt spid="8"/>
                                        </p:tgtEl>
                                      </p:cBhvr>
                                    </p:animEffect>
                                  </p:childTnLst>
                                </p:cTn>
                              </p:par>
                              <p:par>
                                <p:cTn id="10" presetID="42" presetClass="entr" presetSubtype="0" fill="hold" grpId="0" nodeType="withEffect">
                                  <p:stCondLst>
                                    <p:cond delay="40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par>
                                <p:cTn id="15" presetID="1" presetClass="entr" presetSubtype="0" fill="hold" nodeType="withEffect">
                                  <p:stCondLst>
                                    <p:cond delay="20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nodeType="withEffect">
                                  <p:stCondLst>
                                    <p:cond delay="50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randombar(horizontal)">
                                      <p:cBhvr>
                                        <p:cTn id="23" dur="1000"/>
                                        <p:tgtEl>
                                          <p:spTgt spid="6"/>
                                        </p:tgtEl>
                                      </p:cBhvr>
                                    </p:animEffect>
                                  </p:childTnLst>
                                </p:cTn>
                              </p:par>
                              <p:par>
                                <p:cTn id="24" presetID="42" presetClass="entr" presetSubtype="0" fill="hold" grpId="0" nodeType="withEffect">
                                  <p:stCondLst>
                                    <p:cond delay="40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par>
                                <p:cTn id="29" presetID="1" presetClass="entr" presetSubtype="0"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nodeType="withEffect">
                                  <p:stCondLst>
                                    <p:cond delay="500"/>
                                  </p:stCondLst>
                                  <p:childTnLst>
                                    <p:set>
                                      <p:cBhvr>
                                        <p:cTn id="3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55FF5B5-B493-CFAA-FF75-D9D3FFDC54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00200" y="2054395"/>
            <a:ext cx="7955280" cy="5336725"/>
          </a:xfrm>
          <a:prstGeom prst="rect">
            <a:avLst/>
          </a:prstGeom>
        </p:spPr>
      </p:pic>
      <p:sp>
        <p:nvSpPr>
          <p:cNvPr id="6" name="Title 1">
            <a:extLst>
              <a:ext uri="{FF2B5EF4-FFF2-40B4-BE49-F238E27FC236}">
                <a16:creationId xmlns:a16="http://schemas.microsoft.com/office/drawing/2014/main" id="{2E0FB802-0669-33F1-A2E8-D39AFE5FD2AE}"/>
              </a:ext>
            </a:extLst>
          </p:cNvPr>
          <p:cNvSpPr txBox="1">
            <a:spLocks/>
          </p:cNvSpPr>
          <p:nvPr/>
        </p:nvSpPr>
        <p:spPr>
          <a:xfrm>
            <a:off x="762000" y="574067"/>
            <a:ext cx="15621000" cy="709612"/>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sz="3400" dirty="0">
                <a:latin typeface="Libre Franklin Black" pitchFamily="2" charset="0"/>
              </a:rPr>
              <a:t>Holistic Approach to live food management : </a:t>
            </a:r>
            <a:br>
              <a:rPr lang="en-US" sz="3400" dirty="0">
                <a:latin typeface="Libre Franklin Black" pitchFamily="2" charset="0"/>
              </a:rPr>
            </a:br>
            <a:r>
              <a:rPr lang="en-US" sz="3400" dirty="0">
                <a:latin typeface="Libre Franklin Black" pitchFamily="2" charset="0"/>
              </a:rPr>
              <a:t>Technology integration and sustainable practices</a:t>
            </a:r>
          </a:p>
        </p:txBody>
      </p:sp>
      <p:pic>
        <p:nvPicPr>
          <p:cNvPr id="14" name="Picture 13">
            <a:extLst>
              <a:ext uri="{FF2B5EF4-FFF2-40B4-BE49-F238E27FC236}">
                <a16:creationId xmlns:a16="http://schemas.microsoft.com/office/drawing/2014/main" id="{906582A1-B93B-23A8-3F8F-33981B74FB53}"/>
              </a:ext>
            </a:extLst>
          </p:cNvPr>
          <p:cNvPicPr>
            <a:picLocks noChangeAspect="1"/>
          </p:cNvPicPr>
          <p:nvPr/>
        </p:nvPicPr>
        <p:blipFill>
          <a:blip r:embed="rId3" cstate="print">
            <a:extLst>
              <a:ext uri="{28A0092B-C50C-407E-A947-70E740481C1C}">
                <a14:useLocalDpi xmlns:a14="http://schemas.microsoft.com/office/drawing/2010/main" val="0"/>
              </a:ext>
            </a:extLst>
          </a:blip>
          <a:srcRect l="10536" r="26246"/>
          <a:stretch>
            <a:fillRect/>
          </a:stretch>
        </p:blipFill>
        <p:spPr>
          <a:xfrm>
            <a:off x="13268418" y="2054395"/>
            <a:ext cx="5063884" cy="5340096"/>
          </a:xfrm>
          <a:prstGeom prst="rect">
            <a:avLst/>
          </a:prstGeom>
        </p:spPr>
      </p:pic>
      <p:pic>
        <p:nvPicPr>
          <p:cNvPr id="10" name="Picture 9">
            <a:extLst>
              <a:ext uri="{FF2B5EF4-FFF2-40B4-BE49-F238E27FC236}">
                <a16:creationId xmlns:a16="http://schemas.microsoft.com/office/drawing/2014/main" id="{C184585F-7179-0AB3-F783-4FADC176FA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280" y="2051024"/>
            <a:ext cx="3535680" cy="5336724"/>
          </a:xfrm>
          <a:prstGeom prst="rect">
            <a:avLst/>
          </a:prstGeom>
        </p:spPr>
      </p:pic>
      <p:pic>
        <p:nvPicPr>
          <p:cNvPr id="16" name="Picture 15">
            <a:extLst>
              <a:ext uri="{FF2B5EF4-FFF2-40B4-BE49-F238E27FC236}">
                <a16:creationId xmlns:a16="http://schemas.microsoft.com/office/drawing/2014/main" id="{68039525-53F6-3A35-742F-AE78DF9D4D04}"/>
              </a:ext>
            </a:extLst>
          </p:cNvPr>
          <p:cNvPicPr>
            <a:picLocks noChangeAspect="1"/>
          </p:cNvPicPr>
          <p:nvPr/>
        </p:nvPicPr>
        <p:blipFill>
          <a:blip r:embed="rId5" cstate="print">
            <a:extLst>
              <a:ext uri="{28A0092B-C50C-407E-A947-70E740481C1C}">
                <a14:useLocalDpi xmlns:a14="http://schemas.microsoft.com/office/drawing/2010/main" val="0"/>
              </a:ext>
            </a:extLst>
          </a:blip>
          <a:srcRect r="53358"/>
          <a:stretch>
            <a:fillRect/>
          </a:stretch>
        </p:blipFill>
        <p:spPr>
          <a:xfrm>
            <a:off x="9555480" y="2054395"/>
            <a:ext cx="3712938" cy="5340096"/>
          </a:xfrm>
          <a:prstGeom prst="rect">
            <a:avLst/>
          </a:prstGeom>
        </p:spPr>
      </p:pic>
      <p:sp>
        <p:nvSpPr>
          <p:cNvPr id="4" name="Marcador de contenido 3">
            <a:extLst>
              <a:ext uri="{FF2B5EF4-FFF2-40B4-BE49-F238E27FC236}">
                <a16:creationId xmlns:a16="http://schemas.microsoft.com/office/drawing/2014/main" id="{55FB2AD2-F5F9-D9FD-ABE6-E1433DDF0F5D}"/>
              </a:ext>
            </a:extLst>
          </p:cNvPr>
          <p:cNvSpPr>
            <a:spLocks noGrp="1"/>
          </p:cNvSpPr>
          <p:nvPr>
            <p:ph sz="half" idx="2"/>
          </p:nvPr>
        </p:nvSpPr>
        <p:spPr>
          <a:xfrm>
            <a:off x="4011" y="7250868"/>
            <a:ext cx="18288000" cy="978180"/>
          </a:xfrm>
          <a:solidFill>
            <a:schemeClr val="accent1"/>
          </a:solidFill>
          <a:ln>
            <a:noFill/>
          </a:ln>
        </p:spPr>
        <p:style>
          <a:lnRef idx="3">
            <a:schemeClr val="lt1"/>
          </a:lnRef>
          <a:fillRef idx="1">
            <a:schemeClr val="accent3"/>
          </a:fillRef>
          <a:effectRef idx="1">
            <a:schemeClr val="accent3"/>
          </a:effectRef>
          <a:fontRef idx="minor">
            <a:schemeClr val="lt1"/>
          </a:fontRef>
        </p:style>
        <p:txBody>
          <a:bodyPr anchor="ctr">
            <a:normAutofit/>
          </a:bodyPr>
          <a:lstStyle/>
          <a:p>
            <a:pPr marL="0" indent="0" algn="ctr">
              <a:buNone/>
            </a:pPr>
            <a:r>
              <a:rPr lang="es-ES" sz="3000" b="1" dirty="0"/>
              <a:t>Diagnosis – </a:t>
            </a:r>
            <a:r>
              <a:rPr lang="es-ES" sz="3000" b="1" dirty="0" err="1"/>
              <a:t>System</a:t>
            </a:r>
            <a:r>
              <a:rPr lang="es-ES" sz="3000" b="1" dirty="0"/>
              <a:t> </a:t>
            </a:r>
            <a:r>
              <a:rPr lang="es-ES" sz="3000" b="1" dirty="0" err="1"/>
              <a:t>Design</a:t>
            </a:r>
            <a:r>
              <a:rPr lang="es-ES" sz="3000" b="1" dirty="0"/>
              <a:t> – </a:t>
            </a:r>
            <a:r>
              <a:rPr lang="es-ES" sz="3000" b="1" dirty="0" err="1"/>
              <a:t>Implementation</a:t>
            </a:r>
            <a:r>
              <a:rPr lang="es-ES" sz="3000" b="1" dirty="0"/>
              <a:t> – </a:t>
            </a:r>
            <a:r>
              <a:rPr lang="es-ES" sz="3000" b="1" dirty="0" err="1"/>
              <a:t>Optimization</a:t>
            </a:r>
            <a:endParaRPr lang="es-EC" sz="3000" b="1" dirty="0"/>
          </a:p>
        </p:txBody>
      </p:sp>
    </p:spTree>
    <p:extLst>
      <p:ext uri="{BB962C8B-B14F-4D97-AF65-F5344CB8AC3E}">
        <p14:creationId xmlns:p14="http://schemas.microsoft.com/office/powerpoint/2010/main" val="2159656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F391D-5A16-C774-62CB-38BD785B8CB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0BE9F2A-8093-BF02-8E56-B3BFA64C77A6}"/>
              </a:ext>
            </a:extLst>
          </p:cNvPr>
          <p:cNvSpPr>
            <a:spLocks noGrp="1"/>
          </p:cNvSpPr>
          <p:nvPr>
            <p:ph type="title"/>
          </p:nvPr>
        </p:nvSpPr>
        <p:spPr>
          <a:xfrm>
            <a:off x="1007839" y="690314"/>
            <a:ext cx="12492037" cy="2400300"/>
          </a:xfrm>
        </p:spPr>
        <p:txBody>
          <a:bodyPr>
            <a:normAutofit/>
          </a:bodyPr>
          <a:lstStyle/>
          <a:p>
            <a:r>
              <a:rPr lang="en-US" dirty="0">
                <a:cs typeface="Arial" panose="020B0604020202020204" pitchFamily="34" charset="0"/>
              </a:rPr>
              <a:t>Why technology matters in Artemia production</a:t>
            </a:r>
            <a:endParaRPr lang="en-BE" dirty="0"/>
          </a:p>
        </p:txBody>
      </p:sp>
      <p:pic>
        <p:nvPicPr>
          <p:cNvPr id="8" name="Picture Placeholder 14">
            <a:extLst>
              <a:ext uri="{FF2B5EF4-FFF2-40B4-BE49-F238E27FC236}">
                <a16:creationId xmlns:a16="http://schemas.microsoft.com/office/drawing/2014/main" id="{26D512CF-920D-07AC-6E87-5BF967D0D70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3165" r="13165"/>
          <a:stretch/>
        </p:blipFill>
        <p:spPr>
          <a:xfrm>
            <a:off x="8021861" y="1903140"/>
            <a:ext cx="9757812" cy="7416824"/>
          </a:xfrm>
        </p:spPr>
      </p:pic>
      <p:sp>
        <p:nvSpPr>
          <p:cNvPr id="2" name="Text Placeholder 1">
            <a:extLst>
              <a:ext uri="{FF2B5EF4-FFF2-40B4-BE49-F238E27FC236}">
                <a16:creationId xmlns:a16="http://schemas.microsoft.com/office/drawing/2014/main" id="{3784C2EA-E27D-9067-F6B8-6BDBE141036F}"/>
              </a:ext>
            </a:extLst>
          </p:cNvPr>
          <p:cNvSpPr>
            <a:spLocks noGrp="1"/>
          </p:cNvSpPr>
          <p:nvPr>
            <p:ph type="body" sz="half" idx="2"/>
          </p:nvPr>
        </p:nvSpPr>
        <p:spPr>
          <a:xfrm>
            <a:off x="1007839" y="1458416"/>
            <a:ext cx="6767736" cy="864096"/>
          </a:xfrm>
        </p:spPr>
        <p:txBody>
          <a:bodyPr/>
          <a:lstStyle/>
          <a:p>
            <a:r>
              <a:rPr lang="en-US" dirty="0">
                <a:solidFill>
                  <a:schemeClr val="accent3"/>
                </a:solidFill>
              </a:rPr>
              <a:t>Efficiency through protocols &amp; innovation</a:t>
            </a:r>
            <a:endParaRPr lang="en-BE" dirty="0">
              <a:solidFill>
                <a:schemeClr val="accent3"/>
              </a:solidFill>
            </a:endParaRPr>
          </a:p>
        </p:txBody>
      </p:sp>
      <p:sp>
        <p:nvSpPr>
          <p:cNvPr id="4" name="Subtitle 3">
            <a:extLst>
              <a:ext uri="{FF2B5EF4-FFF2-40B4-BE49-F238E27FC236}">
                <a16:creationId xmlns:a16="http://schemas.microsoft.com/office/drawing/2014/main" id="{15B4D972-5C04-1767-A0CC-B73EDA8AE56B}"/>
              </a:ext>
            </a:extLst>
          </p:cNvPr>
          <p:cNvSpPr>
            <a:spLocks noGrp="1"/>
          </p:cNvSpPr>
          <p:nvPr>
            <p:ph idx="4294967295"/>
          </p:nvPr>
        </p:nvSpPr>
        <p:spPr>
          <a:xfrm>
            <a:off x="1007839" y="2191172"/>
            <a:ext cx="6838950" cy="5124450"/>
          </a:xfrm>
        </p:spPr>
        <p:txBody>
          <a:bodyPr>
            <a:normAutofit lnSpcReduction="10000"/>
          </a:bodyPr>
          <a:lstStyle/>
          <a:p>
            <a:pPr marL="0" indent="0">
              <a:lnSpc>
                <a:spcPct val="140000"/>
              </a:lnSpc>
              <a:buClr>
                <a:srgbClr val="004C6D"/>
              </a:buClr>
              <a:buNone/>
            </a:pPr>
            <a:r>
              <a:rPr lang="en-US" sz="2400" dirty="0"/>
              <a:t>The path forward</a:t>
            </a:r>
          </a:p>
          <a:p>
            <a:pPr marL="914400" lvl="1" indent="-457200">
              <a:lnSpc>
                <a:spcPct val="140000"/>
              </a:lnSpc>
              <a:spcBef>
                <a:spcPts val="1000"/>
              </a:spcBef>
              <a:buClr>
                <a:srgbClr val="004C6D"/>
              </a:buClr>
              <a:buFont typeface="+mj-lt"/>
              <a:buAutoNum type="arabicPeriod"/>
            </a:pPr>
            <a:r>
              <a:rPr lang="en-US" sz="2000" b="1" dirty="0"/>
              <a:t>Optimized Artemia rooms </a:t>
            </a:r>
            <a:r>
              <a:rPr lang="en-US" sz="2000" dirty="0"/>
              <a:t>: Creating the perfect environment for Artemia </a:t>
            </a:r>
          </a:p>
          <a:p>
            <a:pPr marL="914400" lvl="1" indent="-457200">
              <a:lnSpc>
                <a:spcPct val="140000"/>
              </a:lnSpc>
              <a:spcBef>
                <a:spcPts val="1000"/>
              </a:spcBef>
              <a:buClr>
                <a:srgbClr val="004C6D"/>
              </a:buClr>
              <a:buFont typeface="+mj-lt"/>
              <a:buAutoNum type="arabicPeriod"/>
            </a:pPr>
            <a:r>
              <a:rPr lang="en-US" sz="2000" b="1" dirty="0"/>
              <a:t>Strict protocol adherence </a:t>
            </a:r>
            <a:r>
              <a:rPr lang="en-US" sz="2000" dirty="0"/>
              <a:t>: Ensures consistent quality and biosecurity.</a:t>
            </a:r>
          </a:p>
          <a:p>
            <a:pPr marL="914400" lvl="1" indent="-457200">
              <a:lnSpc>
                <a:spcPct val="140000"/>
              </a:lnSpc>
              <a:spcBef>
                <a:spcPts val="1000"/>
              </a:spcBef>
              <a:buClr>
                <a:srgbClr val="004C6D"/>
              </a:buClr>
              <a:buFont typeface="+mj-lt"/>
              <a:buAutoNum type="arabicPeriod"/>
            </a:pPr>
            <a:r>
              <a:rPr lang="en-US" sz="2000" b="1" dirty="0"/>
              <a:t>New Technologies </a:t>
            </a:r>
            <a:r>
              <a:rPr lang="en-US" sz="2000" dirty="0"/>
              <a:t>: Improve and maximize yield, quality, consistency and reduce waste during hatching, harvesting &amp; feeding </a:t>
            </a:r>
          </a:p>
          <a:p>
            <a:pPr marL="914400" lvl="1" indent="-457200">
              <a:lnSpc>
                <a:spcPct val="140000"/>
              </a:lnSpc>
              <a:spcBef>
                <a:spcPts val="1000"/>
              </a:spcBef>
              <a:buClr>
                <a:srgbClr val="004C6D"/>
              </a:buClr>
              <a:buFont typeface="+mj-lt"/>
              <a:buAutoNum type="arabicPeriod"/>
            </a:pPr>
            <a:r>
              <a:rPr lang="en-US" sz="2000" b="1" dirty="0"/>
              <a:t>Advanced cold storage &amp; cleaning systems </a:t>
            </a:r>
            <a:r>
              <a:rPr lang="en-US" sz="2000" dirty="0"/>
              <a:t>: preserve nutritional value and reduce microbial risks.</a:t>
            </a:r>
          </a:p>
        </p:txBody>
      </p:sp>
    </p:spTree>
    <p:extLst>
      <p:ext uri="{BB962C8B-B14F-4D97-AF65-F5344CB8AC3E}">
        <p14:creationId xmlns:p14="http://schemas.microsoft.com/office/powerpoint/2010/main" val="4052326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A977A-5DFB-F9F9-0EA0-0861B0B1C5A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A3FFD4E-2F2D-46A6-925A-4BD758A4F06E}"/>
              </a:ext>
            </a:extLst>
          </p:cNvPr>
          <p:cNvSpPr>
            <a:spLocks noGrp="1"/>
          </p:cNvSpPr>
          <p:nvPr>
            <p:ph type="title"/>
          </p:nvPr>
        </p:nvSpPr>
        <p:spPr>
          <a:xfrm>
            <a:off x="1007839" y="690314"/>
            <a:ext cx="12492037" cy="2400300"/>
          </a:xfrm>
        </p:spPr>
        <p:txBody>
          <a:bodyPr>
            <a:normAutofit/>
          </a:bodyPr>
          <a:lstStyle/>
          <a:p>
            <a:r>
              <a:rPr lang="en-US" dirty="0">
                <a:cs typeface="Arial" panose="020B0604020202020204" pitchFamily="34" charset="0"/>
              </a:rPr>
              <a:t>Why technology matters in Artemia production</a:t>
            </a:r>
            <a:endParaRPr lang="en-BE" dirty="0"/>
          </a:p>
        </p:txBody>
      </p:sp>
      <p:pic>
        <p:nvPicPr>
          <p:cNvPr id="8" name="Picture Placeholder 14">
            <a:extLst>
              <a:ext uri="{FF2B5EF4-FFF2-40B4-BE49-F238E27FC236}">
                <a16:creationId xmlns:a16="http://schemas.microsoft.com/office/drawing/2014/main" id="{39B08D98-6AFE-8637-30CE-E36DEE1F8AB5}"/>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3165" r="13165"/>
          <a:stretch/>
        </p:blipFill>
        <p:spPr>
          <a:xfrm>
            <a:off x="8021861" y="1903140"/>
            <a:ext cx="9757812" cy="7416824"/>
          </a:xfrm>
        </p:spPr>
      </p:pic>
      <p:sp>
        <p:nvSpPr>
          <p:cNvPr id="2" name="Text Placeholder 1">
            <a:extLst>
              <a:ext uri="{FF2B5EF4-FFF2-40B4-BE49-F238E27FC236}">
                <a16:creationId xmlns:a16="http://schemas.microsoft.com/office/drawing/2014/main" id="{590B15FB-28F3-5116-D532-8D6F1AB0DF7C}"/>
              </a:ext>
            </a:extLst>
          </p:cNvPr>
          <p:cNvSpPr>
            <a:spLocks noGrp="1"/>
          </p:cNvSpPr>
          <p:nvPr>
            <p:ph type="body" sz="half" idx="2"/>
          </p:nvPr>
        </p:nvSpPr>
        <p:spPr>
          <a:xfrm>
            <a:off x="1007838" y="1458416"/>
            <a:ext cx="8856241" cy="864096"/>
          </a:xfrm>
        </p:spPr>
        <p:txBody>
          <a:bodyPr/>
          <a:lstStyle/>
          <a:p>
            <a:r>
              <a:rPr lang="en-US" dirty="0">
                <a:solidFill>
                  <a:schemeClr val="accent3"/>
                </a:solidFill>
              </a:rPr>
              <a:t>Creating the perfect environment for Artemia success</a:t>
            </a:r>
          </a:p>
        </p:txBody>
      </p:sp>
      <p:sp>
        <p:nvSpPr>
          <p:cNvPr id="4" name="Subtitle 3">
            <a:extLst>
              <a:ext uri="{FF2B5EF4-FFF2-40B4-BE49-F238E27FC236}">
                <a16:creationId xmlns:a16="http://schemas.microsoft.com/office/drawing/2014/main" id="{A7B66175-12A2-039E-BDAE-9506BFC2A1D2}"/>
              </a:ext>
            </a:extLst>
          </p:cNvPr>
          <p:cNvSpPr>
            <a:spLocks noGrp="1"/>
          </p:cNvSpPr>
          <p:nvPr>
            <p:ph idx="4294967295"/>
          </p:nvPr>
        </p:nvSpPr>
        <p:spPr>
          <a:xfrm>
            <a:off x="1007839" y="2191172"/>
            <a:ext cx="6838950" cy="5124450"/>
          </a:xfrm>
        </p:spPr>
        <p:txBody>
          <a:bodyPr>
            <a:normAutofit/>
          </a:bodyPr>
          <a:lstStyle/>
          <a:p>
            <a:pPr marL="0" indent="0">
              <a:lnSpc>
                <a:spcPct val="140000"/>
              </a:lnSpc>
              <a:buClr>
                <a:srgbClr val="004C6D"/>
              </a:buClr>
              <a:buNone/>
            </a:pPr>
            <a:r>
              <a:rPr lang="en-US" sz="2400" dirty="0"/>
              <a:t>Optimized Artemia rooms :</a:t>
            </a:r>
          </a:p>
          <a:p>
            <a:pPr lvl="1">
              <a:lnSpc>
                <a:spcPct val="140000"/>
              </a:lnSpc>
              <a:buClr>
                <a:srgbClr val="004C6D"/>
              </a:buClr>
              <a:buFont typeface="Wingdings" panose="05000000000000000000" pitchFamily="2" charset="2"/>
              <a:buChar char="§"/>
            </a:pPr>
            <a:r>
              <a:rPr lang="en-US" sz="2000" b="0" dirty="0"/>
              <a:t>Use of constant artificial light</a:t>
            </a:r>
          </a:p>
          <a:p>
            <a:pPr lvl="1">
              <a:lnSpc>
                <a:spcPct val="140000"/>
              </a:lnSpc>
              <a:buClr>
                <a:srgbClr val="004C6D"/>
              </a:buClr>
              <a:buFont typeface="Wingdings" panose="05000000000000000000" pitchFamily="2" charset="2"/>
              <a:buChar char="§"/>
            </a:pPr>
            <a:r>
              <a:rPr lang="en-US" sz="2000" b="0" dirty="0"/>
              <a:t>Use of a reduced number of large-volume tanks</a:t>
            </a:r>
          </a:p>
          <a:p>
            <a:pPr lvl="1">
              <a:lnSpc>
                <a:spcPct val="140000"/>
              </a:lnSpc>
              <a:buClr>
                <a:srgbClr val="004C6D"/>
              </a:buClr>
              <a:buFont typeface="Wingdings" panose="05000000000000000000" pitchFamily="2" charset="2"/>
              <a:buChar char="§"/>
            </a:pPr>
            <a:r>
              <a:rPr lang="en-US" sz="2000" b="0" dirty="0"/>
              <a:t>Use of an elevated platform to work with gravity</a:t>
            </a:r>
          </a:p>
          <a:p>
            <a:pPr lvl="1">
              <a:lnSpc>
                <a:spcPct val="140000"/>
              </a:lnSpc>
              <a:buClr>
                <a:srgbClr val="004C6D"/>
              </a:buClr>
              <a:buFont typeface="Wingdings" panose="05000000000000000000" pitchFamily="2" charset="2"/>
              <a:buChar char="§"/>
            </a:pPr>
            <a:r>
              <a:rPr lang="en-US" sz="2000" b="0" dirty="0"/>
              <a:t>Room and water tank, controlled temperature</a:t>
            </a:r>
          </a:p>
          <a:p>
            <a:pPr lvl="1">
              <a:lnSpc>
                <a:spcPct val="140000"/>
              </a:lnSpc>
              <a:buClr>
                <a:srgbClr val="004C6D"/>
              </a:buClr>
              <a:buFont typeface="Wingdings" panose="05000000000000000000" pitchFamily="2" charset="2"/>
              <a:buChar char="§"/>
            </a:pPr>
            <a:r>
              <a:rPr lang="en-US" sz="2000" b="0" dirty="0"/>
              <a:t>Water tank pH control</a:t>
            </a:r>
          </a:p>
          <a:p>
            <a:pPr lvl="1">
              <a:lnSpc>
                <a:spcPct val="140000"/>
              </a:lnSpc>
              <a:buClr>
                <a:srgbClr val="004C6D"/>
              </a:buClr>
              <a:buFont typeface="Wingdings" panose="05000000000000000000" pitchFamily="2" charset="2"/>
              <a:buChar char="§"/>
            </a:pPr>
            <a:r>
              <a:rPr lang="en-US" sz="2000" b="0" dirty="0"/>
              <a:t>Use of SEP-</a:t>
            </a:r>
            <a:r>
              <a:rPr lang="en-US" sz="2000" b="0" i="1" dirty="0"/>
              <a:t>Art®</a:t>
            </a:r>
            <a:r>
              <a:rPr lang="en-US" sz="2000" b="0" dirty="0"/>
              <a:t> technology &amp; tools</a:t>
            </a:r>
          </a:p>
        </p:txBody>
      </p:sp>
    </p:spTree>
    <p:extLst>
      <p:ext uri="{BB962C8B-B14F-4D97-AF65-F5344CB8AC3E}">
        <p14:creationId xmlns:p14="http://schemas.microsoft.com/office/powerpoint/2010/main" val="3094680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18731-68A6-B9D1-A739-0900F180FC3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68216B9-AC43-A313-5143-205CDD2559A1}"/>
              </a:ext>
            </a:extLst>
          </p:cNvPr>
          <p:cNvSpPr txBox="1"/>
          <p:nvPr/>
        </p:nvSpPr>
        <p:spPr>
          <a:xfrm>
            <a:off x="3600451" y="9463081"/>
            <a:ext cx="12910268" cy="646331"/>
          </a:xfrm>
          <a:prstGeom prst="rect">
            <a:avLst/>
          </a:prstGeom>
          <a:noFill/>
        </p:spPr>
        <p:txBody>
          <a:bodyPr wrap="square">
            <a:spAutoFit/>
          </a:bodyPr>
          <a:lstStyle/>
          <a:p>
            <a:endParaRPr lang="en-US" sz="3600" b="1" dirty="0"/>
          </a:p>
        </p:txBody>
      </p:sp>
      <p:pic>
        <p:nvPicPr>
          <p:cNvPr id="2" name="Picture 1">
            <a:extLst>
              <a:ext uri="{FF2B5EF4-FFF2-40B4-BE49-F238E27FC236}">
                <a16:creationId xmlns:a16="http://schemas.microsoft.com/office/drawing/2014/main" id="{652DC351-130C-DD13-65A4-CF56F744F738}"/>
              </a:ext>
            </a:extLst>
          </p:cNvPr>
          <p:cNvPicPr>
            <a:picLocks noGrp="1" noChangeAspect="1"/>
          </p:cNvPicPr>
          <p:nvPr isPhoto="1"/>
        </p:nvPicPr>
        <p:blipFill>
          <a:blip>
            <a:extLst>
              <a:ext uri="{96DAC541-7B7A-43D3-8B79-37D633B846F1}">
                <asvg:svgBlip xmlns:asvg="http://schemas.microsoft.com/office/drawing/2016/SVG/main" r:embed="rId3"/>
              </a:ext>
            </a:extLst>
          </a:blip>
          <a:srcRect/>
          <a:stretch/>
        </p:blipFill>
        <p:spPr>
          <a:xfrm>
            <a:off x="9696031" y="1914864"/>
            <a:ext cx="7211792" cy="7012158"/>
          </a:xfrm>
          <a:prstGeom prst="rect">
            <a:avLst/>
          </a:prstGeom>
        </p:spPr>
      </p:pic>
      <p:pic>
        <p:nvPicPr>
          <p:cNvPr id="6" name="Content Placeholder 5">
            <a:extLst>
              <a:ext uri="{FF2B5EF4-FFF2-40B4-BE49-F238E27FC236}">
                <a16:creationId xmlns:a16="http://schemas.microsoft.com/office/drawing/2014/main" id="{71B83F70-0D31-BFD0-A9FB-62FA2D027CFA}"/>
              </a:ext>
            </a:extLst>
          </p:cNvPr>
          <p:cNvPicPr>
            <a:picLocks noGrp="1" noChangeAspect="1"/>
          </p:cNvPicPr>
          <p:nvPr>
            <p:ph idx="1"/>
          </p:nvPr>
        </p:nvPicPr>
        <p:blipFill>
          <a:blip r:embed="rId4"/>
          <a:stretch>
            <a:fillRect/>
          </a:stretch>
        </p:blipFill>
        <p:spPr>
          <a:xfrm>
            <a:off x="826296" y="2002114"/>
            <a:ext cx="7661721" cy="6626063"/>
          </a:xfrm>
          <a:prstGeom prst="rect">
            <a:avLst/>
          </a:prstGeom>
        </p:spPr>
      </p:pic>
      <p:sp>
        <p:nvSpPr>
          <p:cNvPr id="10" name="Title 4">
            <a:extLst>
              <a:ext uri="{FF2B5EF4-FFF2-40B4-BE49-F238E27FC236}">
                <a16:creationId xmlns:a16="http://schemas.microsoft.com/office/drawing/2014/main" id="{7FCD6734-9D6D-270D-547C-B647D0D584D0}"/>
              </a:ext>
            </a:extLst>
          </p:cNvPr>
          <p:cNvSpPr txBox="1">
            <a:spLocks/>
          </p:cNvSpPr>
          <p:nvPr/>
        </p:nvSpPr>
        <p:spPr>
          <a:xfrm>
            <a:off x="826296" y="823920"/>
            <a:ext cx="14844234" cy="927702"/>
          </a:xfrm>
          <a:prstGeom prst="rect">
            <a:avLst/>
          </a:prstGeom>
        </p:spPr>
        <p:txBody>
          <a:bodyPr vert="horz" lIns="0" tIns="0" rIns="0" bIns="0" rtlCol="0" anchor="t">
            <a:noAutofit/>
          </a:bodyPr>
          <a:lstStyle>
            <a:lvl1pPr algn="l" defTabSz="914400" rtl="0" eaLnBrk="1" latinLnBrk="0" hangingPunct="1">
              <a:lnSpc>
                <a:spcPts val="2800"/>
              </a:lnSpc>
              <a:spcBef>
                <a:spcPct val="0"/>
              </a:spcBef>
              <a:buNone/>
              <a:defRPr sz="2400" b="1" i="0" kern="1200">
                <a:solidFill>
                  <a:schemeClr val="tx1"/>
                </a:solidFill>
                <a:latin typeface="+mj-lt"/>
                <a:ea typeface="+mj-ea"/>
                <a:cs typeface="+mj-cs"/>
              </a:defRPr>
            </a:lvl1pPr>
          </a:lstStyle>
          <a:p>
            <a:r>
              <a:rPr lang="en-US" sz="3600" dirty="0">
                <a:cs typeface="Arial" panose="020B0604020202020204" pitchFamily="34" charset="0"/>
              </a:rPr>
              <a:t>Why Technology Matters in Artemia Production</a:t>
            </a:r>
            <a:endParaRPr lang="en-BE" sz="3600" dirty="0"/>
          </a:p>
        </p:txBody>
      </p:sp>
      <p:sp>
        <p:nvSpPr>
          <p:cNvPr id="11" name="Text Placeholder 1">
            <a:extLst>
              <a:ext uri="{FF2B5EF4-FFF2-40B4-BE49-F238E27FC236}">
                <a16:creationId xmlns:a16="http://schemas.microsoft.com/office/drawing/2014/main" id="{52427B47-0EE6-309E-168E-A1BC67E58585}"/>
              </a:ext>
            </a:extLst>
          </p:cNvPr>
          <p:cNvSpPr txBox="1">
            <a:spLocks/>
          </p:cNvSpPr>
          <p:nvPr/>
        </p:nvSpPr>
        <p:spPr>
          <a:xfrm>
            <a:off x="826296" y="1340101"/>
            <a:ext cx="12783228" cy="1173956"/>
          </a:xfrm>
          <a:prstGeom prst="rect">
            <a:avLst/>
          </a:prstGeom>
        </p:spPr>
        <p:txBody>
          <a:bodyPr vert="horz" lIns="0" tIns="0" rIns="0" bIns="0" rtlCol="0">
            <a:noAutofit/>
          </a:bodyPr>
          <a:lstStyle>
            <a:lvl1pPr marL="0" indent="0" algn="l" defTabSz="914400" rtl="0" eaLnBrk="1" latinLnBrk="0" hangingPunct="1">
              <a:lnSpc>
                <a:spcPct val="100000"/>
              </a:lnSpc>
              <a:spcBef>
                <a:spcPts val="0"/>
              </a:spcBef>
              <a:spcAft>
                <a:spcPts val="800"/>
              </a:spcAft>
              <a:buFont typeface="Arial" panose="020B0604020202020204" pitchFamily="34" charset="0"/>
              <a:buNone/>
              <a:defRPr lang="en-GB" sz="1800" b="1" i="0" kern="1200" dirty="0">
                <a:solidFill>
                  <a:schemeClr val="accent3"/>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700" dirty="0"/>
              <a:t>Strict protocol adherence : Ensures consistent quality and biosecurity.</a:t>
            </a:r>
          </a:p>
        </p:txBody>
      </p:sp>
    </p:spTree>
    <p:extLst>
      <p:ext uri="{BB962C8B-B14F-4D97-AF65-F5344CB8AC3E}">
        <p14:creationId xmlns:p14="http://schemas.microsoft.com/office/powerpoint/2010/main" val="832452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DA26A0D-3929-677D-6ABA-17F167F85A7B}"/>
              </a:ext>
            </a:extLst>
          </p:cNvPr>
          <p:cNvSpPr>
            <a:spLocks noGrp="1"/>
          </p:cNvSpPr>
          <p:nvPr>
            <p:ph type="title"/>
          </p:nvPr>
        </p:nvSpPr>
        <p:spPr/>
        <p:txBody>
          <a:bodyPr>
            <a:normAutofit/>
          </a:bodyPr>
          <a:lstStyle/>
          <a:p>
            <a:r>
              <a:rPr lang="en-US" sz="3400" b="1" dirty="0"/>
              <a:t>Strict protocol adherence e</a:t>
            </a:r>
            <a:r>
              <a:rPr lang="en-US" sz="3400" dirty="0"/>
              <a:t>nsures consistent quality and biosecurity</a:t>
            </a:r>
            <a:endParaRPr lang="en-BE" sz="3400" dirty="0"/>
          </a:p>
        </p:txBody>
      </p:sp>
      <p:pic>
        <p:nvPicPr>
          <p:cNvPr id="7" name="Picture 6">
            <a:extLst>
              <a:ext uri="{FF2B5EF4-FFF2-40B4-BE49-F238E27FC236}">
                <a16:creationId xmlns:a16="http://schemas.microsoft.com/office/drawing/2014/main" id="{651C7596-9513-E528-67C3-C8876FB76D2D}"/>
              </a:ext>
            </a:extLst>
          </p:cNvPr>
          <p:cNvPicPr>
            <a:picLocks noChangeAspect="1"/>
          </p:cNvPicPr>
          <p:nvPr/>
        </p:nvPicPr>
        <p:blipFill>
          <a:blip r:embed="rId2"/>
          <a:srcRect l="-313" t="-284" r="31081" b="38197"/>
          <a:stretch>
            <a:fillRect/>
          </a:stretch>
        </p:blipFill>
        <p:spPr>
          <a:xfrm>
            <a:off x="2121080" y="1102754"/>
            <a:ext cx="8424936" cy="5675932"/>
          </a:xfrm>
          <a:prstGeom prst="rect">
            <a:avLst/>
          </a:prstGeom>
        </p:spPr>
      </p:pic>
      <p:pic>
        <p:nvPicPr>
          <p:cNvPr id="10" name="Picture 9">
            <a:extLst>
              <a:ext uri="{FF2B5EF4-FFF2-40B4-BE49-F238E27FC236}">
                <a16:creationId xmlns:a16="http://schemas.microsoft.com/office/drawing/2014/main" id="{CE7D72C5-4973-A336-6695-270B62BC7FB1}"/>
              </a:ext>
            </a:extLst>
          </p:cNvPr>
          <p:cNvPicPr>
            <a:picLocks noChangeAspect="1"/>
          </p:cNvPicPr>
          <p:nvPr/>
        </p:nvPicPr>
        <p:blipFill>
          <a:blip r:embed="rId3"/>
          <a:srcRect l="1" r="33163" b="45717"/>
          <a:stretch>
            <a:fillRect/>
          </a:stretch>
        </p:blipFill>
        <p:spPr>
          <a:xfrm>
            <a:off x="5111552" y="3659545"/>
            <a:ext cx="10117124" cy="3707696"/>
          </a:xfrm>
          <a:prstGeom prst="rect">
            <a:avLst/>
          </a:prstGeom>
        </p:spPr>
      </p:pic>
      <p:sp>
        <p:nvSpPr>
          <p:cNvPr id="2" name="Rectangle 1">
            <a:extLst>
              <a:ext uri="{FF2B5EF4-FFF2-40B4-BE49-F238E27FC236}">
                <a16:creationId xmlns:a16="http://schemas.microsoft.com/office/drawing/2014/main" id="{41648851-E641-2F3D-6B9C-00D2778718A1}"/>
              </a:ext>
            </a:extLst>
          </p:cNvPr>
          <p:cNvSpPr/>
          <p:nvPr/>
        </p:nvSpPr>
        <p:spPr>
          <a:xfrm>
            <a:off x="11448256" y="1136243"/>
            <a:ext cx="2304256" cy="4788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BE"/>
          </a:p>
        </p:txBody>
      </p:sp>
      <p:pic>
        <p:nvPicPr>
          <p:cNvPr id="8" name="Picture 7">
            <a:extLst>
              <a:ext uri="{FF2B5EF4-FFF2-40B4-BE49-F238E27FC236}">
                <a16:creationId xmlns:a16="http://schemas.microsoft.com/office/drawing/2014/main" id="{960AEB95-FC2E-2030-E44D-B7520AC94111}"/>
              </a:ext>
            </a:extLst>
          </p:cNvPr>
          <p:cNvPicPr>
            <a:picLocks noChangeAspect="1"/>
          </p:cNvPicPr>
          <p:nvPr/>
        </p:nvPicPr>
        <p:blipFill>
          <a:blip r:embed="rId4">
            <a:extLst>
              <a:ext uri="{28A0092B-C50C-407E-A947-70E740481C1C}">
                <a14:useLocalDpi xmlns:a14="http://schemas.microsoft.com/office/drawing/2010/main"/>
              </a:ext>
            </a:extLst>
          </a:blip>
          <a:srcRect l="1" r="7910" b="56911"/>
          <a:stretch>
            <a:fillRect/>
          </a:stretch>
        </p:blipFill>
        <p:spPr>
          <a:xfrm>
            <a:off x="8279904" y="5978604"/>
            <a:ext cx="8640959" cy="3939185"/>
          </a:xfrm>
          <a:prstGeom prst="rect">
            <a:avLst/>
          </a:prstGeom>
        </p:spPr>
      </p:pic>
    </p:spTree>
    <p:extLst>
      <p:ext uri="{BB962C8B-B14F-4D97-AF65-F5344CB8AC3E}">
        <p14:creationId xmlns:p14="http://schemas.microsoft.com/office/powerpoint/2010/main" val="321056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a:extLst>
              <a:ext uri="{FF2B5EF4-FFF2-40B4-BE49-F238E27FC236}">
                <a16:creationId xmlns:a16="http://schemas.microsoft.com/office/drawing/2014/main" id="{1CA721E7-920C-C4D0-1DCE-F6052FE88FBB}"/>
              </a:ext>
            </a:extLst>
          </p:cNvPr>
          <p:cNvPicPr>
            <a:picLocks noGrp="1" noChangeAspect="1"/>
          </p:cNvPicPr>
          <p:nvPr>
            <p:ph type="pic" sz="quarter" idx="15"/>
          </p:nvPr>
        </p:nvPicPr>
        <p:blipFill>
          <a:blip r:embed="rId2"/>
          <a:srcRect l="-4" t="28398" r="4" b="42606"/>
          <a:stretch>
            <a:fillRect/>
          </a:stretch>
        </p:blipFill>
        <p:spPr>
          <a:xfrm>
            <a:off x="0" y="0"/>
            <a:ext cx="18288000" cy="2982913"/>
          </a:xfrm>
          <a:prstGeom prst="rect">
            <a:avLst/>
          </a:prstGeom>
          <a:solidFill>
            <a:srgbClr val="D9D9D9"/>
          </a:solidFill>
        </p:spPr>
      </p:pic>
      <p:sp>
        <p:nvSpPr>
          <p:cNvPr id="9" name="Title 8">
            <a:extLst>
              <a:ext uri="{FF2B5EF4-FFF2-40B4-BE49-F238E27FC236}">
                <a16:creationId xmlns:a16="http://schemas.microsoft.com/office/drawing/2014/main" id="{F04E033A-90BE-7F29-DB57-91B9E6B8F7E6}"/>
              </a:ext>
            </a:extLst>
          </p:cNvPr>
          <p:cNvSpPr>
            <a:spLocks noGrp="1"/>
          </p:cNvSpPr>
          <p:nvPr>
            <p:ph type="title"/>
          </p:nvPr>
        </p:nvSpPr>
        <p:spPr>
          <a:xfrm>
            <a:off x="830137" y="616637"/>
            <a:ext cx="17102680" cy="927702"/>
          </a:xfrm>
        </p:spPr>
        <p:txBody>
          <a:bodyPr>
            <a:normAutofit fontScale="90000"/>
          </a:bodyPr>
          <a:lstStyle/>
          <a:p>
            <a:r>
              <a:rPr lang="en-US" dirty="0">
                <a:solidFill>
                  <a:schemeClr val="bg1"/>
                </a:solidFill>
              </a:rPr>
              <a:t>Embedding </a:t>
            </a:r>
            <a:r>
              <a:rPr lang="en-US" dirty="0" err="1">
                <a:solidFill>
                  <a:schemeClr val="bg1"/>
                </a:solidFill>
              </a:rPr>
              <a:t>biosecure</a:t>
            </a:r>
            <a:r>
              <a:rPr lang="en-US" dirty="0">
                <a:solidFill>
                  <a:schemeClr val="bg1"/>
                </a:solidFill>
              </a:rPr>
              <a:t>, standardized workflows directly within the hatchery environment</a:t>
            </a:r>
            <a:endParaRPr lang="en-BE" dirty="0">
              <a:solidFill>
                <a:schemeClr val="bg1"/>
              </a:solidFill>
            </a:endParaRPr>
          </a:p>
        </p:txBody>
      </p:sp>
      <p:graphicFrame>
        <p:nvGraphicFramePr>
          <p:cNvPr id="13" name="Content Placeholder 12">
            <a:extLst>
              <a:ext uri="{FF2B5EF4-FFF2-40B4-BE49-F238E27FC236}">
                <a16:creationId xmlns:a16="http://schemas.microsoft.com/office/drawing/2014/main" id="{FCB7ED07-E6B8-21E4-9E3E-ECDAFF4A955E}"/>
              </a:ext>
            </a:extLst>
          </p:cNvPr>
          <p:cNvGraphicFramePr>
            <a:graphicFrameLocks noGrp="1"/>
          </p:cNvGraphicFramePr>
          <p:nvPr>
            <p:ph idx="1"/>
            <p:extLst>
              <p:ext uri="{D42A27DB-BD31-4B8C-83A1-F6EECF244321}">
                <p14:modId xmlns:p14="http://schemas.microsoft.com/office/powerpoint/2010/main" val="2720238245"/>
              </p:ext>
            </p:extLst>
          </p:nvPr>
        </p:nvGraphicFramePr>
        <p:xfrm>
          <a:off x="827088" y="3962400"/>
          <a:ext cx="17101888" cy="5124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 Placeholder 10">
            <a:extLst>
              <a:ext uri="{FF2B5EF4-FFF2-40B4-BE49-F238E27FC236}">
                <a16:creationId xmlns:a16="http://schemas.microsoft.com/office/drawing/2014/main" id="{786730D7-236B-AE93-CB6E-95FD7C6C4851}"/>
              </a:ext>
            </a:extLst>
          </p:cNvPr>
          <p:cNvSpPr>
            <a:spLocks noGrp="1"/>
          </p:cNvSpPr>
          <p:nvPr>
            <p:ph type="body" sz="quarter" idx="14"/>
          </p:nvPr>
        </p:nvSpPr>
        <p:spPr/>
        <p:txBody>
          <a:bodyPr/>
          <a:lstStyle/>
          <a:p>
            <a:endParaRPr lang="en-BE" dirty="0"/>
          </a:p>
        </p:txBody>
      </p:sp>
    </p:spTree>
    <p:extLst>
      <p:ext uri="{BB962C8B-B14F-4D97-AF65-F5344CB8AC3E}">
        <p14:creationId xmlns:p14="http://schemas.microsoft.com/office/powerpoint/2010/main" val="800764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7094E-CCE7-68CC-0B32-B7CEEEC74DF8}"/>
            </a:ext>
          </a:extLst>
        </p:cNvPr>
        <p:cNvGrpSpPr/>
        <p:nvPr/>
      </p:nvGrpSpPr>
      <p:grpSpPr>
        <a:xfrm>
          <a:off x="0" y="0"/>
          <a:ext cx="0" cy="0"/>
          <a:chOff x="0" y="0"/>
          <a:chExt cx="0" cy="0"/>
        </a:xfrm>
      </p:grpSpPr>
      <p:sp>
        <p:nvSpPr>
          <p:cNvPr id="58" name="Rectangle 57">
            <a:extLst>
              <a:ext uri="{FF2B5EF4-FFF2-40B4-BE49-F238E27FC236}">
                <a16:creationId xmlns:a16="http://schemas.microsoft.com/office/drawing/2014/main" id="{41EB2287-3F3E-DD9D-9E61-F7C25D55C0DF}"/>
              </a:ext>
            </a:extLst>
          </p:cNvPr>
          <p:cNvSpPr/>
          <p:nvPr/>
        </p:nvSpPr>
        <p:spPr>
          <a:xfrm>
            <a:off x="14584988" y="9214266"/>
            <a:ext cx="3348552" cy="68438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sp>
        <p:nvSpPr>
          <p:cNvPr id="7" name="Content Placeholder 6">
            <a:extLst>
              <a:ext uri="{FF2B5EF4-FFF2-40B4-BE49-F238E27FC236}">
                <a16:creationId xmlns:a16="http://schemas.microsoft.com/office/drawing/2014/main" id="{3B819580-E012-352D-82F3-E1C075056B0D}"/>
              </a:ext>
            </a:extLst>
          </p:cNvPr>
          <p:cNvSpPr txBox="1">
            <a:spLocks/>
          </p:cNvSpPr>
          <p:nvPr/>
        </p:nvSpPr>
        <p:spPr>
          <a:xfrm>
            <a:off x="860571" y="1666460"/>
            <a:ext cx="9515475" cy="682710"/>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3200" b="1"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Improved Water Quality  =  Higher Quality</a:t>
            </a:r>
            <a:endParaRPr kumimoji="0" lang="en-US" sz="36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endParaRPr>
          </a:p>
        </p:txBody>
      </p:sp>
      <p:sp>
        <p:nvSpPr>
          <p:cNvPr id="2" name="Content Placeholder 6">
            <a:extLst>
              <a:ext uri="{FF2B5EF4-FFF2-40B4-BE49-F238E27FC236}">
                <a16:creationId xmlns:a16="http://schemas.microsoft.com/office/drawing/2014/main" id="{5B131165-3BBC-4E75-B880-2750F3F19D2D}"/>
              </a:ext>
            </a:extLst>
          </p:cNvPr>
          <p:cNvSpPr txBox="1">
            <a:spLocks/>
          </p:cNvSpPr>
          <p:nvPr/>
        </p:nvSpPr>
        <p:spPr>
          <a:xfrm>
            <a:off x="3880310" y="7590838"/>
            <a:ext cx="3496709" cy="1134984"/>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94BAD4"/>
                </a:solidFill>
                <a:effectLst/>
                <a:uLnTx/>
                <a:uFillTx/>
                <a:latin typeface="Libre Franklin"/>
                <a:ea typeface="+mn-ea"/>
                <a:cs typeface="+mn-cs"/>
              </a:rPr>
              <a:t>• STRATEGY 1:</a:t>
            </a:r>
          </a:p>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Cleaner Hatching, Healthier Nauplii with </a:t>
            </a:r>
          </a:p>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100" b="1" i="0" u="none" strike="noStrike" kern="1200" cap="none" spc="0" normalizeH="0" baseline="0" noProof="0" dirty="0">
                <a:ln>
                  <a:noFill/>
                </a:ln>
                <a:solidFill>
                  <a:srgbClr val="F8992D"/>
                </a:solidFill>
                <a:effectLst/>
                <a:uLnTx/>
                <a:uFillTx/>
                <a:latin typeface="Libre Franklin"/>
                <a:ea typeface="+mn-ea"/>
                <a:cs typeface="+mn-cs"/>
              </a:rPr>
              <a:t>EG SEP-Art® D-FENSE </a:t>
            </a: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Optional use of </a:t>
            </a:r>
            <a:r>
              <a:rPr kumimoji="0" lang="en-US" sz="2100" b="1" i="0" u="none" strike="noStrike" kern="1200" cap="none" spc="0" normalizeH="0" baseline="0" noProof="0" dirty="0" err="1">
                <a:ln>
                  <a:noFill/>
                </a:ln>
                <a:solidFill>
                  <a:srgbClr val="000000">
                    <a:lumMod val="85000"/>
                    <a:lumOff val="15000"/>
                  </a:srgbClr>
                </a:solidFill>
                <a:effectLst/>
                <a:uLnTx/>
                <a:uFillTx/>
                <a:latin typeface="Libre Franklin"/>
                <a:ea typeface="+mn-ea"/>
                <a:cs typeface="+mn-cs"/>
              </a:rPr>
              <a:t>Sanocare</a:t>
            </a:r>
            <a:r>
              <a:rPr kumimoji="0" lang="en-US" sz="2100" b="1"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 ACE Pro </a:t>
            </a: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during hatching</a:t>
            </a:r>
            <a:endParaRPr kumimoji="0" lang="en-US" sz="2100" b="1" i="0" u="none" strike="noStrike" kern="1200" cap="none" spc="0" normalizeH="0" baseline="0" noProof="0" dirty="0">
              <a:ln>
                <a:noFill/>
              </a:ln>
              <a:solidFill>
                <a:srgbClr val="000000">
                  <a:lumMod val="85000"/>
                  <a:lumOff val="15000"/>
                </a:srgbClr>
              </a:solidFill>
              <a:effectLst/>
              <a:uLnTx/>
              <a:uFillTx/>
              <a:latin typeface="Libre Franklin"/>
              <a:ea typeface="+mn-ea"/>
              <a:cs typeface="+mn-cs"/>
            </a:endParaRPr>
          </a:p>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srgbClr val="F8992D"/>
              </a:solidFill>
              <a:effectLst/>
              <a:uLnTx/>
              <a:uFillTx/>
              <a:latin typeface="Libre Franklin"/>
              <a:ea typeface="+mn-ea"/>
              <a:cs typeface="+mn-cs"/>
            </a:endParaRPr>
          </a:p>
        </p:txBody>
      </p:sp>
      <p:sp>
        <p:nvSpPr>
          <p:cNvPr id="16" name="Content Placeholder 6">
            <a:extLst>
              <a:ext uri="{FF2B5EF4-FFF2-40B4-BE49-F238E27FC236}">
                <a16:creationId xmlns:a16="http://schemas.microsoft.com/office/drawing/2014/main" id="{7842E6FE-D419-9BED-EA7B-CDB8C3F82BB8}"/>
              </a:ext>
            </a:extLst>
          </p:cNvPr>
          <p:cNvSpPr txBox="1">
            <a:spLocks/>
          </p:cNvSpPr>
          <p:nvPr/>
        </p:nvSpPr>
        <p:spPr>
          <a:xfrm>
            <a:off x="7339609" y="7586736"/>
            <a:ext cx="3496709" cy="1387399"/>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81B8DD"/>
                </a:solidFill>
                <a:effectLst/>
                <a:uLnTx/>
                <a:uFillTx/>
                <a:latin typeface="Libre Franklin"/>
                <a:ea typeface="+mn-ea"/>
                <a:cs typeface="+mn-cs"/>
              </a:rPr>
              <a:t>• STRATEGY 2: </a:t>
            </a:r>
          </a:p>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Enhanced Protection with </a:t>
            </a:r>
            <a:r>
              <a:rPr kumimoji="0" lang="en-US" sz="2100" b="1" i="0" u="none" strike="noStrike" kern="1200" cap="none" spc="0" normalizeH="0" baseline="0" noProof="0" dirty="0" err="1">
                <a:ln>
                  <a:noFill/>
                </a:ln>
                <a:solidFill>
                  <a:srgbClr val="000000">
                    <a:lumMod val="85000"/>
                    <a:lumOff val="15000"/>
                  </a:srgbClr>
                </a:solidFill>
                <a:effectLst/>
                <a:uLnTx/>
                <a:uFillTx/>
                <a:latin typeface="Libre Franklin"/>
                <a:ea typeface="+mn-ea"/>
                <a:cs typeface="+mn-cs"/>
              </a:rPr>
              <a:t>Sanocare</a:t>
            </a:r>
            <a:r>
              <a:rPr kumimoji="0" lang="en-US" sz="2100" b="1"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 ACE Pro</a:t>
            </a:r>
          </a:p>
        </p:txBody>
      </p:sp>
      <p:sp>
        <p:nvSpPr>
          <p:cNvPr id="19" name="Content Placeholder 6">
            <a:extLst>
              <a:ext uri="{FF2B5EF4-FFF2-40B4-BE49-F238E27FC236}">
                <a16:creationId xmlns:a16="http://schemas.microsoft.com/office/drawing/2014/main" id="{715127A3-69C4-2F91-1AC4-74FD61486DE4}"/>
              </a:ext>
            </a:extLst>
          </p:cNvPr>
          <p:cNvSpPr txBox="1">
            <a:spLocks/>
          </p:cNvSpPr>
          <p:nvPr/>
        </p:nvSpPr>
        <p:spPr>
          <a:xfrm>
            <a:off x="10849018" y="7581900"/>
            <a:ext cx="2854369" cy="1387398"/>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5B95BC"/>
                </a:solidFill>
                <a:effectLst/>
                <a:uLnTx/>
                <a:uFillTx/>
                <a:latin typeface="Libre Franklin"/>
                <a:ea typeface="+mn-ea"/>
                <a:cs typeface="+mn-cs"/>
              </a:rPr>
              <a:t>• STRATEGY 3: </a:t>
            </a:r>
          </a:p>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Complete Protocol (Including Post-Enrichment Bath Treatment)</a:t>
            </a:r>
          </a:p>
        </p:txBody>
      </p:sp>
      <p:sp>
        <p:nvSpPr>
          <p:cNvPr id="12" name="Content Placeholder 6">
            <a:extLst>
              <a:ext uri="{FF2B5EF4-FFF2-40B4-BE49-F238E27FC236}">
                <a16:creationId xmlns:a16="http://schemas.microsoft.com/office/drawing/2014/main" id="{FB8DE632-F190-8517-EDFD-2A5414F58B2E}"/>
              </a:ext>
            </a:extLst>
          </p:cNvPr>
          <p:cNvSpPr txBox="1">
            <a:spLocks/>
          </p:cNvSpPr>
          <p:nvPr/>
        </p:nvSpPr>
        <p:spPr>
          <a:xfrm>
            <a:off x="14063134" y="7591255"/>
            <a:ext cx="3870406" cy="1387398"/>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004D6D"/>
                </a:solidFill>
                <a:effectLst/>
                <a:uLnTx/>
                <a:uFillTx/>
                <a:latin typeface="Libre Franklin"/>
                <a:ea typeface="+mn-ea"/>
                <a:cs typeface="+mn-cs"/>
              </a:rPr>
              <a:t>• STRATEGY 4: </a:t>
            </a:r>
          </a:p>
          <a:p>
            <a:pPr marL="32400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Complete Protocol (Including Post-Enrichment Bath Treatment &amp; enrichment with </a:t>
            </a:r>
            <a:r>
              <a:rPr kumimoji="0" lang="en-US" sz="2100" b="0" i="1"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Bacillus</a:t>
            </a:r>
            <a:r>
              <a:rPr kumimoji="0" lang="en-US" sz="2100" b="0"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a:t>
            </a:r>
          </a:p>
        </p:txBody>
      </p:sp>
      <p:grpSp>
        <p:nvGrpSpPr>
          <p:cNvPr id="36" name="Group 35">
            <a:extLst>
              <a:ext uri="{FF2B5EF4-FFF2-40B4-BE49-F238E27FC236}">
                <a16:creationId xmlns:a16="http://schemas.microsoft.com/office/drawing/2014/main" id="{FF1F64C1-59A5-1815-768E-4116B66C4183}"/>
              </a:ext>
            </a:extLst>
          </p:cNvPr>
          <p:cNvGrpSpPr/>
          <p:nvPr/>
        </p:nvGrpSpPr>
        <p:grpSpPr>
          <a:xfrm>
            <a:off x="3611943" y="2476500"/>
            <a:ext cx="3242709" cy="4949036"/>
            <a:chOff x="3584004" y="2737165"/>
            <a:chExt cx="3242709" cy="4949036"/>
          </a:xfrm>
        </p:grpSpPr>
        <p:grpSp>
          <p:nvGrpSpPr>
            <p:cNvPr id="67" name="Group 66">
              <a:extLst>
                <a:ext uri="{FF2B5EF4-FFF2-40B4-BE49-F238E27FC236}">
                  <a16:creationId xmlns:a16="http://schemas.microsoft.com/office/drawing/2014/main" id="{5526B737-9298-2299-D464-1D6A08011A2E}"/>
                </a:ext>
              </a:extLst>
            </p:cNvPr>
            <p:cNvGrpSpPr/>
            <p:nvPr/>
          </p:nvGrpSpPr>
          <p:grpSpPr>
            <a:xfrm>
              <a:off x="4191898" y="2737165"/>
              <a:ext cx="2634815" cy="4949036"/>
              <a:chOff x="4191898" y="2737165"/>
              <a:chExt cx="2634815" cy="4949036"/>
            </a:xfrm>
          </p:grpSpPr>
          <p:grpSp>
            <p:nvGrpSpPr>
              <p:cNvPr id="26" name="Group 25">
                <a:extLst>
                  <a:ext uri="{FF2B5EF4-FFF2-40B4-BE49-F238E27FC236}">
                    <a16:creationId xmlns:a16="http://schemas.microsoft.com/office/drawing/2014/main" id="{13BF7AF7-6C25-B1D6-6E8A-6A276E96436C}"/>
                  </a:ext>
                </a:extLst>
              </p:cNvPr>
              <p:cNvGrpSpPr/>
              <p:nvPr/>
            </p:nvGrpSpPr>
            <p:grpSpPr>
              <a:xfrm>
                <a:off x="4419600" y="2737165"/>
                <a:ext cx="2259700" cy="4949036"/>
                <a:chOff x="4588854" y="3212775"/>
                <a:chExt cx="2259700" cy="4949036"/>
              </a:xfrm>
            </p:grpSpPr>
            <p:pic>
              <p:nvPicPr>
                <p:cNvPr id="24" name="Picture 23">
                  <a:extLst>
                    <a:ext uri="{FF2B5EF4-FFF2-40B4-BE49-F238E27FC236}">
                      <a16:creationId xmlns:a16="http://schemas.microsoft.com/office/drawing/2014/main" id="{22EA54EF-0B53-BDD7-67A8-2D96D41C62B0}"/>
                    </a:ext>
                  </a:extLst>
                </p:cNvPr>
                <p:cNvPicPr>
                  <a:picLocks noChangeAspect="1"/>
                </p:cNvPicPr>
                <p:nvPr/>
              </p:nvPicPr>
              <p:blipFill>
                <a:blip r:embed="rId2">
                  <a:extLst>
                    <a:ext uri="{28A0092B-C50C-407E-A947-70E740481C1C}">
                      <a14:useLocalDpi xmlns:a14="http://schemas.microsoft.com/office/drawing/2010/main" val="0"/>
                    </a:ext>
                  </a:extLst>
                </a:blip>
                <a:srcRect l="1960" t="7331" r="78126" b="56759"/>
                <a:stretch>
                  <a:fillRect/>
                </a:stretch>
              </p:blipFill>
              <p:spPr>
                <a:xfrm>
                  <a:off x="4588854" y="3212775"/>
                  <a:ext cx="2102212" cy="2558755"/>
                </a:xfrm>
                <a:prstGeom prst="rect">
                  <a:avLst/>
                </a:prstGeom>
              </p:spPr>
            </p:pic>
            <p:pic>
              <p:nvPicPr>
                <p:cNvPr id="25" name="Picture 24">
                  <a:extLst>
                    <a:ext uri="{FF2B5EF4-FFF2-40B4-BE49-F238E27FC236}">
                      <a16:creationId xmlns:a16="http://schemas.microsoft.com/office/drawing/2014/main" id="{CF7DC59C-2DE0-5BBE-39A6-47CD0494A11E}"/>
                    </a:ext>
                  </a:extLst>
                </p:cNvPr>
                <p:cNvPicPr>
                  <a:picLocks noChangeAspect="1"/>
                </p:cNvPicPr>
                <p:nvPr/>
              </p:nvPicPr>
              <p:blipFill>
                <a:blip r:embed="rId2">
                  <a:extLst>
                    <a:ext uri="{28A0092B-C50C-407E-A947-70E740481C1C}">
                      <a14:useLocalDpi xmlns:a14="http://schemas.microsoft.com/office/drawing/2010/main" val="0"/>
                    </a:ext>
                  </a:extLst>
                </a:blip>
                <a:srcRect l="21287" t="8811" r="58799" b="55279"/>
                <a:stretch>
                  <a:fillRect/>
                </a:stretch>
              </p:blipFill>
              <p:spPr>
                <a:xfrm>
                  <a:off x="4746342" y="5603056"/>
                  <a:ext cx="2102212" cy="2558755"/>
                </a:xfrm>
                <a:prstGeom prst="rect">
                  <a:avLst/>
                </a:prstGeom>
              </p:spPr>
            </p:pic>
          </p:grpSp>
          <p:sp>
            <p:nvSpPr>
              <p:cNvPr id="30" name="Rectangle: Rounded Corners 29">
                <a:extLst>
                  <a:ext uri="{FF2B5EF4-FFF2-40B4-BE49-F238E27FC236}">
                    <a16:creationId xmlns:a16="http://schemas.microsoft.com/office/drawing/2014/main" id="{9A19A909-EF04-DC84-25F8-836F772F80F2}"/>
                  </a:ext>
                </a:extLst>
              </p:cNvPr>
              <p:cNvSpPr/>
              <p:nvPr/>
            </p:nvSpPr>
            <p:spPr>
              <a:xfrm rot="5400000">
                <a:off x="3105033" y="3852193"/>
                <a:ext cx="4808546" cy="2634815"/>
              </a:xfrm>
              <a:prstGeom prst="round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Libre Franklin"/>
                  <a:ea typeface="+mn-ea"/>
                  <a:cs typeface="+mn-cs"/>
                </a:endParaRPr>
              </a:p>
            </p:txBody>
          </p:sp>
        </p:grpSp>
        <p:sp>
          <p:nvSpPr>
            <p:cNvPr id="47" name="Arrow: Right 46">
              <a:extLst>
                <a:ext uri="{FF2B5EF4-FFF2-40B4-BE49-F238E27FC236}">
                  <a16:creationId xmlns:a16="http://schemas.microsoft.com/office/drawing/2014/main" id="{03F8C8BE-D998-CC1E-4BB2-83F57BD4AB84}"/>
                </a:ext>
              </a:extLst>
            </p:cNvPr>
            <p:cNvSpPr/>
            <p:nvPr/>
          </p:nvSpPr>
          <p:spPr>
            <a:xfrm>
              <a:off x="3584004" y="4936443"/>
              <a:ext cx="852459" cy="359476"/>
            </a:xfrm>
            <a:prstGeom prst="rightArrow">
              <a:avLst/>
            </a:prstGeom>
            <a:solidFill>
              <a:srgbClr val="539E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grpSp>
      <p:grpSp>
        <p:nvGrpSpPr>
          <p:cNvPr id="35" name="Group 34">
            <a:extLst>
              <a:ext uri="{FF2B5EF4-FFF2-40B4-BE49-F238E27FC236}">
                <a16:creationId xmlns:a16="http://schemas.microsoft.com/office/drawing/2014/main" id="{E2358620-29EB-BF70-8E73-0B84DBB596A3}"/>
              </a:ext>
            </a:extLst>
          </p:cNvPr>
          <p:cNvGrpSpPr/>
          <p:nvPr/>
        </p:nvGrpSpPr>
        <p:grpSpPr>
          <a:xfrm>
            <a:off x="6986741" y="2492487"/>
            <a:ext cx="3484696" cy="4820722"/>
            <a:chOff x="6891349" y="2753152"/>
            <a:chExt cx="3484696" cy="4820722"/>
          </a:xfrm>
        </p:grpSpPr>
        <p:grpSp>
          <p:nvGrpSpPr>
            <p:cNvPr id="33" name="Group 32">
              <a:extLst>
                <a:ext uri="{FF2B5EF4-FFF2-40B4-BE49-F238E27FC236}">
                  <a16:creationId xmlns:a16="http://schemas.microsoft.com/office/drawing/2014/main" id="{C533F1F8-E1B9-D7FB-20EA-623A2D9A1949}"/>
                </a:ext>
              </a:extLst>
            </p:cNvPr>
            <p:cNvGrpSpPr/>
            <p:nvPr/>
          </p:nvGrpSpPr>
          <p:grpSpPr>
            <a:xfrm>
              <a:off x="7683581" y="2753152"/>
              <a:ext cx="2548710" cy="4666516"/>
              <a:chOff x="7683581" y="2753152"/>
              <a:chExt cx="2548710" cy="4666516"/>
            </a:xfrm>
          </p:grpSpPr>
          <p:pic>
            <p:nvPicPr>
              <p:cNvPr id="46" name="Picture 45">
                <a:extLst>
                  <a:ext uri="{FF2B5EF4-FFF2-40B4-BE49-F238E27FC236}">
                    <a16:creationId xmlns:a16="http://schemas.microsoft.com/office/drawing/2014/main" id="{C5767507-D434-D047-69C7-235FD06AB8A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22897" t="5186" r="61616" b="58648"/>
              <a:stretch>
                <a:fillRect/>
              </a:stretch>
            </p:blipFill>
            <p:spPr>
              <a:xfrm>
                <a:off x="7936062" y="4938301"/>
                <a:ext cx="1574326" cy="2481367"/>
              </a:xfrm>
              <a:prstGeom prst="rect">
                <a:avLst/>
              </a:prstGeom>
            </p:spPr>
          </p:pic>
          <p:grpSp>
            <p:nvGrpSpPr>
              <p:cNvPr id="32" name="Group 31">
                <a:extLst>
                  <a:ext uri="{FF2B5EF4-FFF2-40B4-BE49-F238E27FC236}">
                    <a16:creationId xmlns:a16="http://schemas.microsoft.com/office/drawing/2014/main" id="{9BD706D2-757A-F2FE-DCF8-9133BEBCBFEC}"/>
                  </a:ext>
                </a:extLst>
              </p:cNvPr>
              <p:cNvGrpSpPr/>
              <p:nvPr/>
            </p:nvGrpSpPr>
            <p:grpSpPr>
              <a:xfrm>
                <a:off x="7683581" y="2753152"/>
                <a:ext cx="2548710" cy="2371876"/>
                <a:chOff x="7683581" y="2753152"/>
                <a:chExt cx="2548710" cy="2371876"/>
              </a:xfrm>
            </p:grpSpPr>
            <p:pic>
              <p:nvPicPr>
                <p:cNvPr id="22" name="Picture 21">
                  <a:extLst>
                    <a:ext uri="{FF2B5EF4-FFF2-40B4-BE49-F238E27FC236}">
                      <a16:creationId xmlns:a16="http://schemas.microsoft.com/office/drawing/2014/main" id="{9BF53B7C-4D20-7FE5-EE57-05D2FFCEFA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83581" y="2753152"/>
                  <a:ext cx="2362116" cy="2371876"/>
                </a:xfrm>
                <a:prstGeom prst="rect">
                  <a:avLst/>
                </a:prstGeom>
              </p:spPr>
            </p:pic>
            <p:pic>
              <p:nvPicPr>
                <p:cNvPr id="4" name="Picture 3">
                  <a:extLst>
                    <a:ext uri="{FF2B5EF4-FFF2-40B4-BE49-F238E27FC236}">
                      <a16:creationId xmlns:a16="http://schemas.microsoft.com/office/drawing/2014/main" id="{8386DA29-B06B-D84B-0332-CC7829A8448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279183" y="3983286"/>
                  <a:ext cx="953108" cy="855414"/>
                </a:xfrm>
                <a:prstGeom prst="rect">
                  <a:avLst/>
                </a:prstGeom>
              </p:spPr>
            </p:pic>
          </p:grpSp>
        </p:grpSp>
        <p:sp>
          <p:nvSpPr>
            <p:cNvPr id="31" name="Rectangle: Rounded Corners 30">
              <a:extLst>
                <a:ext uri="{FF2B5EF4-FFF2-40B4-BE49-F238E27FC236}">
                  <a16:creationId xmlns:a16="http://schemas.microsoft.com/office/drawing/2014/main" id="{B5EBC667-168F-8159-6649-1C10A99CD4CB}"/>
                </a:ext>
              </a:extLst>
            </p:cNvPr>
            <p:cNvSpPr/>
            <p:nvPr/>
          </p:nvSpPr>
          <p:spPr>
            <a:xfrm rot="5400000">
              <a:off x="6532243" y="3730072"/>
              <a:ext cx="4808546" cy="2879058"/>
            </a:xfrm>
            <a:prstGeom prst="round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Libre Franklin"/>
                <a:ea typeface="+mn-ea"/>
                <a:cs typeface="+mn-cs"/>
              </a:endParaRPr>
            </a:p>
          </p:txBody>
        </p:sp>
        <p:sp>
          <p:nvSpPr>
            <p:cNvPr id="42" name="Arrow: Right 41">
              <a:extLst>
                <a:ext uri="{FF2B5EF4-FFF2-40B4-BE49-F238E27FC236}">
                  <a16:creationId xmlns:a16="http://schemas.microsoft.com/office/drawing/2014/main" id="{DDC0B77C-7056-D66D-00D8-BC99F2E921DF}"/>
                </a:ext>
              </a:extLst>
            </p:cNvPr>
            <p:cNvSpPr/>
            <p:nvPr/>
          </p:nvSpPr>
          <p:spPr>
            <a:xfrm>
              <a:off x="6891349" y="4972945"/>
              <a:ext cx="852459" cy="359476"/>
            </a:xfrm>
            <a:prstGeom prst="rightArrow">
              <a:avLst/>
            </a:prstGeom>
            <a:solidFill>
              <a:srgbClr val="539E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grpSp>
      <p:sp>
        <p:nvSpPr>
          <p:cNvPr id="74" name="Content Placeholder 6">
            <a:extLst>
              <a:ext uri="{FF2B5EF4-FFF2-40B4-BE49-F238E27FC236}">
                <a16:creationId xmlns:a16="http://schemas.microsoft.com/office/drawing/2014/main" id="{2150CD4E-B66D-8DBC-A607-6E62F47ADA4F}"/>
              </a:ext>
            </a:extLst>
          </p:cNvPr>
          <p:cNvSpPr txBox="1">
            <a:spLocks/>
          </p:cNvSpPr>
          <p:nvPr/>
        </p:nvSpPr>
        <p:spPr>
          <a:xfrm>
            <a:off x="5002048" y="745234"/>
            <a:ext cx="10721829" cy="682710"/>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3200" b="1" i="0" u="none" strike="noStrike" kern="1200" cap="none" spc="0" normalizeH="0" baseline="0" noProof="0" dirty="0">
                <a:ln>
                  <a:noFill/>
                </a:ln>
                <a:solidFill>
                  <a:srgbClr val="000000">
                    <a:lumMod val="85000"/>
                    <a:lumOff val="15000"/>
                  </a:srgbClr>
                </a:solidFill>
                <a:effectLst/>
                <a:uLnTx/>
                <a:uFillTx/>
                <a:latin typeface="Libre Franklin"/>
                <a:ea typeface="+mn-ea"/>
                <a:cs typeface="+mn-cs"/>
              </a:rPr>
              <a:t>Strategies for Producing High-Quality Artemia Nauplii</a:t>
            </a:r>
          </a:p>
        </p:txBody>
      </p:sp>
      <p:sp>
        <p:nvSpPr>
          <p:cNvPr id="75" name="Title 6">
            <a:extLst>
              <a:ext uri="{FF2B5EF4-FFF2-40B4-BE49-F238E27FC236}">
                <a16:creationId xmlns:a16="http://schemas.microsoft.com/office/drawing/2014/main" id="{AABCF697-F8B6-DA6C-0344-67939C9F094B}"/>
              </a:ext>
            </a:extLst>
          </p:cNvPr>
          <p:cNvSpPr txBox="1">
            <a:spLocks/>
          </p:cNvSpPr>
          <p:nvPr/>
        </p:nvSpPr>
        <p:spPr>
          <a:xfrm>
            <a:off x="776246" y="823921"/>
            <a:ext cx="4557754" cy="506234"/>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600" b="1" i="0" u="none" strike="noStrike" kern="1200" cap="none" spc="0" normalizeH="0" baseline="0" noProof="0" dirty="0">
                <a:ln>
                  <a:noFill/>
                </a:ln>
                <a:solidFill>
                  <a:srgbClr val="F8992D"/>
                </a:solidFill>
                <a:effectLst/>
                <a:uLnTx/>
                <a:uFillTx/>
                <a:latin typeface="Libre Franklin"/>
                <a:ea typeface="+mj-ea"/>
                <a:cs typeface="+mj-cs"/>
              </a:rPr>
              <a:t>EG SEP-</a:t>
            </a:r>
            <a:r>
              <a:rPr kumimoji="0" lang="en-US" sz="2600" b="1" i="1" u="none" strike="noStrike" kern="1200" cap="none" spc="0" normalizeH="0" baseline="0" noProof="0" dirty="0">
                <a:ln>
                  <a:noFill/>
                </a:ln>
                <a:solidFill>
                  <a:srgbClr val="F8992D"/>
                </a:solidFill>
                <a:effectLst/>
                <a:uLnTx/>
                <a:uFillTx/>
                <a:latin typeface="Libre Franklin"/>
                <a:ea typeface="+mj-ea"/>
                <a:cs typeface="+mj-cs"/>
              </a:rPr>
              <a:t>Art®</a:t>
            </a:r>
            <a:r>
              <a:rPr kumimoji="0" lang="en-US" sz="2600" b="1" i="0" u="none" strike="noStrike" kern="1200" cap="none" spc="0" normalizeH="0" baseline="0" noProof="0" dirty="0">
                <a:ln>
                  <a:noFill/>
                </a:ln>
                <a:solidFill>
                  <a:srgbClr val="F8992D"/>
                </a:solidFill>
                <a:effectLst/>
                <a:uLnTx/>
                <a:uFillTx/>
                <a:latin typeface="Libre Franklin"/>
                <a:ea typeface="+mj-ea"/>
                <a:cs typeface="+mj-cs"/>
              </a:rPr>
              <a:t> D-FENSE</a:t>
            </a:r>
            <a:br>
              <a:rPr kumimoji="0" lang="en-US" sz="2600" b="1" i="0" u="none" strike="noStrike" kern="1200" cap="none" spc="0" normalizeH="0" baseline="0" noProof="0" dirty="0">
                <a:ln>
                  <a:noFill/>
                </a:ln>
                <a:solidFill>
                  <a:srgbClr val="F8992D"/>
                </a:solidFill>
                <a:effectLst/>
                <a:uLnTx/>
                <a:uFillTx/>
                <a:latin typeface="Libre Franklin"/>
                <a:ea typeface="+mj-ea"/>
                <a:cs typeface="+mj-cs"/>
              </a:rPr>
            </a:br>
            <a:endParaRPr kumimoji="0" lang="en-BE" sz="2600" b="1" i="0" u="none" strike="noStrike" kern="1200" cap="none" spc="0" normalizeH="0" baseline="0" noProof="0" dirty="0">
              <a:ln>
                <a:noFill/>
              </a:ln>
              <a:solidFill>
                <a:srgbClr val="F8992D"/>
              </a:solidFill>
              <a:effectLst/>
              <a:uLnTx/>
              <a:uFillTx/>
              <a:latin typeface="Libre Franklin"/>
              <a:ea typeface="+mj-ea"/>
              <a:cs typeface="+mj-cs"/>
            </a:endParaRPr>
          </a:p>
        </p:txBody>
      </p:sp>
      <p:cxnSp>
        <p:nvCxnSpPr>
          <p:cNvPr id="76" name="Straight Connector 75">
            <a:extLst>
              <a:ext uri="{FF2B5EF4-FFF2-40B4-BE49-F238E27FC236}">
                <a16:creationId xmlns:a16="http://schemas.microsoft.com/office/drawing/2014/main" id="{E3741A05-31F1-D935-8EFC-D607A55A862E}"/>
              </a:ext>
            </a:extLst>
          </p:cNvPr>
          <p:cNvCxnSpPr/>
          <p:nvPr/>
        </p:nvCxnSpPr>
        <p:spPr>
          <a:xfrm>
            <a:off x="4630974" y="772799"/>
            <a:ext cx="0" cy="541702"/>
          </a:xfrm>
          <a:prstGeom prst="line">
            <a:avLst/>
          </a:prstGeom>
          <a:ln w="9525"/>
        </p:spPr>
        <p:style>
          <a:lnRef idx="2">
            <a:schemeClr val="accent1"/>
          </a:lnRef>
          <a:fillRef idx="0">
            <a:schemeClr val="accent1"/>
          </a:fillRef>
          <a:effectRef idx="1">
            <a:schemeClr val="accent1"/>
          </a:effectRef>
          <a:fontRef idx="minor">
            <a:schemeClr val="tx1"/>
          </a:fontRef>
        </p:style>
      </p:cxnSp>
      <p:grpSp>
        <p:nvGrpSpPr>
          <p:cNvPr id="85" name="Group 84">
            <a:extLst>
              <a:ext uri="{FF2B5EF4-FFF2-40B4-BE49-F238E27FC236}">
                <a16:creationId xmlns:a16="http://schemas.microsoft.com/office/drawing/2014/main" id="{CC4665B2-5AF4-9C42-EAAB-703810233219}"/>
              </a:ext>
            </a:extLst>
          </p:cNvPr>
          <p:cNvGrpSpPr/>
          <p:nvPr/>
        </p:nvGrpSpPr>
        <p:grpSpPr>
          <a:xfrm>
            <a:off x="740521" y="2476500"/>
            <a:ext cx="2754866" cy="4878570"/>
            <a:chOff x="740521" y="2737165"/>
            <a:chExt cx="2754866" cy="4878570"/>
          </a:xfrm>
        </p:grpSpPr>
        <p:grpSp>
          <p:nvGrpSpPr>
            <p:cNvPr id="23" name="Group 22">
              <a:extLst>
                <a:ext uri="{FF2B5EF4-FFF2-40B4-BE49-F238E27FC236}">
                  <a16:creationId xmlns:a16="http://schemas.microsoft.com/office/drawing/2014/main" id="{CBE1BDD8-6B55-8BD1-3A2F-78D3D554BA95}"/>
                </a:ext>
              </a:extLst>
            </p:cNvPr>
            <p:cNvGrpSpPr/>
            <p:nvPr/>
          </p:nvGrpSpPr>
          <p:grpSpPr>
            <a:xfrm>
              <a:off x="740521" y="2737165"/>
              <a:ext cx="2754866" cy="4878570"/>
              <a:chOff x="1614192" y="2933701"/>
              <a:chExt cx="3266676" cy="5784930"/>
            </a:xfrm>
          </p:grpSpPr>
          <p:grpSp>
            <p:nvGrpSpPr>
              <p:cNvPr id="20" name="Group 19">
                <a:extLst>
                  <a:ext uri="{FF2B5EF4-FFF2-40B4-BE49-F238E27FC236}">
                    <a16:creationId xmlns:a16="http://schemas.microsoft.com/office/drawing/2014/main" id="{7A672813-29C1-427C-4701-8EB9E39E8E54}"/>
                  </a:ext>
                </a:extLst>
              </p:cNvPr>
              <p:cNvGrpSpPr/>
              <p:nvPr/>
            </p:nvGrpSpPr>
            <p:grpSpPr>
              <a:xfrm>
                <a:off x="1614192" y="3069528"/>
                <a:ext cx="3135268" cy="5649103"/>
                <a:chOff x="1604253" y="3016732"/>
                <a:chExt cx="2847017" cy="5882453"/>
              </a:xfrm>
            </p:grpSpPr>
            <p:pic>
              <p:nvPicPr>
                <p:cNvPr id="6" name="Picture 5">
                  <a:extLst>
                    <a:ext uri="{FF2B5EF4-FFF2-40B4-BE49-F238E27FC236}">
                      <a16:creationId xmlns:a16="http://schemas.microsoft.com/office/drawing/2014/main" id="{2853F6E1-254D-B14A-22C7-2203E8282970}"/>
                    </a:ext>
                  </a:extLst>
                </p:cNvPr>
                <p:cNvPicPr>
                  <a:picLocks noChangeAspect="1"/>
                </p:cNvPicPr>
                <p:nvPr/>
              </p:nvPicPr>
              <p:blipFill>
                <a:blip r:embed="rId7">
                  <a:extLst>
                    <a:ext uri="{28A0092B-C50C-407E-A947-70E740481C1C}">
                      <a14:useLocalDpi xmlns:a14="http://schemas.microsoft.com/office/drawing/2010/main" val="0"/>
                    </a:ext>
                  </a:extLst>
                </a:blip>
                <a:srcRect t="22731" r="77795" b="38750"/>
                <a:stretch>
                  <a:fillRect/>
                </a:stretch>
              </p:blipFill>
              <p:spPr>
                <a:xfrm>
                  <a:off x="1604253" y="3016732"/>
                  <a:ext cx="2837078" cy="3197111"/>
                </a:xfrm>
                <a:prstGeom prst="rect">
                  <a:avLst/>
                </a:prstGeom>
              </p:spPr>
            </p:pic>
            <p:pic>
              <p:nvPicPr>
                <p:cNvPr id="18" name="Picture 17">
                  <a:extLst>
                    <a:ext uri="{FF2B5EF4-FFF2-40B4-BE49-F238E27FC236}">
                      <a16:creationId xmlns:a16="http://schemas.microsoft.com/office/drawing/2014/main" id="{B0203620-77D9-1614-6FA8-44721B607AF7}"/>
                    </a:ext>
                  </a:extLst>
                </p:cNvPr>
                <p:cNvPicPr>
                  <a:picLocks noChangeAspect="1"/>
                </p:cNvPicPr>
                <p:nvPr/>
              </p:nvPicPr>
              <p:blipFill>
                <a:blip r:embed="rId7">
                  <a:extLst>
                    <a:ext uri="{28A0092B-C50C-407E-A947-70E740481C1C}">
                      <a14:useLocalDpi xmlns:a14="http://schemas.microsoft.com/office/drawing/2010/main" val="0"/>
                    </a:ext>
                  </a:extLst>
                </a:blip>
                <a:srcRect l="25552" t="33402" r="59538" b="35959"/>
                <a:stretch>
                  <a:fillRect/>
                </a:stretch>
              </p:blipFill>
              <p:spPr>
                <a:xfrm>
                  <a:off x="2546269" y="6356093"/>
                  <a:ext cx="1905001" cy="2543092"/>
                </a:xfrm>
                <a:prstGeom prst="rect">
                  <a:avLst/>
                </a:prstGeom>
              </p:spPr>
            </p:pic>
          </p:grpSp>
          <p:sp>
            <p:nvSpPr>
              <p:cNvPr id="15" name="Rectangle: Rounded Corners 14">
                <a:extLst>
                  <a:ext uri="{FF2B5EF4-FFF2-40B4-BE49-F238E27FC236}">
                    <a16:creationId xmlns:a16="http://schemas.microsoft.com/office/drawing/2014/main" id="{CEA233DA-5FC3-9E1D-7FA4-2CC8236F6D99}"/>
                  </a:ext>
                </a:extLst>
              </p:cNvPr>
              <p:cNvSpPr/>
              <p:nvPr/>
            </p:nvSpPr>
            <p:spPr>
              <a:xfrm rot="5400000">
                <a:off x="467758" y="4222489"/>
                <a:ext cx="5701897" cy="3124322"/>
              </a:xfrm>
              <a:prstGeom prst="round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Libre Franklin"/>
                  <a:ea typeface="+mn-ea"/>
                  <a:cs typeface="+mn-cs"/>
                </a:endParaRPr>
              </a:p>
            </p:txBody>
          </p:sp>
        </p:grpSp>
        <p:grpSp>
          <p:nvGrpSpPr>
            <p:cNvPr id="84" name="Group 83">
              <a:extLst>
                <a:ext uri="{FF2B5EF4-FFF2-40B4-BE49-F238E27FC236}">
                  <a16:creationId xmlns:a16="http://schemas.microsoft.com/office/drawing/2014/main" id="{F64BF95B-7A23-B790-BEB0-C7021E95A3F5}"/>
                </a:ext>
              </a:extLst>
            </p:cNvPr>
            <p:cNvGrpSpPr/>
            <p:nvPr/>
          </p:nvGrpSpPr>
          <p:grpSpPr>
            <a:xfrm>
              <a:off x="990599" y="3876262"/>
              <a:ext cx="962437" cy="962437"/>
              <a:chOff x="990599" y="3876262"/>
              <a:chExt cx="962437" cy="962437"/>
            </a:xfrm>
          </p:grpSpPr>
          <p:sp>
            <p:nvSpPr>
              <p:cNvPr id="77" name="Oval 76">
                <a:extLst>
                  <a:ext uri="{FF2B5EF4-FFF2-40B4-BE49-F238E27FC236}">
                    <a16:creationId xmlns:a16="http://schemas.microsoft.com/office/drawing/2014/main" id="{01D8B7AB-FCAC-ABA6-F0AF-496AF78B4189}"/>
                  </a:ext>
                </a:extLst>
              </p:cNvPr>
              <p:cNvSpPr/>
              <p:nvPr/>
            </p:nvSpPr>
            <p:spPr>
              <a:xfrm>
                <a:off x="990599" y="3876262"/>
                <a:ext cx="962437" cy="962437"/>
              </a:xfrm>
              <a:prstGeom prst="ellipse">
                <a:avLst/>
              </a:prstGeom>
              <a:solidFill>
                <a:srgbClr val="F7880D"/>
              </a:solidFill>
              <a:ln>
                <a:solidFill>
                  <a:srgbClr val="81B8D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grpSp>
            <p:nvGrpSpPr>
              <p:cNvPr id="83" name="Group 82">
                <a:extLst>
                  <a:ext uri="{FF2B5EF4-FFF2-40B4-BE49-F238E27FC236}">
                    <a16:creationId xmlns:a16="http://schemas.microsoft.com/office/drawing/2014/main" id="{09F9343C-025B-2AA6-FD2B-04118A6C6335}"/>
                  </a:ext>
                </a:extLst>
              </p:cNvPr>
              <p:cNvGrpSpPr/>
              <p:nvPr/>
            </p:nvGrpSpPr>
            <p:grpSpPr>
              <a:xfrm>
                <a:off x="1066800" y="4149150"/>
                <a:ext cx="797092" cy="384586"/>
                <a:chOff x="1066800" y="4167837"/>
                <a:chExt cx="797092" cy="384586"/>
              </a:xfrm>
            </p:grpSpPr>
            <p:pic>
              <p:nvPicPr>
                <p:cNvPr id="79" name="Picture 78">
                  <a:extLst>
                    <a:ext uri="{FF2B5EF4-FFF2-40B4-BE49-F238E27FC236}">
                      <a16:creationId xmlns:a16="http://schemas.microsoft.com/office/drawing/2014/main" id="{86D250C9-0025-C806-DF81-CD4A41E109C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66800" y="4167838"/>
                  <a:ext cx="384585" cy="384585"/>
                </a:xfrm>
                <a:prstGeom prst="rect">
                  <a:avLst/>
                </a:prstGeom>
              </p:spPr>
            </p:pic>
            <p:pic>
              <p:nvPicPr>
                <p:cNvPr id="81" name="Picture 80">
                  <a:extLst>
                    <a:ext uri="{FF2B5EF4-FFF2-40B4-BE49-F238E27FC236}">
                      <a16:creationId xmlns:a16="http://schemas.microsoft.com/office/drawing/2014/main" id="{08F67441-BEDB-2780-00D3-61D2657FA6C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472457" y="4167837"/>
                  <a:ext cx="391435" cy="384585"/>
                </a:xfrm>
                <a:prstGeom prst="rect">
                  <a:avLst/>
                </a:prstGeom>
              </p:spPr>
            </p:pic>
          </p:grpSp>
        </p:grpSp>
      </p:grpSp>
      <p:grpSp>
        <p:nvGrpSpPr>
          <p:cNvPr id="34" name="Group 33">
            <a:extLst>
              <a:ext uri="{FF2B5EF4-FFF2-40B4-BE49-F238E27FC236}">
                <a16:creationId xmlns:a16="http://schemas.microsoft.com/office/drawing/2014/main" id="{5D3AF810-E180-9E37-6F22-F2BB46338555}"/>
              </a:ext>
            </a:extLst>
          </p:cNvPr>
          <p:cNvGrpSpPr/>
          <p:nvPr/>
        </p:nvGrpSpPr>
        <p:grpSpPr>
          <a:xfrm>
            <a:off x="10586234" y="4469557"/>
            <a:ext cx="2998202" cy="2843651"/>
            <a:chOff x="10221146" y="4730222"/>
            <a:chExt cx="2998202" cy="2843651"/>
          </a:xfrm>
        </p:grpSpPr>
        <p:pic>
          <p:nvPicPr>
            <p:cNvPr id="28" name="Picture 27">
              <a:extLst>
                <a:ext uri="{FF2B5EF4-FFF2-40B4-BE49-F238E27FC236}">
                  <a16:creationId xmlns:a16="http://schemas.microsoft.com/office/drawing/2014/main" id="{32893B93-9F4A-1C09-DAF6-6130F9BE734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543201" y="5252873"/>
              <a:ext cx="2676147" cy="2273789"/>
            </a:xfrm>
            <a:prstGeom prst="rect">
              <a:avLst/>
            </a:prstGeom>
          </p:spPr>
        </p:pic>
        <p:sp>
          <p:nvSpPr>
            <p:cNvPr id="14" name="Rectangle: Rounded Corners 13">
              <a:extLst>
                <a:ext uri="{FF2B5EF4-FFF2-40B4-BE49-F238E27FC236}">
                  <a16:creationId xmlns:a16="http://schemas.microsoft.com/office/drawing/2014/main" id="{CBE20673-07C7-432E-2810-5DCD887CA667}"/>
                </a:ext>
              </a:extLst>
            </p:cNvPr>
            <p:cNvSpPr/>
            <p:nvPr/>
          </p:nvSpPr>
          <p:spPr>
            <a:xfrm>
              <a:off x="10809712" y="4730222"/>
              <a:ext cx="2404845" cy="2843651"/>
            </a:xfrm>
            <a:prstGeom prst="round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Libre Franklin"/>
                <a:ea typeface="+mn-ea"/>
                <a:cs typeface="+mn-cs"/>
              </a:endParaRPr>
            </a:p>
          </p:txBody>
        </p:sp>
        <p:pic>
          <p:nvPicPr>
            <p:cNvPr id="8" name="Picture 7">
              <a:extLst>
                <a:ext uri="{FF2B5EF4-FFF2-40B4-BE49-F238E27FC236}">
                  <a16:creationId xmlns:a16="http://schemas.microsoft.com/office/drawing/2014/main" id="{0DFF26B3-E81B-7E54-D793-7F4CBD9D0C9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046318" y="4944093"/>
              <a:ext cx="953108" cy="855414"/>
            </a:xfrm>
            <a:prstGeom prst="rect">
              <a:avLst/>
            </a:prstGeom>
          </p:spPr>
        </p:pic>
        <p:sp>
          <p:nvSpPr>
            <p:cNvPr id="56" name="Arrow: Right 55">
              <a:extLst>
                <a:ext uri="{FF2B5EF4-FFF2-40B4-BE49-F238E27FC236}">
                  <a16:creationId xmlns:a16="http://schemas.microsoft.com/office/drawing/2014/main" id="{B098A78C-9AC1-D940-1CF7-CC97E11D61A0}"/>
                </a:ext>
              </a:extLst>
            </p:cNvPr>
            <p:cNvSpPr/>
            <p:nvPr/>
          </p:nvSpPr>
          <p:spPr>
            <a:xfrm>
              <a:off x="10221146" y="5829300"/>
              <a:ext cx="852459" cy="359476"/>
            </a:xfrm>
            <a:prstGeom prst="rightArrow">
              <a:avLst/>
            </a:prstGeom>
            <a:solidFill>
              <a:srgbClr val="539E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grpSp>
      <p:grpSp>
        <p:nvGrpSpPr>
          <p:cNvPr id="39" name="Group 38">
            <a:extLst>
              <a:ext uri="{FF2B5EF4-FFF2-40B4-BE49-F238E27FC236}">
                <a16:creationId xmlns:a16="http://schemas.microsoft.com/office/drawing/2014/main" id="{FE6D1651-FEBA-0AD5-CD0C-0B5305CA9191}"/>
              </a:ext>
            </a:extLst>
          </p:cNvPr>
          <p:cNvGrpSpPr/>
          <p:nvPr/>
        </p:nvGrpSpPr>
        <p:grpSpPr>
          <a:xfrm>
            <a:off x="13699790" y="2508426"/>
            <a:ext cx="3245538" cy="4808546"/>
            <a:chOff x="13699790" y="2769091"/>
            <a:chExt cx="3245538" cy="4808546"/>
          </a:xfrm>
        </p:grpSpPr>
        <p:grpSp>
          <p:nvGrpSpPr>
            <p:cNvPr id="66" name="Group 65">
              <a:extLst>
                <a:ext uri="{FF2B5EF4-FFF2-40B4-BE49-F238E27FC236}">
                  <a16:creationId xmlns:a16="http://schemas.microsoft.com/office/drawing/2014/main" id="{BD358FFC-B863-4157-439A-679FB7473AF4}"/>
                </a:ext>
              </a:extLst>
            </p:cNvPr>
            <p:cNvGrpSpPr/>
            <p:nvPr/>
          </p:nvGrpSpPr>
          <p:grpSpPr>
            <a:xfrm>
              <a:off x="14310513" y="2769091"/>
              <a:ext cx="2634815" cy="4808546"/>
              <a:chOff x="13826016" y="2769091"/>
              <a:chExt cx="2634815" cy="4808546"/>
            </a:xfrm>
          </p:grpSpPr>
          <p:sp>
            <p:nvSpPr>
              <p:cNvPr id="54" name="Rectangle: Rounded Corners 53">
                <a:extLst>
                  <a:ext uri="{FF2B5EF4-FFF2-40B4-BE49-F238E27FC236}">
                    <a16:creationId xmlns:a16="http://schemas.microsoft.com/office/drawing/2014/main" id="{C97DFDC0-C5E2-CAA7-D12A-E1C71B1053F3}"/>
                  </a:ext>
                </a:extLst>
              </p:cNvPr>
              <p:cNvSpPr/>
              <p:nvPr/>
            </p:nvSpPr>
            <p:spPr>
              <a:xfrm rot="5400000">
                <a:off x="12739151" y="3855956"/>
                <a:ext cx="4808546" cy="2634815"/>
              </a:xfrm>
              <a:prstGeom prst="round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Libre Franklin"/>
                  <a:ea typeface="+mn-ea"/>
                  <a:cs typeface="+mn-cs"/>
                </a:endParaRPr>
              </a:p>
            </p:txBody>
          </p:sp>
          <p:pic>
            <p:nvPicPr>
              <p:cNvPr id="52" name="Picture 51">
                <a:extLst>
                  <a:ext uri="{FF2B5EF4-FFF2-40B4-BE49-F238E27FC236}">
                    <a16:creationId xmlns:a16="http://schemas.microsoft.com/office/drawing/2014/main" id="{3A72343C-03FD-CB26-1142-583FCB4F4933}"/>
                  </a:ext>
                </a:extLst>
              </p:cNvPr>
              <p:cNvPicPr>
                <a:picLocks noChangeAspect="1"/>
              </p:cNvPicPr>
              <p:nvPr/>
            </p:nvPicPr>
            <p:blipFill>
              <a:blip r:embed="rId11" cstate="print">
                <a:extLst>
                  <a:ext uri="{28A0092B-C50C-407E-A947-70E740481C1C}">
                    <a14:useLocalDpi xmlns:a14="http://schemas.microsoft.com/office/drawing/2010/main" val="0"/>
                  </a:ext>
                </a:extLst>
              </a:blip>
              <a:srcRect l="51444" t="7325" r="28325" b="11136"/>
              <a:stretch>
                <a:fillRect/>
              </a:stretch>
            </p:blipFill>
            <p:spPr>
              <a:xfrm>
                <a:off x="14526904" y="4228471"/>
                <a:ext cx="1368372" cy="3134056"/>
              </a:xfrm>
              <a:prstGeom prst="rect">
                <a:avLst/>
              </a:prstGeom>
            </p:spPr>
          </p:pic>
        </p:grpSp>
        <p:grpSp>
          <p:nvGrpSpPr>
            <p:cNvPr id="38" name="Group 37">
              <a:extLst>
                <a:ext uri="{FF2B5EF4-FFF2-40B4-BE49-F238E27FC236}">
                  <a16:creationId xmlns:a16="http://schemas.microsoft.com/office/drawing/2014/main" id="{85C51AC7-4D1E-9E26-8AED-4152231328C4}"/>
                </a:ext>
              </a:extLst>
            </p:cNvPr>
            <p:cNvGrpSpPr/>
            <p:nvPr/>
          </p:nvGrpSpPr>
          <p:grpSpPr>
            <a:xfrm>
              <a:off x="14584988" y="3071384"/>
              <a:ext cx="2041220" cy="870468"/>
              <a:chOff x="14584988" y="3198932"/>
              <a:chExt cx="2041220" cy="870468"/>
            </a:xfrm>
          </p:grpSpPr>
          <p:pic>
            <p:nvPicPr>
              <p:cNvPr id="9" name="Picture 8">
                <a:extLst>
                  <a:ext uri="{FF2B5EF4-FFF2-40B4-BE49-F238E27FC236}">
                    <a16:creationId xmlns:a16="http://schemas.microsoft.com/office/drawing/2014/main" id="{F1B5DD1F-77E9-19C0-888D-E526F9ED3C3F}"/>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4584988" y="3198932"/>
                <a:ext cx="969881" cy="870468"/>
              </a:xfrm>
              <a:prstGeom prst="rect">
                <a:avLst/>
              </a:prstGeom>
            </p:spPr>
          </p:pic>
          <p:pic>
            <p:nvPicPr>
              <p:cNvPr id="11" name="Picture 10">
                <a:extLst>
                  <a:ext uri="{FF2B5EF4-FFF2-40B4-BE49-F238E27FC236}">
                    <a16:creationId xmlns:a16="http://schemas.microsoft.com/office/drawing/2014/main" id="{8C2F6399-D5A5-A820-BD65-2D301C513D07}"/>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5733849" y="3198932"/>
                <a:ext cx="892359" cy="870468"/>
              </a:xfrm>
              <a:prstGeom prst="rect">
                <a:avLst/>
              </a:prstGeom>
            </p:spPr>
          </p:pic>
        </p:grpSp>
        <p:sp>
          <p:nvSpPr>
            <p:cNvPr id="57" name="Arrow: Right 56">
              <a:extLst>
                <a:ext uri="{FF2B5EF4-FFF2-40B4-BE49-F238E27FC236}">
                  <a16:creationId xmlns:a16="http://schemas.microsoft.com/office/drawing/2014/main" id="{12C55E5D-91E3-0DA2-6852-231DDC5FC308}"/>
                </a:ext>
              </a:extLst>
            </p:cNvPr>
            <p:cNvSpPr/>
            <p:nvPr/>
          </p:nvSpPr>
          <p:spPr>
            <a:xfrm>
              <a:off x="13699790" y="5829300"/>
              <a:ext cx="852459" cy="359476"/>
            </a:xfrm>
            <a:prstGeom prst="rightArrow">
              <a:avLst/>
            </a:prstGeom>
            <a:solidFill>
              <a:srgbClr val="539E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grpSp>
    </p:spTree>
    <p:extLst>
      <p:ext uri="{BB962C8B-B14F-4D97-AF65-F5344CB8AC3E}">
        <p14:creationId xmlns:p14="http://schemas.microsoft.com/office/powerpoint/2010/main" val="2192887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C06D241-23F7-5AF9-9119-EA9943F9853D}"/>
              </a:ext>
            </a:extLst>
          </p:cNvPr>
          <p:cNvSpPr>
            <a:spLocks noGrp="1"/>
          </p:cNvSpPr>
          <p:nvPr>
            <p:ph type="title"/>
          </p:nvPr>
        </p:nvSpPr>
        <p:spPr>
          <a:xfrm>
            <a:off x="826296" y="823920"/>
            <a:ext cx="15230472" cy="927702"/>
          </a:xfrm>
        </p:spPr>
        <p:txBody>
          <a:bodyPr>
            <a:normAutofit fontScale="90000"/>
          </a:bodyPr>
          <a:lstStyle/>
          <a:p>
            <a:r>
              <a:rPr lang="en-US" dirty="0"/>
              <a:t>Transition to new processing tools enhances operational efficacy and standardization</a:t>
            </a:r>
            <a:endParaRPr lang="en-BE" dirty="0"/>
          </a:p>
        </p:txBody>
      </p:sp>
      <p:pic>
        <p:nvPicPr>
          <p:cNvPr id="90" name="Picture Placeholder 7">
            <a:extLst>
              <a:ext uri="{FF2B5EF4-FFF2-40B4-BE49-F238E27FC236}">
                <a16:creationId xmlns:a16="http://schemas.microsoft.com/office/drawing/2014/main" id="{AFAE1E15-6C46-A8BD-5CBB-C4177D70E8CF}"/>
              </a:ext>
            </a:extLst>
          </p:cNvPr>
          <p:cNvPicPr>
            <a:picLocks noChangeAspect="1"/>
          </p:cNvPicPr>
          <p:nvPr/>
        </p:nvPicPr>
        <p:blipFill>
          <a:blip r:embed="rId2">
            <a:extLst>
              <a:ext uri="{28A0092B-C50C-407E-A947-70E740481C1C}">
                <a14:useLocalDpi xmlns:a14="http://schemas.microsoft.com/office/drawing/2010/main" val="0"/>
              </a:ext>
            </a:extLst>
          </a:blip>
          <a:srcRect l="12091" t="475" r="26313" b="-475"/>
          <a:stretch>
            <a:fillRect/>
          </a:stretch>
        </p:blipFill>
        <p:spPr>
          <a:xfrm>
            <a:off x="11734800" y="1457034"/>
            <a:ext cx="6553200" cy="8829966"/>
          </a:xfrm>
          <a:prstGeom prst="rect">
            <a:avLst/>
          </a:prstGeom>
        </p:spPr>
      </p:pic>
      <p:sp>
        <p:nvSpPr>
          <p:cNvPr id="91" name="TextBox 90">
            <a:extLst>
              <a:ext uri="{FF2B5EF4-FFF2-40B4-BE49-F238E27FC236}">
                <a16:creationId xmlns:a16="http://schemas.microsoft.com/office/drawing/2014/main" id="{A869AC5A-5B59-56D7-D97A-9A5E40C51011}"/>
              </a:ext>
            </a:extLst>
          </p:cNvPr>
          <p:cNvSpPr txBox="1"/>
          <p:nvPr/>
        </p:nvSpPr>
        <p:spPr>
          <a:xfrm>
            <a:off x="1614696" y="3380508"/>
            <a:ext cx="5715000" cy="1200329"/>
          </a:xfrm>
          <a:prstGeom prst="rect">
            <a:avLst/>
          </a:prstGeom>
          <a:noFill/>
          <a:ln>
            <a:noFill/>
          </a:ln>
        </p:spPr>
        <p:txBody>
          <a:bodyPr wrap="square" rtlCol="0">
            <a:spAutoFit/>
          </a:bodyPr>
          <a:lstStyle/>
          <a:p>
            <a:r>
              <a:rPr lang="en-US" sz="1800" spc="150" dirty="0">
                <a:ln w="19050">
                  <a:noFill/>
                  <a:round/>
                </a:ln>
                <a:latin typeface="Poppins" panose="00000500000000000000" pitchFamily="2" charset="0"/>
                <a:ea typeface="Tahoma" panose="020B0604030504040204" pitchFamily="34" charset="0"/>
                <a:cs typeface="Poppins" panose="00000500000000000000" pitchFamily="2" charset="0"/>
              </a:rPr>
              <a:t>- </a:t>
            </a:r>
            <a:r>
              <a:rPr lang="en-US" spc="150" dirty="0">
                <a:ln w="19050">
                  <a:noFill/>
                  <a:round/>
                </a:ln>
                <a:latin typeface="Poppins" panose="00000500000000000000" pitchFamily="2" charset="0"/>
                <a:ea typeface="Tahoma" panose="020B0604030504040204" pitchFamily="34" charset="0"/>
                <a:cs typeface="Poppins" panose="00000500000000000000" pitchFamily="2" charset="0"/>
              </a:rPr>
              <a:t>Optimizing live food production is a core objective, leading to enhanced hatchery performance and improved biological outcomes</a:t>
            </a:r>
            <a:endParaRPr lang="en-US" sz="1800" spc="150" dirty="0">
              <a:ln w="19050">
                <a:noFill/>
                <a:round/>
              </a:ln>
              <a:latin typeface="Poppins" panose="00000500000000000000" pitchFamily="2" charset="0"/>
              <a:ea typeface="Tahoma" panose="020B0604030504040204" pitchFamily="34" charset="0"/>
              <a:cs typeface="Poppins" panose="00000500000000000000" pitchFamily="2" charset="0"/>
            </a:endParaRPr>
          </a:p>
        </p:txBody>
      </p:sp>
      <p:grpSp>
        <p:nvGrpSpPr>
          <p:cNvPr id="92" name="Group 91">
            <a:extLst>
              <a:ext uri="{FF2B5EF4-FFF2-40B4-BE49-F238E27FC236}">
                <a16:creationId xmlns:a16="http://schemas.microsoft.com/office/drawing/2014/main" id="{9C8E64C0-AF5A-81A8-EA82-9D0A4EDAECE4}"/>
              </a:ext>
            </a:extLst>
          </p:cNvPr>
          <p:cNvGrpSpPr/>
          <p:nvPr/>
        </p:nvGrpSpPr>
        <p:grpSpPr>
          <a:xfrm>
            <a:off x="1624768" y="2663368"/>
            <a:ext cx="6019800" cy="685800"/>
            <a:chOff x="990600" y="7124700"/>
            <a:chExt cx="6705600" cy="685800"/>
          </a:xfrm>
        </p:grpSpPr>
        <p:cxnSp>
          <p:nvCxnSpPr>
            <p:cNvPr id="93" name="Straight Connector 92">
              <a:extLst>
                <a:ext uri="{FF2B5EF4-FFF2-40B4-BE49-F238E27FC236}">
                  <a16:creationId xmlns:a16="http://schemas.microsoft.com/office/drawing/2014/main" id="{3C81B0C1-10B2-4424-D407-6DCD589D3C91}"/>
                </a:ext>
              </a:extLst>
            </p:cNvPr>
            <p:cNvCxnSpPr>
              <a:cxnSpLocks/>
            </p:cNvCxnSpPr>
            <p:nvPr/>
          </p:nvCxnSpPr>
          <p:spPr>
            <a:xfrm>
              <a:off x="990600" y="7810500"/>
              <a:ext cx="67056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4C70A8BB-13BF-1610-43D3-F01DA39E1694}"/>
                </a:ext>
              </a:extLst>
            </p:cNvPr>
            <p:cNvCxnSpPr>
              <a:cxnSpLocks/>
            </p:cNvCxnSpPr>
            <p:nvPr/>
          </p:nvCxnSpPr>
          <p:spPr>
            <a:xfrm>
              <a:off x="990600" y="7124700"/>
              <a:ext cx="67056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96" name="TextBox 95">
            <a:extLst>
              <a:ext uri="{FF2B5EF4-FFF2-40B4-BE49-F238E27FC236}">
                <a16:creationId xmlns:a16="http://schemas.microsoft.com/office/drawing/2014/main" id="{FB6BF22D-14E0-2AFD-B97F-3A56E1B3A945}"/>
              </a:ext>
            </a:extLst>
          </p:cNvPr>
          <p:cNvSpPr txBox="1"/>
          <p:nvPr/>
        </p:nvSpPr>
        <p:spPr>
          <a:xfrm>
            <a:off x="1624768" y="2843064"/>
            <a:ext cx="6248400" cy="369332"/>
          </a:xfrm>
          <a:prstGeom prst="rect">
            <a:avLst/>
          </a:prstGeom>
          <a:noFill/>
          <a:ln>
            <a:noFill/>
          </a:ln>
        </p:spPr>
        <p:txBody>
          <a:bodyPr wrap="square" rtlCol="0">
            <a:spAutoFit/>
          </a:bodyPr>
          <a:lstStyle/>
          <a:p>
            <a:r>
              <a:rPr lang="en-US" sz="1800" b="1" dirty="0">
                <a:ln w="19050">
                  <a:noFill/>
                  <a:round/>
                </a:ln>
                <a:latin typeface="Poppins" panose="00000500000000000000" pitchFamily="2" charset="0"/>
                <a:ea typeface="Tahoma" panose="020B0604030504040204" pitchFamily="34" charset="0"/>
                <a:cs typeface="Poppins" panose="00000500000000000000" pitchFamily="2" charset="0"/>
              </a:rPr>
              <a:t>ENHANCED HATCHERY PERFORMANCE</a:t>
            </a:r>
          </a:p>
        </p:txBody>
      </p:sp>
      <p:sp>
        <p:nvSpPr>
          <p:cNvPr id="98" name="Isosceles Triangle 97">
            <a:extLst>
              <a:ext uri="{FF2B5EF4-FFF2-40B4-BE49-F238E27FC236}">
                <a16:creationId xmlns:a16="http://schemas.microsoft.com/office/drawing/2014/main" id="{7FCB0A9A-C58C-001C-DA29-CF25D916D4FF}"/>
              </a:ext>
            </a:extLst>
          </p:cNvPr>
          <p:cNvSpPr/>
          <p:nvPr/>
        </p:nvSpPr>
        <p:spPr>
          <a:xfrm>
            <a:off x="12938825" y="7907853"/>
            <a:ext cx="2343150" cy="2379147"/>
          </a:xfrm>
          <a:prstGeom prst="triangle">
            <a:avLst/>
          </a:prstGeom>
          <a:solidFill>
            <a:schemeClr val="bg1">
              <a:lumMod val="50000"/>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AC177ADA-E812-7437-8450-E7151697DD55}"/>
              </a:ext>
            </a:extLst>
          </p:cNvPr>
          <p:cNvSpPr/>
          <p:nvPr/>
        </p:nvSpPr>
        <p:spPr>
          <a:xfrm>
            <a:off x="12374753" y="5780868"/>
            <a:ext cx="3556020" cy="3556020"/>
          </a:xfrm>
          <a:prstGeom prst="ellipse">
            <a:avLst/>
          </a:prstGeom>
          <a:noFill/>
          <a:ln>
            <a:solidFill>
              <a:schemeClr val="accent2">
                <a:alpha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99">
            <a:extLst>
              <a:ext uri="{FF2B5EF4-FFF2-40B4-BE49-F238E27FC236}">
                <a16:creationId xmlns:a16="http://schemas.microsoft.com/office/drawing/2014/main" id="{AAAB705F-5054-B31F-8EAE-948A2E6EF7AD}"/>
              </a:ext>
            </a:extLst>
          </p:cNvPr>
          <p:cNvSpPr/>
          <p:nvPr/>
        </p:nvSpPr>
        <p:spPr>
          <a:xfrm>
            <a:off x="11855362" y="5260187"/>
            <a:ext cx="4603838" cy="4603838"/>
          </a:xfrm>
          <a:prstGeom prst="ellipse">
            <a:avLst/>
          </a:prstGeom>
          <a:noFill/>
          <a:ln>
            <a:solidFill>
              <a:schemeClr val="accent2">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100">
            <a:extLst>
              <a:ext uri="{FF2B5EF4-FFF2-40B4-BE49-F238E27FC236}">
                <a16:creationId xmlns:a16="http://schemas.microsoft.com/office/drawing/2014/main" id="{DB0C0A2D-AD53-6DA8-A960-B2DCE308FBC9}"/>
              </a:ext>
            </a:extLst>
          </p:cNvPr>
          <p:cNvSpPr/>
          <p:nvPr/>
        </p:nvSpPr>
        <p:spPr>
          <a:xfrm>
            <a:off x="12850679" y="6256794"/>
            <a:ext cx="2573172" cy="2573172"/>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101">
            <a:extLst>
              <a:ext uri="{FF2B5EF4-FFF2-40B4-BE49-F238E27FC236}">
                <a16:creationId xmlns:a16="http://schemas.microsoft.com/office/drawing/2014/main" id="{2C43D26D-E9D7-4BD8-08DC-B5133814FC65}"/>
              </a:ext>
            </a:extLst>
          </p:cNvPr>
          <p:cNvSpPr/>
          <p:nvPr/>
        </p:nvSpPr>
        <p:spPr>
          <a:xfrm>
            <a:off x="2231232" y="8572500"/>
            <a:ext cx="16056768" cy="990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TextBox 102">
            <a:extLst>
              <a:ext uri="{FF2B5EF4-FFF2-40B4-BE49-F238E27FC236}">
                <a16:creationId xmlns:a16="http://schemas.microsoft.com/office/drawing/2014/main" id="{C09C0E6D-9690-238E-5AF0-628B66C05914}"/>
              </a:ext>
            </a:extLst>
          </p:cNvPr>
          <p:cNvSpPr txBox="1"/>
          <p:nvPr/>
        </p:nvSpPr>
        <p:spPr>
          <a:xfrm rot="21584867">
            <a:off x="11582540" y="8662448"/>
            <a:ext cx="6248022" cy="784830"/>
          </a:xfrm>
          <a:prstGeom prst="rect">
            <a:avLst/>
          </a:prstGeom>
          <a:noFill/>
          <a:ln>
            <a:noFill/>
          </a:ln>
        </p:spPr>
        <p:txBody>
          <a:bodyPr wrap="square" rtlCol="0">
            <a:spAutoFit/>
          </a:bodyPr>
          <a:lstStyle/>
          <a:p>
            <a:pPr algn="r"/>
            <a:r>
              <a:rPr lang="en-US" sz="4500" dirty="0">
                <a:ln w="44450">
                  <a:noFill/>
                  <a:round/>
                </a:ln>
                <a:solidFill>
                  <a:schemeClr val="accent2"/>
                </a:solidFill>
                <a:latin typeface="Poppins Medium" panose="00000600000000000000" pitchFamily="2" charset="0"/>
                <a:ea typeface="Segoe UI Historic" panose="020B0502040204020203" pitchFamily="34" charset="0"/>
                <a:cs typeface="Poppins Medium" panose="00000600000000000000" pitchFamily="2" charset="0"/>
              </a:rPr>
              <a:t>SEP-Art® D-FENSE</a:t>
            </a:r>
          </a:p>
        </p:txBody>
      </p:sp>
      <p:grpSp>
        <p:nvGrpSpPr>
          <p:cNvPr id="104" name="Group 103">
            <a:extLst>
              <a:ext uri="{FF2B5EF4-FFF2-40B4-BE49-F238E27FC236}">
                <a16:creationId xmlns:a16="http://schemas.microsoft.com/office/drawing/2014/main" id="{A76B17B1-0644-59D6-C164-DD1918FCFC23}"/>
              </a:ext>
            </a:extLst>
          </p:cNvPr>
          <p:cNvGrpSpPr/>
          <p:nvPr/>
        </p:nvGrpSpPr>
        <p:grpSpPr>
          <a:xfrm>
            <a:off x="1624768" y="5765616"/>
            <a:ext cx="6019800" cy="685800"/>
            <a:chOff x="990600" y="7124700"/>
            <a:chExt cx="6705600" cy="685800"/>
          </a:xfrm>
        </p:grpSpPr>
        <p:cxnSp>
          <p:nvCxnSpPr>
            <p:cNvPr id="105" name="Straight Connector 104">
              <a:extLst>
                <a:ext uri="{FF2B5EF4-FFF2-40B4-BE49-F238E27FC236}">
                  <a16:creationId xmlns:a16="http://schemas.microsoft.com/office/drawing/2014/main" id="{EAC30E4C-DE1B-C354-0BF3-5730030976B4}"/>
                </a:ext>
              </a:extLst>
            </p:cNvPr>
            <p:cNvCxnSpPr>
              <a:cxnSpLocks/>
            </p:cNvCxnSpPr>
            <p:nvPr/>
          </p:nvCxnSpPr>
          <p:spPr>
            <a:xfrm>
              <a:off x="990600" y="7810500"/>
              <a:ext cx="67056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6711CD95-9A47-A402-C309-18C77FC4C56D}"/>
                </a:ext>
              </a:extLst>
            </p:cNvPr>
            <p:cNvCxnSpPr>
              <a:cxnSpLocks/>
            </p:cNvCxnSpPr>
            <p:nvPr/>
          </p:nvCxnSpPr>
          <p:spPr>
            <a:xfrm>
              <a:off x="990600" y="7124700"/>
              <a:ext cx="67056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08" name="TextBox 107">
            <a:extLst>
              <a:ext uri="{FF2B5EF4-FFF2-40B4-BE49-F238E27FC236}">
                <a16:creationId xmlns:a16="http://schemas.microsoft.com/office/drawing/2014/main" id="{17961D3F-F6AB-A894-020E-616DB06730DC}"/>
              </a:ext>
            </a:extLst>
          </p:cNvPr>
          <p:cNvSpPr txBox="1"/>
          <p:nvPr/>
        </p:nvSpPr>
        <p:spPr>
          <a:xfrm>
            <a:off x="1624768" y="5945312"/>
            <a:ext cx="6019800" cy="369332"/>
          </a:xfrm>
          <a:prstGeom prst="rect">
            <a:avLst/>
          </a:prstGeom>
          <a:noFill/>
          <a:ln>
            <a:noFill/>
          </a:ln>
        </p:spPr>
        <p:txBody>
          <a:bodyPr wrap="square" rtlCol="0">
            <a:spAutoFit/>
          </a:bodyPr>
          <a:lstStyle/>
          <a:p>
            <a:r>
              <a:rPr lang="en-US" b="1" dirty="0">
                <a:ln w="19050">
                  <a:noFill/>
                  <a:round/>
                </a:ln>
                <a:latin typeface="Poppins" panose="00000500000000000000" pitchFamily="2" charset="0"/>
                <a:ea typeface="Tahoma" panose="020B0604030504040204" pitchFamily="34" charset="0"/>
                <a:cs typeface="Poppins" panose="00000500000000000000" pitchFamily="2" charset="0"/>
              </a:rPr>
              <a:t>OPERATIONAL EFFICIENCY ACHIEVED</a:t>
            </a:r>
            <a:endParaRPr lang="en-US" sz="1800" b="1" dirty="0">
              <a:ln w="19050">
                <a:noFill/>
                <a:round/>
              </a:ln>
              <a:latin typeface="Poppins" panose="00000500000000000000" pitchFamily="2" charset="0"/>
              <a:ea typeface="Tahoma" panose="020B0604030504040204" pitchFamily="34" charset="0"/>
              <a:cs typeface="Poppins" panose="00000500000000000000" pitchFamily="2" charset="0"/>
            </a:endParaRPr>
          </a:p>
        </p:txBody>
      </p:sp>
      <p:sp>
        <p:nvSpPr>
          <p:cNvPr id="111" name="TextBox 110">
            <a:extLst>
              <a:ext uri="{FF2B5EF4-FFF2-40B4-BE49-F238E27FC236}">
                <a16:creationId xmlns:a16="http://schemas.microsoft.com/office/drawing/2014/main" id="{A4BA1EF6-EFEB-2E17-0498-66DCEB773C8C}"/>
              </a:ext>
            </a:extLst>
          </p:cNvPr>
          <p:cNvSpPr txBox="1"/>
          <p:nvPr/>
        </p:nvSpPr>
        <p:spPr>
          <a:xfrm rot="21584867">
            <a:off x="1319955" y="2718017"/>
            <a:ext cx="342587" cy="646331"/>
          </a:xfrm>
          <a:prstGeom prst="rect">
            <a:avLst/>
          </a:prstGeom>
          <a:noFill/>
          <a:ln>
            <a:noFill/>
          </a:ln>
        </p:spPr>
        <p:txBody>
          <a:bodyPr wrap="square" rtlCol="0">
            <a:spAutoFit/>
          </a:bodyPr>
          <a:lstStyle/>
          <a:p>
            <a:pPr algn="r"/>
            <a:r>
              <a:rPr lang="en-US" sz="3600" spc="-75" dirty="0">
                <a:ln w="44450">
                  <a:noFill/>
                  <a:round/>
                </a:ln>
                <a:solidFill>
                  <a:schemeClr val="accent2"/>
                </a:solidFill>
                <a:latin typeface="Poppins" panose="00000500000000000000" pitchFamily="2" charset="0"/>
                <a:ea typeface="Tahoma" panose="020B0604030504040204" pitchFamily="34" charset="0"/>
                <a:cs typeface="Poppins" panose="00000500000000000000" pitchFamily="2" charset="0"/>
              </a:rPr>
              <a:t>1</a:t>
            </a:r>
          </a:p>
        </p:txBody>
      </p:sp>
      <p:sp>
        <p:nvSpPr>
          <p:cNvPr id="113" name="TextBox 112">
            <a:extLst>
              <a:ext uri="{FF2B5EF4-FFF2-40B4-BE49-F238E27FC236}">
                <a16:creationId xmlns:a16="http://schemas.microsoft.com/office/drawing/2014/main" id="{756336C6-CFCC-D859-AC51-2367DFF805A2}"/>
              </a:ext>
            </a:extLst>
          </p:cNvPr>
          <p:cNvSpPr txBox="1"/>
          <p:nvPr/>
        </p:nvSpPr>
        <p:spPr>
          <a:xfrm rot="21584867">
            <a:off x="1222886" y="5843067"/>
            <a:ext cx="569756" cy="646331"/>
          </a:xfrm>
          <a:prstGeom prst="rect">
            <a:avLst/>
          </a:prstGeom>
          <a:noFill/>
          <a:ln>
            <a:noFill/>
          </a:ln>
        </p:spPr>
        <p:txBody>
          <a:bodyPr wrap="square" rtlCol="0">
            <a:spAutoFit/>
          </a:bodyPr>
          <a:lstStyle/>
          <a:p>
            <a:r>
              <a:rPr lang="en-US" sz="3600" spc="-75" dirty="0">
                <a:ln w="44450">
                  <a:noFill/>
                  <a:round/>
                </a:ln>
                <a:solidFill>
                  <a:schemeClr val="accent2"/>
                </a:solidFill>
                <a:latin typeface="Poppins" panose="00000500000000000000" pitchFamily="2" charset="0"/>
                <a:ea typeface="Tahoma" panose="020B0604030504040204" pitchFamily="34" charset="0"/>
                <a:cs typeface="Poppins" panose="00000500000000000000" pitchFamily="2" charset="0"/>
              </a:rPr>
              <a:t>2</a:t>
            </a:r>
          </a:p>
        </p:txBody>
      </p:sp>
      <p:grpSp>
        <p:nvGrpSpPr>
          <p:cNvPr id="116" name="Group 115">
            <a:extLst>
              <a:ext uri="{FF2B5EF4-FFF2-40B4-BE49-F238E27FC236}">
                <a16:creationId xmlns:a16="http://schemas.microsoft.com/office/drawing/2014/main" id="{745B8FA8-3FD8-C042-B0EE-53DE755A41E8}"/>
              </a:ext>
            </a:extLst>
          </p:cNvPr>
          <p:cNvGrpSpPr/>
          <p:nvPr/>
        </p:nvGrpSpPr>
        <p:grpSpPr>
          <a:xfrm>
            <a:off x="790901" y="2808394"/>
            <a:ext cx="452867" cy="452867"/>
            <a:chOff x="115530" y="2240526"/>
            <a:chExt cx="452867" cy="452867"/>
          </a:xfrm>
        </p:grpSpPr>
        <p:sp>
          <p:nvSpPr>
            <p:cNvPr id="117" name="Oval 116">
              <a:extLst>
                <a:ext uri="{FF2B5EF4-FFF2-40B4-BE49-F238E27FC236}">
                  <a16:creationId xmlns:a16="http://schemas.microsoft.com/office/drawing/2014/main" id="{0B73C624-4A93-3B8C-F3F4-24537C46C8A5}"/>
                </a:ext>
              </a:extLst>
            </p:cNvPr>
            <p:cNvSpPr/>
            <p:nvPr/>
          </p:nvSpPr>
          <p:spPr>
            <a:xfrm>
              <a:off x="166621" y="2291744"/>
              <a:ext cx="349796" cy="349796"/>
            </a:xfrm>
            <a:prstGeom prst="ellipse">
              <a:avLst/>
            </a:prstGeom>
            <a:noFill/>
            <a:ln>
              <a:solidFill>
                <a:schemeClr val="accent2">
                  <a:alpha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8" name="Oval 117">
              <a:extLst>
                <a:ext uri="{FF2B5EF4-FFF2-40B4-BE49-F238E27FC236}">
                  <a16:creationId xmlns:a16="http://schemas.microsoft.com/office/drawing/2014/main" id="{005BA929-61DE-762B-C64E-80E6B2A9281F}"/>
                </a:ext>
              </a:extLst>
            </p:cNvPr>
            <p:cNvSpPr/>
            <p:nvPr/>
          </p:nvSpPr>
          <p:spPr>
            <a:xfrm>
              <a:off x="115530" y="2240526"/>
              <a:ext cx="452867" cy="452867"/>
            </a:xfrm>
            <a:prstGeom prst="ellipse">
              <a:avLst/>
            </a:prstGeom>
            <a:noFill/>
            <a:ln>
              <a:solidFill>
                <a:schemeClr val="accent2">
                  <a:alpha val="2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9" name="Oval 118">
              <a:extLst>
                <a:ext uri="{FF2B5EF4-FFF2-40B4-BE49-F238E27FC236}">
                  <a16:creationId xmlns:a16="http://schemas.microsoft.com/office/drawing/2014/main" id="{B426AFF8-2576-8824-7BC4-4F4E351820AD}"/>
                </a:ext>
              </a:extLst>
            </p:cNvPr>
            <p:cNvSpPr/>
            <p:nvPr/>
          </p:nvSpPr>
          <p:spPr>
            <a:xfrm>
              <a:off x="213437" y="2338560"/>
              <a:ext cx="253116" cy="253116"/>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4" name="Group 123">
            <a:extLst>
              <a:ext uri="{FF2B5EF4-FFF2-40B4-BE49-F238E27FC236}">
                <a16:creationId xmlns:a16="http://schemas.microsoft.com/office/drawing/2014/main" id="{06869F34-70AE-5DDF-4230-BB857B549DDE}"/>
              </a:ext>
            </a:extLst>
          </p:cNvPr>
          <p:cNvGrpSpPr/>
          <p:nvPr/>
        </p:nvGrpSpPr>
        <p:grpSpPr>
          <a:xfrm>
            <a:off x="786568" y="5904764"/>
            <a:ext cx="452867" cy="452867"/>
            <a:chOff x="115530" y="2240526"/>
            <a:chExt cx="452867" cy="452867"/>
          </a:xfrm>
        </p:grpSpPr>
        <p:sp>
          <p:nvSpPr>
            <p:cNvPr id="125" name="Oval 124">
              <a:extLst>
                <a:ext uri="{FF2B5EF4-FFF2-40B4-BE49-F238E27FC236}">
                  <a16:creationId xmlns:a16="http://schemas.microsoft.com/office/drawing/2014/main" id="{A6D6F598-6A2E-9AC3-EF5B-D76DC53B2359}"/>
                </a:ext>
              </a:extLst>
            </p:cNvPr>
            <p:cNvSpPr/>
            <p:nvPr/>
          </p:nvSpPr>
          <p:spPr>
            <a:xfrm>
              <a:off x="166621" y="2291744"/>
              <a:ext cx="349796" cy="349796"/>
            </a:xfrm>
            <a:prstGeom prst="ellipse">
              <a:avLst/>
            </a:prstGeom>
            <a:noFill/>
            <a:ln>
              <a:solidFill>
                <a:schemeClr val="accent2">
                  <a:alpha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87B02F7D-FB31-912F-A556-29EF46FAFBAC}"/>
                </a:ext>
              </a:extLst>
            </p:cNvPr>
            <p:cNvSpPr/>
            <p:nvPr/>
          </p:nvSpPr>
          <p:spPr>
            <a:xfrm>
              <a:off x="115530" y="2240526"/>
              <a:ext cx="452867" cy="452867"/>
            </a:xfrm>
            <a:prstGeom prst="ellipse">
              <a:avLst/>
            </a:prstGeom>
            <a:noFill/>
            <a:ln>
              <a:solidFill>
                <a:schemeClr val="accent2">
                  <a:alpha val="2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Oval 126">
              <a:extLst>
                <a:ext uri="{FF2B5EF4-FFF2-40B4-BE49-F238E27FC236}">
                  <a16:creationId xmlns:a16="http://schemas.microsoft.com/office/drawing/2014/main" id="{7DBEA8F0-6E07-88E2-C581-2645C1B5EF37}"/>
                </a:ext>
              </a:extLst>
            </p:cNvPr>
            <p:cNvSpPr/>
            <p:nvPr/>
          </p:nvSpPr>
          <p:spPr>
            <a:xfrm>
              <a:off x="213437" y="2338560"/>
              <a:ext cx="253116" cy="253116"/>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2" name="TextBox 131">
            <a:extLst>
              <a:ext uri="{FF2B5EF4-FFF2-40B4-BE49-F238E27FC236}">
                <a16:creationId xmlns:a16="http://schemas.microsoft.com/office/drawing/2014/main" id="{658D3F6F-0D1B-7DC8-562C-D41556F06241}"/>
              </a:ext>
            </a:extLst>
          </p:cNvPr>
          <p:cNvSpPr txBox="1"/>
          <p:nvPr/>
        </p:nvSpPr>
        <p:spPr>
          <a:xfrm>
            <a:off x="1739535" y="6568486"/>
            <a:ext cx="5715000" cy="1200329"/>
          </a:xfrm>
          <a:prstGeom prst="rect">
            <a:avLst/>
          </a:prstGeom>
          <a:noFill/>
          <a:ln>
            <a:noFill/>
          </a:ln>
        </p:spPr>
        <p:txBody>
          <a:bodyPr wrap="square" rtlCol="0">
            <a:spAutoFit/>
          </a:bodyPr>
          <a:lstStyle/>
          <a:p>
            <a:r>
              <a:rPr lang="en-US" sz="1800" spc="150" dirty="0">
                <a:ln w="19050">
                  <a:noFill/>
                  <a:round/>
                </a:ln>
                <a:latin typeface="Poppins" panose="00000500000000000000" pitchFamily="2" charset="0"/>
                <a:ea typeface="Tahoma" panose="020B0604030504040204" pitchFamily="34" charset="0"/>
                <a:cs typeface="Poppins" panose="00000500000000000000" pitchFamily="2" charset="0"/>
              </a:rPr>
              <a:t>- </a:t>
            </a:r>
            <a:r>
              <a:rPr lang="en-US" spc="150" dirty="0">
                <a:ln w="19050">
                  <a:noFill/>
                  <a:round/>
                </a:ln>
                <a:latin typeface="Poppins" panose="00000500000000000000" pitchFamily="2" charset="0"/>
                <a:ea typeface="Tahoma" panose="020B0604030504040204" pitchFamily="34" charset="0"/>
                <a:cs typeface="Poppins" panose="00000500000000000000" pitchFamily="2" charset="0"/>
              </a:rPr>
              <a:t>Operational efficiency is achieved through the transition to new, technology-assisted processing tools and automated counting technologies</a:t>
            </a:r>
            <a:endParaRPr lang="en-US" sz="1800" spc="150" dirty="0">
              <a:ln w="19050">
                <a:noFill/>
                <a:round/>
              </a:ln>
              <a:latin typeface="Poppins" panose="00000500000000000000" pitchFamily="2" charset="0"/>
              <a:ea typeface="Tahoma" panose="020B0604030504040204" pitchFamily="34" charset="0"/>
              <a:cs typeface="Poppins" panose="00000500000000000000" pitchFamily="2" charset="0"/>
            </a:endParaRPr>
          </a:p>
        </p:txBody>
      </p:sp>
      <p:pic>
        <p:nvPicPr>
          <p:cNvPr id="4" name="Picture 3">
            <a:extLst>
              <a:ext uri="{FF2B5EF4-FFF2-40B4-BE49-F238E27FC236}">
                <a16:creationId xmlns:a16="http://schemas.microsoft.com/office/drawing/2014/main" id="{4AD5C129-D1C4-A4C8-D460-3870443BC7A2}"/>
              </a:ext>
            </a:extLst>
          </p:cNvPr>
          <p:cNvPicPr>
            <a:picLocks noChangeAspect="1"/>
          </p:cNvPicPr>
          <p:nvPr/>
        </p:nvPicPr>
        <p:blipFill>
          <a:blip r:embed="rId3"/>
          <a:stretch>
            <a:fillRect/>
          </a:stretch>
        </p:blipFill>
        <p:spPr>
          <a:xfrm>
            <a:off x="7153067" y="3523218"/>
            <a:ext cx="3647117" cy="2020638"/>
          </a:xfrm>
          <a:prstGeom prst="rect">
            <a:avLst/>
          </a:prstGeom>
        </p:spPr>
      </p:pic>
      <p:pic>
        <p:nvPicPr>
          <p:cNvPr id="6" name="Picture 5">
            <a:extLst>
              <a:ext uri="{FF2B5EF4-FFF2-40B4-BE49-F238E27FC236}">
                <a16:creationId xmlns:a16="http://schemas.microsoft.com/office/drawing/2014/main" id="{CD8CDBBB-0259-A85B-412A-FD752CDC030A}"/>
              </a:ext>
            </a:extLst>
          </p:cNvPr>
          <p:cNvPicPr>
            <a:picLocks noChangeAspect="1"/>
          </p:cNvPicPr>
          <p:nvPr/>
        </p:nvPicPr>
        <p:blipFill>
          <a:blip r:embed="rId4"/>
          <a:stretch>
            <a:fillRect/>
          </a:stretch>
        </p:blipFill>
        <p:spPr>
          <a:xfrm>
            <a:off x="7059923" y="6643565"/>
            <a:ext cx="4802809" cy="2172343"/>
          </a:xfrm>
          <a:prstGeom prst="rect">
            <a:avLst/>
          </a:prstGeom>
        </p:spPr>
      </p:pic>
    </p:spTree>
    <p:extLst>
      <p:ext uri="{BB962C8B-B14F-4D97-AF65-F5344CB8AC3E}">
        <p14:creationId xmlns:p14="http://schemas.microsoft.com/office/powerpoint/2010/main" val="775571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2"/>
                                        </p:tgtEl>
                                        <p:attrNameLst>
                                          <p:attrName>style.visibility</p:attrName>
                                        </p:attrNameLst>
                                      </p:cBhvr>
                                      <p:to>
                                        <p:strVal val="visible"/>
                                      </p:to>
                                    </p:set>
                                    <p:animEffect transition="in" filter="wipe(left)">
                                      <p:cBhvr>
                                        <p:cTn id="7" dur="600"/>
                                        <p:tgtEl>
                                          <p:spTgt spid="92"/>
                                        </p:tgtEl>
                                      </p:cBhvr>
                                    </p:animEffect>
                                  </p:childTnLst>
                                </p:cTn>
                              </p:par>
                            </p:childTnLst>
                          </p:cTn>
                        </p:par>
                        <p:par>
                          <p:cTn id="8" fill="hold">
                            <p:stCondLst>
                              <p:cond delay="600"/>
                            </p:stCondLst>
                            <p:childTnLst>
                              <p:par>
                                <p:cTn id="9" presetID="6" presetClass="entr" presetSubtype="32" fill="hold" nodeType="afterEffect">
                                  <p:stCondLst>
                                    <p:cond delay="0"/>
                                  </p:stCondLst>
                                  <p:childTnLst>
                                    <p:set>
                                      <p:cBhvr>
                                        <p:cTn id="10" dur="1" fill="hold">
                                          <p:stCondLst>
                                            <p:cond delay="0"/>
                                          </p:stCondLst>
                                        </p:cTn>
                                        <p:tgtEl>
                                          <p:spTgt spid="116"/>
                                        </p:tgtEl>
                                        <p:attrNameLst>
                                          <p:attrName>style.visibility</p:attrName>
                                        </p:attrNameLst>
                                      </p:cBhvr>
                                      <p:to>
                                        <p:strVal val="visible"/>
                                      </p:to>
                                    </p:set>
                                    <p:animEffect transition="in" filter="circle(out)">
                                      <p:cBhvr>
                                        <p:cTn id="11" dur="800"/>
                                        <p:tgtEl>
                                          <p:spTgt spid="116"/>
                                        </p:tgtEl>
                                      </p:cBhvr>
                                    </p:animEffect>
                                  </p:childTnLst>
                                </p:cTn>
                              </p:par>
                            </p:childTnLst>
                          </p:cTn>
                        </p:par>
                        <p:par>
                          <p:cTn id="12" fill="hold">
                            <p:stCondLst>
                              <p:cond delay="1400"/>
                            </p:stCondLst>
                            <p:childTnLst>
                              <p:par>
                                <p:cTn id="13" presetID="53" presetClass="entr" presetSubtype="16" fill="hold" grpId="0" nodeType="afterEffect">
                                  <p:stCondLst>
                                    <p:cond delay="0"/>
                                  </p:stCondLst>
                                  <p:childTnLst>
                                    <p:set>
                                      <p:cBhvr>
                                        <p:cTn id="14" dur="1" fill="hold">
                                          <p:stCondLst>
                                            <p:cond delay="0"/>
                                          </p:stCondLst>
                                        </p:cTn>
                                        <p:tgtEl>
                                          <p:spTgt spid="111"/>
                                        </p:tgtEl>
                                        <p:attrNameLst>
                                          <p:attrName>style.visibility</p:attrName>
                                        </p:attrNameLst>
                                      </p:cBhvr>
                                      <p:to>
                                        <p:strVal val="visible"/>
                                      </p:to>
                                    </p:set>
                                    <p:anim calcmode="lin" valueType="num">
                                      <p:cBhvr>
                                        <p:cTn id="15" dur="500" fill="hold"/>
                                        <p:tgtEl>
                                          <p:spTgt spid="111"/>
                                        </p:tgtEl>
                                        <p:attrNameLst>
                                          <p:attrName>ppt_w</p:attrName>
                                        </p:attrNameLst>
                                      </p:cBhvr>
                                      <p:tavLst>
                                        <p:tav tm="0">
                                          <p:val>
                                            <p:fltVal val="0"/>
                                          </p:val>
                                        </p:tav>
                                        <p:tav tm="100000">
                                          <p:val>
                                            <p:strVal val="#ppt_w"/>
                                          </p:val>
                                        </p:tav>
                                      </p:tavLst>
                                    </p:anim>
                                    <p:anim calcmode="lin" valueType="num">
                                      <p:cBhvr>
                                        <p:cTn id="16" dur="500" fill="hold"/>
                                        <p:tgtEl>
                                          <p:spTgt spid="111"/>
                                        </p:tgtEl>
                                        <p:attrNameLst>
                                          <p:attrName>ppt_h</p:attrName>
                                        </p:attrNameLst>
                                      </p:cBhvr>
                                      <p:tavLst>
                                        <p:tav tm="0">
                                          <p:val>
                                            <p:fltVal val="0"/>
                                          </p:val>
                                        </p:tav>
                                        <p:tav tm="100000">
                                          <p:val>
                                            <p:strVal val="#ppt_h"/>
                                          </p:val>
                                        </p:tav>
                                      </p:tavLst>
                                    </p:anim>
                                    <p:animEffect transition="in" filter="fade">
                                      <p:cBhvr>
                                        <p:cTn id="17" dur="500"/>
                                        <p:tgtEl>
                                          <p:spTgt spid="111"/>
                                        </p:tgtEl>
                                      </p:cBhvr>
                                    </p:animEffect>
                                  </p:childTnLst>
                                </p:cTn>
                              </p:par>
                            </p:childTnLst>
                          </p:cTn>
                        </p:par>
                        <p:par>
                          <p:cTn id="18" fill="hold">
                            <p:stCondLst>
                              <p:cond delay="1900"/>
                            </p:stCondLst>
                            <p:childTnLst>
                              <p:par>
                                <p:cTn id="19" presetID="2" presetClass="entr" presetSubtype="8" decel="40000" fill="hold" grpId="0" nodeType="afterEffect">
                                  <p:stCondLst>
                                    <p:cond delay="0"/>
                                  </p:stCondLst>
                                  <p:childTnLst>
                                    <p:set>
                                      <p:cBhvr>
                                        <p:cTn id="20" dur="1" fill="hold">
                                          <p:stCondLst>
                                            <p:cond delay="0"/>
                                          </p:stCondLst>
                                        </p:cTn>
                                        <p:tgtEl>
                                          <p:spTgt spid="96"/>
                                        </p:tgtEl>
                                        <p:attrNameLst>
                                          <p:attrName>style.visibility</p:attrName>
                                        </p:attrNameLst>
                                      </p:cBhvr>
                                      <p:to>
                                        <p:strVal val="visible"/>
                                      </p:to>
                                    </p:set>
                                    <p:anim calcmode="lin" valueType="num">
                                      <p:cBhvr additive="base">
                                        <p:cTn id="21" dur="500" fill="hold"/>
                                        <p:tgtEl>
                                          <p:spTgt spid="96"/>
                                        </p:tgtEl>
                                        <p:attrNameLst>
                                          <p:attrName>ppt_x</p:attrName>
                                        </p:attrNameLst>
                                      </p:cBhvr>
                                      <p:tavLst>
                                        <p:tav tm="0">
                                          <p:val>
                                            <p:strVal val="0-#ppt_w/2"/>
                                          </p:val>
                                        </p:tav>
                                        <p:tav tm="100000">
                                          <p:val>
                                            <p:strVal val="#ppt_x"/>
                                          </p:val>
                                        </p:tav>
                                      </p:tavLst>
                                    </p:anim>
                                    <p:anim calcmode="lin" valueType="num">
                                      <p:cBhvr additive="base">
                                        <p:cTn id="22" dur="500" fill="hold"/>
                                        <p:tgtEl>
                                          <p:spTgt spid="96"/>
                                        </p:tgtEl>
                                        <p:attrNameLst>
                                          <p:attrName>ppt_y</p:attrName>
                                        </p:attrNameLst>
                                      </p:cBhvr>
                                      <p:tavLst>
                                        <p:tav tm="0">
                                          <p:val>
                                            <p:strVal val="#ppt_y"/>
                                          </p:val>
                                        </p:tav>
                                        <p:tav tm="100000">
                                          <p:val>
                                            <p:strVal val="#ppt_y"/>
                                          </p:val>
                                        </p:tav>
                                      </p:tavLst>
                                    </p:anim>
                                  </p:childTnLst>
                                </p:cTn>
                              </p:par>
                            </p:childTnLst>
                          </p:cTn>
                        </p:par>
                        <p:par>
                          <p:cTn id="23" fill="hold">
                            <p:stCondLst>
                              <p:cond delay="2400"/>
                            </p:stCondLst>
                            <p:childTnLst>
                              <p:par>
                                <p:cTn id="24" presetID="10" presetClass="entr" presetSubtype="0" fill="hold" grpId="0" nodeType="afterEffect">
                                  <p:stCondLst>
                                    <p:cond delay="0"/>
                                  </p:stCondLst>
                                  <p:childTnLst>
                                    <p:set>
                                      <p:cBhvr>
                                        <p:cTn id="25" dur="1" fill="hold">
                                          <p:stCondLst>
                                            <p:cond delay="0"/>
                                          </p:stCondLst>
                                        </p:cTn>
                                        <p:tgtEl>
                                          <p:spTgt spid="91"/>
                                        </p:tgtEl>
                                        <p:attrNameLst>
                                          <p:attrName>style.visibility</p:attrName>
                                        </p:attrNameLst>
                                      </p:cBhvr>
                                      <p:to>
                                        <p:strVal val="visible"/>
                                      </p:to>
                                    </p:set>
                                    <p:animEffect transition="in" filter="fade">
                                      <p:cBhvr>
                                        <p:cTn id="26" dur="500"/>
                                        <p:tgtEl>
                                          <p:spTgt spid="91"/>
                                        </p:tgtEl>
                                      </p:cBhvr>
                                    </p:animEffec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104"/>
                                        </p:tgtEl>
                                        <p:attrNameLst>
                                          <p:attrName>style.visibility</p:attrName>
                                        </p:attrNameLst>
                                      </p:cBhvr>
                                      <p:to>
                                        <p:strVal val="visible"/>
                                      </p:to>
                                    </p:set>
                                    <p:animEffect transition="in" filter="wipe(left)">
                                      <p:cBhvr>
                                        <p:cTn id="33" dur="600"/>
                                        <p:tgtEl>
                                          <p:spTgt spid="104"/>
                                        </p:tgtEl>
                                      </p:cBhvr>
                                    </p:animEffect>
                                  </p:childTnLst>
                                </p:cTn>
                              </p:par>
                            </p:childTnLst>
                          </p:cTn>
                        </p:par>
                        <p:par>
                          <p:cTn id="34" fill="hold">
                            <p:stCondLst>
                              <p:cond delay="600"/>
                            </p:stCondLst>
                            <p:childTnLst>
                              <p:par>
                                <p:cTn id="35" presetID="6" presetClass="entr" presetSubtype="32" fill="hold" nodeType="afterEffect">
                                  <p:stCondLst>
                                    <p:cond delay="0"/>
                                  </p:stCondLst>
                                  <p:childTnLst>
                                    <p:set>
                                      <p:cBhvr>
                                        <p:cTn id="36" dur="1" fill="hold">
                                          <p:stCondLst>
                                            <p:cond delay="0"/>
                                          </p:stCondLst>
                                        </p:cTn>
                                        <p:tgtEl>
                                          <p:spTgt spid="124"/>
                                        </p:tgtEl>
                                        <p:attrNameLst>
                                          <p:attrName>style.visibility</p:attrName>
                                        </p:attrNameLst>
                                      </p:cBhvr>
                                      <p:to>
                                        <p:strVal val="visible"/>
                                      </p:to>
                                    </p:set>
                                    <p:animEffect transition="in" filter="circle(out)">
                                      <p:cBhvr>
                                        <p:cTn id="37" dur="800"/>
                                        <p:tgtEl>
                                          <p:spTgt spid="124"/>
                                        </p:tgtEl>
                                      </p:cBhvr>
                                    </p:animEffect>
                                  </p:childTnLst>
                                </p:cTn>
                              </p:par>
                            </p:childTnLst>
                          </p:cTn>
                        </p:par>
                        <p:par>
                          <p:cTn id="38" fill="hold">
                            <p:stCondLst>
                              <p:cond delay="1400"/>
                            </p:stCondLst>
                            <p:childTnLst>
                              <p:par>
                                <p:cTn id="39" presetID="53" presetClass="entr" presetSubtype="16" fill="hold" grpId="0" nodeType="afterEffect">
                                  <p:stCondLst>
                                    <p:cond delay="0"/>
                                  </p:stCondLst>
                                  <p:childTnLst>
                                    <p:set>
                                      <p:cBhvr>
                                        <p:cTn id="40" dur="1" fill="hold">
                                          <p:stCondLst>
                                            <p:cond delay="0"/>
                                          </p:stCondLst>
                                        </p:cTn>
                                        <p:tgtEl>
                                          <p:spTgt spid="113"/>
                                        </p:tgtEl>
                                        <p:attrNameLst>
                                          <p:attrName>style.visibility</p:attrName>
                                        </p:attrNameLst>
                                      </p:cBhvr>
                                      <p:to>
                                        <p:strVal val="visible"/>
                                      </p:to>
                                    </p:set>
                                    <p:anim calcmode="lin" valueType="num">
                                      <p:cBhvr>
                                        <p:cTn id="41" dur="500" fill="hold"/>
                                        <p:tgtEl>
                                          <p:spTgt spid="113"/>
                                        </p:tgtEl>
                                        <p:attrNameLst>
                                          <p:attrName>ppt_w</p:attrName>
                                        </p:attrNameLst>
                                      </p:cBhvr>
                                      <p:tavLst>
                                        <p:tav tm="0">
                                          <p:val>
                                            <p:fltVal val="0"/>
                                          </p:val>
                                        </p:tav>
                                        <p:tav tm="100000">
                                          <p:val>
                                            <p:strVal val="#ppt_w"/>
                                          </p:val>
                                        </p:tav>
                                      </p:tavLst>
                                    </p:anim>
                                    <p:anim calcmode="lin" valueType="num">
                                      <p:cBhvr>
                                        <p:cTn id="42" dur="500" fill="hold"/>
                                        <p:tgtEl>
                                          <p:spTgt spid="113"/>
                                        </p:tgtEl>
                                        <p:attrNameLst>
                                          <p:attrName>ppt_h</p:attrName>
                                        </p:attrNameLst>
                                      </p:cBhvr>
                                      <p:tavLst>
                                        <p:tav tm="0">
                                          <p:val>
                                            <p:fltVal val="0"/>
                                          </p:val>
                                        </p:tav>
                                        <p:tav tm="100000">
                                          <p:val>
                                            <p:strVal val="#ppt_h"/>
                                          </p:val>
                                        </p:tav>
                                      </p:tavLst>
                                    </p:anim>
                                    <p:animEffect transition="in" filter="fade">
                                      <p:cBhvr>
                                        <p:cTn id="43" dur="500"/>
                                        <p:tgtEl>
                                          <p:spTgt spid="113"/>
                                        </p:tgtEl>
                                      </p:cBhvr>
                                    </p:animEffect>
                                  </p:childTnLst>
                                </p:cTn>
                              </p:par>
                            </p:childTnLst>
                          </p:cTn>
                        </p:par>
                        <p:par>
                          <p:cTn id="44" fill="hold">
                            <p:stCondLst>
                              <p:cond delay="1900"/>
                            </p:stCondLst>
                            <p:childTnLst>
                              <p:par>
                                <p:cTn id="45" presetID="2" presetClass="entr" presetSubtype="8" decel="40000" fill="hold" grpId="0" nodeType="afterEffect">
                                  <p:stCondLst>
                                    <p:cond delay="0"/>
                                  </p:stCondLst>
                                  <p:childTnLst>
                                    <p:set>
                                      <p:cBhvr>
                                        <p:cTn id="46" dur="1" fill="hold">
                                          <p:stCondLst>
                                            <p:cond delay="0"/>
                                          </p:stCondLst>
                                        </p:cTn>
                                        <p:tgtEl>
                                          <p:spTgt spid="108"/>
                                        </p:tgtEl>
                                        <p:attrNameLst>
                                          <p:attrName>style.visibility</p:attrName>
                                        </p:attrNameLst>
                                      </p:cBhvr>
                                      <p:to>
                                        <p:strVal val="visible"/>
                                      </p:to>
                                    </p:set>
                                    <p:anim calcmode="lin" valueType="num">
                                      <p:cBhvr additive="base">
                                        <p:cTn id="47" dur="500" fill="hold"/>
                                        <p:tgtEl>
                                          <p:spTgt spid="108"/>
                                        </p:tgtEl>
                                        <p:attrNameLst>
                                          <p:attrName>ppt_x</p:attrName>
                                        </p:attrNameLst>
                                      </p:cBhvr>
                                      <p:tavLst>
                                        <p:tav tm="0">
                                          <p:val>
                                            <p:strVal val="0-#ppt_w/2"/>
                                          </p:val>
                                        </p:tav>
                                        <p:tav tm="100000">
                                          <p:val>
                                            <p:strVal val="#ppt_x"/>
                                          </p:val>
                                        </p:tav>
                                      </p:tavLst>
                                    </p:anim>
                                    <p:anim calcmode="lin" valueType="num">
                                      <p:cBhvr additive="base">
                                        <p:cTn id="48" dur="500" fill="hold"/>
                                        <p:tgtEl>
                                          <p:spTgt spid="108"/>
                                        </p:tgtEl>
                                        <p:attrNameLst>
                                          <p:attrName>ppt_y</p:attrName>
                                        </p:attrNameLst>
                                      </p:cBhvr>
                                      <p:tavLst>
                                        <p:tav tm="0">
                                          <p:val>
                                            <p:strVal val="#ppt_y"/>
                                          </p:val>
                                        </p:tav>
                                        <p:tav tm="100000">
                                          <p:val>
                                            <p:strVal val="#ppt_y"/>
                                          </p:val>
                                        </p:tav>
                                      </p:tavLst>
                                    </p:anim>
                                  </p:childTnLst>
                                </p:cTn>
                              </p:par>
                            </p:childTnLst>
                          </p:cTn>
                        </p:par>
                        <p:par>
                          <p:cTn id="49" fill="hold">
                            <p:stCondLst>
                              <p:cond delay="2400"/>
                            </p:stCondLst>
                            <p:childTnLst>
                              <p:par>
                                <p:cTn id="50" presetID="10" presetClass="entr" presetSubtype="0" fill="hold" grpId="0" nodeType="afterEffect">
                                  <p:stCondLst>
                                    <p:cond delay="0"/>
                                  </p:stCondLst>
                                  <p:childTnLst>
                                    <p:set>
                                      <p:cBhvr>
                                        <p:cTn id="51" dur="1" fill="hold">
                                          <p:stCondLst>
                                            <p:cond delay="0"/>
                                          </p:stCondLst>
                                        </p:cTn>
                                        <p:tgtEl>
                                          <p:spTgt spid="132"/>
                                        </p:tgtEl>
                                        <p:attrNameLst>
                                          <p:attrName>style.visibility</p:attrName>
                                        </p:attrNameLst>
                                      </p:cBhvr>
                                      <p:to>
                                        <p:strVal val="visible"/>
                                      </p:to>
                                    </p:set>
                                    <p:animEffect transition="in" filter="fade">
                                      <p:cBhvr>
                                        <p:cTn id="52" dur="500"/>
                                        <p:tgtEl>
                                          <p:spTgt spid="132"/>
                                        </p:tgtEl>
                                      </p:cBhvr>
                                    </p:animEffect>
                                  </p:childTnLst>
                                </p:cTn>
                              </p:par>
                              <p:par>
                                <p:cTn id="53" presetID="1" presetClass="entr" presetSubtype="0" fill="hold" nodeType="with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bldP spid="96" grpId="0"/>
      <p:bldP spid="108" grpId="0"/>
      <p:bldP spid="111" grpId="0"/>
      <p:bldP spid="113" grpId="0"/>
      <p:bldP spid="13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87069B-1A1A-71CD-F4BD-FDD78327CE63}"/>
              </a:ext>
            </a:extLst>
          </p:cNvPr>
          <p:cNvSpPr>
            <a:spLocks noGrp="1"/>
          </p:cNvSpPr>
          <p:nvPr>
            <p:ph type="title"/>
          </p:nvPr>
        </p:nvSpPr>
        <p:spPr/>
        <p:txBody>
          <a:bodyPr/>
          <a:lstStyle/>
          <a:p>
            <a:r>
              <a:rPr lang="en-US" dirty="0"/>
              <a:t>Simplification of the Artemia production process</a:t>
            </a:r>
            <a:endParaRPr lang="en-BE" dirty="0"/>
          </a:p>
        </p:txBody>
      </p:sp>
      <p:graphicFrame>
        <p:nvGraphicFramePr>
          <p:cNvPr id="4" name="Diagram 3">
            <a:extLst>
              <a:ext uri="{FF2B5EF4-FFF2-40B4-BE49-F238E27FC236}">
                <a16:creationId xmlns:a16="http://schemas.microsoft.com/office/drawing/2014/main" id="{38701A3B-2934-9F7E-68C6-7AAA84C56002}"/>
              </a:ext>
            </a:extLst>
          </p:cNvPr>
          <p:cNvGraphicFramePr/>
          <p:nvPr>
            <p:extLst>
              <p:ext uri="{D42A27DB-BD31-4B8C-83A1-F6EECF244321}">
                <p14:modId xmlns:p14="http://schemas.microsoft.com/office/powerpoint/2010/main" val="1201015022"/>
              </p:ext>
            </p:extLst>
          </p:nvPr>
        </p:nvGraphicFramePr>
        <p:xfrm>
          <a:off x="2135171" y="1216057"/>
          <a:ext cx="15964293" cy="3761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B885A9C-BED0-F495-6A27-223B540B5E4B}"/>
              </a:ext>
            </a:extLst>
          </p:cNvPr>
          <p:cNvSpPr txBox="1"/>
          <p:nvPr/>
        </p:nvSpPr>
        <p:spPr>
          <a:xfrm>
            <a:off x="0" y="1880649"/>
            <a:ext cx="1737976" cy="923330"/>
          </a:xfrm>
          <a:prstGeom prst="rect">
            <a:avLst/>
          </a:prstGeom>
          <a:noFill/>
        </p:spPr>
        <p:txBody>
          <a:bodyPr wrap="none" rtlCol="0">
            <a:spAutoFit/>
          </a:bodyPr>
          <a:lstStyle/>
          <a:p>
            <a:pPr defTabSz="1371600"/>
            <a:r>
              <a:rPr lang="en-US" sz="2700" b="1" dirty="0">
                <a:solidFill>
                  <a:srgbClr val="000000"/>
                </a:solidFill>
                <a:latin typeface="Libre Franklin"/>
              </a:rPr>
              <a:t>Method 1</a:t>
            </a:r>
          </a:p>
          <a:p>
            <a:pPr defTabSz="1371600"/>
            <a:r>
              <a:rPr lang="en-US" sz="2700" b="1" dirty="0">
                <a:solidFill>
                  <a:srgbClr val="000000"/>
                </a:solidFill>
                <a:latin typeface="Libre Franklin"/>
              </a:rPr>
              <a:t>DECAP</a:t>
            </a:r>
            <a:endParaRPr lang="en-BE" sz="2700" b="1" dirty="0">
              <a:solidFill>
                <a:srgbClr val="000000"/>
              </a:solidFill>
              <a:latin typeface="Libre Franklin"/>
            </a:endParaRPr>
          </a:p>
        </p:txBody>
      </p:sp>
      <p:sp>
        <p:nvSpPr>
          <p:cNvPr id="6" name="TextBox 5">
            <a:extLst>
              <a:ext uri="{FF2B5EF4-FFF2-40B4-BE49-F238E27FC236}">
                <a16:creationId xmlns:a16="http://schemas.microsoft.com/office/drawing/2014/main" id="{2DADB545-1F99-8055-76B3-AC4FE9EB3B98}"/>
              </a:ext>
            </a:extLst>
          </p:cNvPr>
          <p:cNvSpPr txBox="1"/>
          <p:nvPr/>
        </p:nvSpPr>
        <p:spPr>
          <a:xfrm>
            <a:off x="1" y="5290796"/>
            <a:ext cx="1784463" cy="923330"/>
          </a:xfrm>
          <a:prstGeom prst="rect">
            <a:avLst/>
          </a:prstGeom>
          <a:noFill/>
        </p:spPr>
        <p:txBody>
          <a:bodyPr wrap="none" rtlCol="0">
            <a:spAutoFit/>
          </a:bodyPr>
          <a:lstStyle/>
          <a:p>
            <a:pPr defTabSz="1371600"/>
            <a:r>
              <a:rPr lang="en-US" sz="2700" b="1" dirty="0">
                <a:solidFill>
                  <a:srgbClr val="000000"/>
                </a:solidFill>
                <a:latin typeface="Libre Franklin"/>
              </a:rPr>
              <a:t>Method 2</a:t>
            </a:r>
          </a:p>
          <a:p>
            <a:pPr defTabSz="1371600"/>
            <a:r>
              <a:rPr lang="en-US" sz="2700" b="1" dirty="0">
                <a:solidFill>
                  <a:srgbClr val="000000"/>
                </a:solidFill>
                <a:latin typeface="Libre Franklin"/>
              </a:rPr>
              <a:t>SEP-Art®</a:t>
            </a:r>
            <a:endParaRPr lang="en-BE" sz="2700" b="1" dirty="0">
              <a:solidFill>
                <a:srgbClr val="000000"/>
              </a:solidFill>
              <a:latin typeface="Libre Franklin"/>
            </a:endParaRPr>
          </a:p>
        </p:txBody>
      </p:sp>
      <p:graphicFrame>
        <p:nvGraphicFramePr>
          <p:cNvPr id="7" name="Diagram 6">
            <a:extLst>
              <a:ext uri="{FF2B5EF4-FFF2-40B4-BE49-F238E27FC236}">
                <a16:creationId xmlns:a16="http://schemas.microsoft.com/office/drawing/2014/main" id="{DA07F1C2-A5A3-A56F-2BDA-64E9A871C043}"/>
              </a:ext>
            </a:extLst>
          </p:cNvPr>
          <p:cNvGraphicFramePr/>
          <p:nvPr>
            <p:extLst>
              <p:ext uri="{D42A27DB-BD31-4B8C-83A1-F6EECF244321}">
                <p14:modId xmlns:p14="http://schemas.microsoft.com/office/powerpoint/2010/main" val="2226406771"/>
              </p:ext>
            </p:extLst>
          </p:nvPr>
        </p:nvGraphicFramePr>
        <p:xfrm>
          <a:off x="2135171" y="4767605"/>
          <a:ext cx="15964293" cy="3761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Rectangle 7">
            <a:extLst>
              <a:ext uri="{FF2B5EF4-FFF2-40B4-BE49-F238E27FC236}">
                <a16:creationId xmlns:a16="http://schemas.microsoft.com/office/drawing/2014/main" id="{8BE81890-CCBA-A8AB-FC94-CDDEB00F1313}"/>
              </a:ext>
            </a:extLst>
          </p:cNvPr>
          <p:cNvSpPr/>
          <p:nvPr/>
        </p:nvSpPr>
        <p:spPr>
          <a:xfrm>
            <a:off x="4468305" y="5143500"/>
            <a:ext cx="4567287" cy="31285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00"/>
            <a:endParaRPr lang="en-BE" sz="2700">
              <a:solidFill>
                <a:srgbClr val="FFFFFF"/>
              </a:solidFill>
              <a:latin typeface="Libre Franklin"/>
            </a:endParaRPr>
          </a:p>
        </p:txBody>
      </p:sp>
      <p:sp>
        <p:nvSpPr>
          <p:cNvPr id="10" name="Arrow: Right 9">
            <a:extLst>
              <a:ext uri="{FF2B5EF4-FFF2-40B4-BE49-F238E27FC236}">
                <a16:creationId xmlns:a16="http://schemas.microsoft.com/office/drawing/2014/main" id="{3F161E9B-DBFE-CCDE-2DB3-11D3DF124FF2}"/>
              </a:ext>
            </a:extLst>
          </p:cNvPr>
          <p:cNvSpPr/>
          <p:nvPr/>
        </p:nvSpPr>
        <p:spPr>
          <a:xfrm>
            <a:off x="4047210" y="6009590"/>
            <a:ext cx="4988382" cy="381783"/>
          </a:xfrm>
          <a:prstGeom prst="rightArrow">
            <a:avLst/>
          </a:prstGeom>
          <a:solidFill>
            <a:srgbClr val="6EA2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00"/>
            <a:endParaRPr lang="en-BE" sz="2700">
              <a:solidFill>
                <a:srgbClr val="FFFFFF"/>
              </a:solidFill>
              <a:latin typeface="Libre Franklin"/>
            </a:endParaRPr>
          </a:p>
        </p:txBody>
      </p:sp>
      <p:sp>
        <p:nvSpPr>
          <p:cNvPr id="2" name="Rectangle: Rounded Corners 1">
            <a:extLst>
              <a:ext uri="{FF2B5EF4-FFF2-40B4-BE49-F238E27FC236}">
                <a16:creationId xmlns:a16="http://schemas.microsoft.com/office/drawing/2014/main" id="{F7CE3464-1749-59CC-7B53-6C5B6387A8F3}"/>
              </a:ext>
            </a:extLst>
          </p:cNvPr>
          <p:cNvSpPr/>
          <p:nvPr/>
        </p:nvSpPr>
        <p:spPr>
          <a:xfrm>
            <a:off x="7055768" y="8023820"/>
            <a:ext cx="12241360" cy="7198043"/>
          </a:xfrm>
          <a:prstGeom prst="roundRect">
            <a:avLst/>
          </a:prstGeom>
          <a:solidFill>
            <a:srgbClr val="EEF5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defTabSz="1371600">
              <a:buClr>
                <a:srgbClr val="000000"/>
              </a:buClr>
              <a:defRPr/>
            </a:pPr>
            <a:r>
              <a:rPr lang="en-US" sz="3600" b="1" kern="0" dirty="0">
                <a:solidFill>
                  <a:schemeClr val="accent5">
                    <a:lumMod val="50000"/>
                  </a:schemeClr>
                </a:solidFill>
                <a:sym typeface="Arial"/>
              </a:rPr>
              <a:t>Simplification of the process </a:t>
            </a:r>
          </a:p>
          <a:p>
            <a:pPr algn="ctr" defTabSz="1371600">
              <a:buClr>
                <a:srgbClr val="000000"/>
              </a:buClr>
              <a:defRPr/>
            </a:pPr>
            <a:r>
              <a:rPr lang="en-US" sz="3600" dirty="0">
                <a:solidFill>
                  <a:schemeClr val="tx2">
                    <a:lumMod val="50000"/>
                  </a:schemeClr>
                </a:solidFill>
              </a:rPr>
              <a:t>Transition to new processing tools enhances operational efficacy and standardization</a:t>
            </a:r>
          </a:p>
          <a:p>
            <a:pPr algn="ctr" defTabSz="1371600">
              <a:buClr>
                <a:srgbClr val="000000"/>
              </a:buClr>
              <a:defRPr/>
            </a:pPr>
            <a:r>
              <a:rPr lang="en-US" sz="3600" b="1" kern="0" dirty="0">
                <a:solidFill>
                  <a:schemeClr val="accent5">
                    <a:lumMod val="50000"/>
                  </a:schemeClr>
                </a:solidFill>
                <a:latin typeface="Libre Franklin"/>
                <a:sym typeface="Arial"/>
              </a:rPr>
              <a:t> </a:t>
            </a:r>
            <a:endParaRPr lang="en-BE" sz="3200" b="1" kern="0" dirty="0">
              <a:solidFill>
                <a:schemeClr val="accent5">
                  <a:lumMod val="50000"/>
                </a:schemeClr>
              </a:solidFill>
              <a:latin typeface="Libre Franklin"/>
              <a:sym typeface="Arial"/>
            </a:endParaRPr>
          </a:p>
        </p:txBody>
      </p:sp>
    </p:spTree>
    <p:extLst>
      <p:ext uri="{BB962C8B-B14F-4D97-AF65-F5344CB8AC3E}">
        <p14:creationId xmlns:p14="http://schemas.microsoft.com/office/powerpoint/2010/main" val="278398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CDDA160-D2C9-5672-0607-F666D558B2D4}"/>
              </a:ext>
            </a:extLst>
          </p:cNvPr>
          <p:cNvSpPr/>
          <p:nvPr/>
        </p:nvSpPr>
        <p:spPr>
          <a:xfrm>
            <a:off x="521208" y="8627364"/>
            <a:ext cx="5157216" cy="16596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00">
              <a:defRPr/>
            </a:pPr>
            <a:endParaRPr lang="en-BE" sz="2700">
              <a:solidFill>
                <a:srgbClr val="FFFFFF"/>
              </a:solidFill>
              <a:latin typeface="Libre Franklin"/>
            </a:endParaRPr>
          </a:p>
        </p:txBody>
      </p:sp>
      <p:pic>
        <p:nvPicPr>
          <p:cNvPr id="4" name="Picture 3">
            <a:extLst>
              <a:ext uri="{FF2B5EF4-FFF2-40B4-BE49-F238E27FC236}">
                <a16:creationId xmlns:a16="http://schemas.microsoft.com/office/drawing/2014/main" id="{986597A4-F8D7-4FE1-BB2D-871A05E7D7AE}"/>
              </a:ext>
            </a:extLst>
          </p:cNvPr>
          <p:cNvPicPr>
            <a:picLocks noChangeAspect="1"/>
          </p:cNvPicPr>
          <p:nvPr/>
        </p:nvPicPr>
        <p:blipFill rotWithShape="1">
          <a:blip r:embed="rId2"/>
          <a:srcRect b="9497"/>
          <a:stretch/>
        </p:blipFill>
        <p:spPr>
          <a:xfrm>
            <a:off x="10392968" y="2401281"/>
            <a:ext cx="4107483" cy="6979355"/>
          </a:xfrm>
          <a:prstGeom prst="rect">
            <a:avLst/>
          </a:prstGeom>
        </p:spPr>
      </p:pic>
      <p:sp>
        <p:nvSpPr>
          <p:cNvPr id="3" name="Slide Number Placeholder 2">
            <a:extLst>
              <a:ext uri="{FF2B5EF4-FFF2-40B4-BE49-F238E27FC236}">
                <a16:creationId xmlns:a16="http://schemas.microsoft.com/office/drawing/2014/main" id="{4D80CF38-6833-47A5-A1D8-6E50F9F7A5A2}"/>
              </a:ext>
            </a:extLst>
          </p:cNvPr>
          <p:cNvSpPr>
            <a:spLocks noGrp="1"/>
          </p:cNvSpPr>
          <p:nvPr>
            <p:ph type="sldNum" sz="quarter" idx="13"/>
          </p:nvPr>
        </p:nvSpPr>
        <p:spPr>
          <a:xfrm>
            <a:off x="16833533" y="9657127"/>
            <a:ext cx="1081088" cy="823913"/>
          </a:xfrm>
        </p:spPr>
        <p:txBody>
          <a:bodyPr/>
          <a:lstStyle/>
          <a:p>
            <a:pPr defTabSz="1371600">
              <a:defRPr/>
            </a:pPr>
            <a:fld id="{1429209B-F90E-D440-8C51-626F9D2EF2B1}" type="slidenum">
              <a:rPr lang="en-US" sz="2700">
                <a:sym typeface="Arial"/>
              </a:rPr>
              <a:pPr defTabSz="1371600">
                <a:defRPr/>
              </a:pPr>
              <a:t>24</a:t>
            </a:fld>
            <a:endParaRPr lang="en-US" sz="2700" dirty="0">
              <a:sym typeface="Arial"/>
            </a:endParaRPr>
          </a:p>
        </p:txBody>
      </p:sp>
      <p:pic>
        <p:nvPicPr>
          <p:cNvPr id="5" name="Picture 4">
            <a:extLst>
              <a:ext uri="{FF2B5EF4-FFF2-40B4-BE49-F238E27FC236}">
                <a16:creationId xmlns:a16="http://schemas.microsoft.com/office/drawing/2014/main" id="{F6EB224C-6227-4C8B-B1C4-8C7C0B24D6A9}"/>
              </a:ext>
            </a:extLst>
          </p:cNvPr>
          <p:cNvPicPr>
            <a:picLocks noChangeAspect="1"/>
          </p:cNvPicPr>
          <p:nvPr/>
        </p:nvPicPr>
        <p:blipFill rotWithShape="1">
          <a:blip r:embed="rId3"/>
          <a:srcRect b="32338"/>
          <a:stretch/>
        </p:blipFill>
        <p:spPr>
          <a:xfrm>
            <a:off x="10346976" y="7348285"/>
            <a:ext cx="4346619" cy="2043687"/>
          </a:xfrm>
          <a:prstGeom prst="rect">
            <a:avLst/>
          </a:prstGeom>
        </p:spPr>
      </p:pic>
      <p:pic>
        <p:nvPicPr>
          <p:cNvPr id="11" name="Picture Placeholder 2" descr="A picture containing indoor, food, sitting, pan&#10;&#10;Description automatically generated">
            <a:extLst>
              <a:ext uri="{FF2B5EF4-FFF2-40B4-BE49-F238E27FC236}">
                <a16:creationId xmlns:a16="http://schemas.microsoft.com/office/drawing/2014/main" id="{77AF7962-5DFA-44B5-9FAD-23442D9E5BE4}"/>
              </a:ext>
            </a:extLst>
          </p:cNvPr>
          <p:cNvPicPr>
            <a:picLocks noChangeAspect="1"/>
          </p:cNvPicPr>
          <p:nvPr/>
        </p:nvPicPr>
        <p:blipFill>
          <a:blip r:embed="rId4"/>
          <a:srcRect l="8575" r="8575"/>
          <a:stretch>
            <a:fillRect/>
          </a:stretch>
        </p:blipFill>
        <p:spPr>
          <a:xfrm rot="5400000">
            <a:off x="-46857" y="3372484"/>
            <a:ext cx="6049890" cy="4107483"/>
          </a:xfrm>
          <a:prstGeom prst="rect">
            <a:avLst/>
          </a:prstGeom>
          <a:solidFill>
            <a:schemeClr val="accent6">
              <a:lumMod val="20000"/>
              <a:lumOff val="80000"/>
            </a:schemeClr>
          </a:solidFill>
        </p:spPr>
      </p:pic>
      <p:pic>
        <p:nvPicPr>
          <p:cNvPr id="10" name="Picture 9">
            <a:extLst>
              <a:ext uri="{FF2B5EF4-FFF2-40B4-BE49-F238E27FC236}">
                <a16:creationId xmlns:a16="http://schemas.microsoft.com/office/drawing/2014/main" id="{E79C036B-D722-483C-BE00-F994D2B03377}"/>
              </a:ext>
            </a:extLst>
          </p:cNvPr>
          <p:cNvPicPr>
            <a:picLocks noChangeAspect="1"/>
          </p:cNvPicPr>
          <p:nvPr/>
        </p:nvPicPr>
        <p:blipFill rotWithShape="1">
          <a:blip r:embed="rId5"/>
          <a:srcRect b="32000"/>
          <a:stretch/>
        </p:blipFill>
        <p:spPr>
          <a:xfrm>
            <a:off x="826295" y="7348284"/>
            <a:ext cx="4248821" cy="2032352"/>
          </a:xfrm>
          <a:prstGeom prst="rect">
            <a:avLst/>
          </a:prstGeom>
        </p:spPr>
      </p:pic>
      <p:pic>
        <p:nvPicPr>
          <p:cNvPr id="2" name="Picture 1">
            <a:extLst>
              <a:ext uri="{FF2B5EF4-FFF2-40B4-BE49-F238E27FC236}">
                <a16:creationId xmlns:a16="http://schemas.microsoft.com/office/drawing/2014/main" id="{8783BF66-4605-4BA0-ABFC-1477F09EFABF}"/>
              </a:ext>
            </a:extLst>
          </p:cNvPr>
          <p:cNvPicPr>
            <a:picLocks noChangeAspect="1"/>
          </p:cNvPicPr>
          <p:nvPr/>
        </p:nvPicPr>
        <p:blipFill>
          <a:blip r:embed="rId6"/>
          <a:stretch>
            <a:fillRect/>
          </a:stretch>
        </p:blipFill>
        <p:spPr>
          <a:xfrm>
            <a:off x="5650496" y="2401282"/>
            <a:ext cx="4007604" cy="5119412"/>
          </a:xfrm>
          <a:prstGeom prst="rect">
            <a:avLst/>
          </a:prstGeom>
        </p:spPr>
      </p:pic>
      <p:pic>
        <p:nvPicPr>
          <p:cNvPr id="6" name="Picture 5">
            <a:extLst>
              <a:ext uri="{FF2B5EF4-FFF2-40B4-BE49-F238E27FC236}">
                <a16:creationId xmlns:a16="http://schemas.microsoft.com/office/drawing/2014/main" id="{8639A150-5666-438F-B008-B251D71770CB}"/>
              </a:ext>
            </a:extLst>
          </p:cNvPr>
          <p:cNvPicPr>
            <a:picLocks noChangeAspect="1"/>
          </p:cNvPicPr>
          <p:nvPr/>
        </p:nvPicPr>
        <p:blipFill rotWithShape="1">
          <a:blip r:embed="rId7"/>
          <a:srcRect b="32713"/>
          <a:stretch/>
        </p:blipFill>
        <p:spPr>
          <a:xfrm>
            <a:off x="5586635" y="7348284"/>
            <a:ext cx="4248821" cy="2032352"/>
          </a:xfrm>
          <a:prstGeom prst="rect">
            <a:avLst/>
          </a:prstGeom>
        </p:spPr>
      </p:pic>
      <p:pic>
        <p:nvPicPr>
          <p:cNvPr id="16" name="Picture 2">
            <a:extLst>
              <a:ext uri="{FF2B5EF4-FFF2-40B4-BE49-F238E27FC236}">
                <a16:creationId xmlns:a16="http://schemas.microsoft.com/office/drawing/2014/main" id="{55345497-8ABD-330B-E450-F98EE02B909E}"/>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654973" y="1444131"/>
            <a:ext cx="1659386" cy="1634495"/>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13">
            <a:extLst>
              <a:ext uri="{FF2B5EF4-FFF2-40B4-BE49-F238E27FC236}">
                <a16:creationId xmlns:a16="http://schemas.microsoft.com/office/drawing/2014/main" id="{0E68C2CF-C3FD-82D7-D19F-632F905F2733}"/>
              </a:ext>
            </a:extLst>
          </p:cNvPr>
          <p:cNvSpPr txBox="1">
            <a:spLocks/>
          </p:cNvSpPr>
          <p:nvPr/>
        </p:nvSpPr>
        <p:spPr>
          <a:xfrm>
            <a:off x="924346" y="1612608"/>
            <a:ext cx="11018043" cy="552977"/>
          </a:xfrm>
          <a:prstGeom prst="rect">
            <a:avLst/>
          </a:prstGeom>
        </p:spPr>
        <p:txBody>
          <a:bodyPr vert="horz" lIns="0" tIns="0" rIns="0" bIns="0" rtlCol="0">
            <a:noAutofit/>
          </a:bodyPr>
          <a:lstStyle>
            <a:lvl1pPr marL="0" indent="0" algn="l" defTabSz="914400" rtl="0" eaLnBrk="1" latinLnBrk="0" hangingPunct="1">
              <a:lnSpc>
                <a:spcPct val="100000"/>
              </a:lnSpc>
              <a:spcBef>
                <a:spcPts val="0"/>
              </a:spcBef>
              <a:spcAft>
                <a:spcPts val="800"/>
              </a:spcAft>
              <a:buFont typeface="Arial" panose="020B0604020202020204" pitchFamily="34" charset="0"/>
              <a:buNone/>
              <a:defRPr lang="en-GB" sz="1800" b="1" i="0" kern="1200" dirty="0">
                <a:solidFill>
                  <a:schemeClr val="accent3"/>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700" dirty="0"/>
              <a:t>How SEP-</a:t>
            </a:r>
            <a:r>
              <a:rPr lang="en-US" sz="2700" i="1" dirty="0"/>
              <a:t>Art</a:t>
            </a:r>
            <a:r>
              <a:rPr lang="en-US" sz="2700" dirty="0"/>
              <a:t> ® technology outperforms conventional methods</a:t>
            </a:r>
          </a:p>
          <a:p>
            <a:endParaRPr lang="en-BE" sz="2700" dirty="0"/>
          </a:p>
        </p:txBody>
      </p:sp>
      <p:sp>
        <p:nvSpPr>
          <p:cNvPr id="13" name="TextBox 12">
            <a:extLst>
              <a:ext uri="{FF2B5EF4-FFF2-40B4-BE49-F238E27FC236}">
                <a16:creationId xmlns:a16="http://schemas.microsoft.com/office/drawing/2014/main" id="{B5320F5D-DCD6-E540-1B78-3F16B5219666}"/>
              </a:ext>
            </a:extLst>
          </p:cNvPr>
          <p:cNvSpPr txBox="1"/>
          <p:nvPr/>
        </p:nvSpPr>
        <p:spPr>
          <a:xfrm>
            <a:off x="14693597" y="3182465"/>
            <a:ext cx="3594405" cy="4408899"/>
          </a:xfrm>
          <a:prstGeom prst="rect">
            <a:avLst/>
          </a:prstGeom>
          <a:noFill/>
        </p:spPr>
        <p:txBody>
          <a:bodyPr wrap="square">
            <a:spAutoFit/>
          </a:bodyPr>
          <a:lstStyle/>
          <a:p>
            <a:r>
              <a:rPr lang="en-US" sz="1650" dirty="0"/>
              <a:t>✅ </a:t>
            </a:r>
            <a:r>
              <a:rPr lang="en-US" sz="1650" b="1" dirty="0"/>
              <a:t>More Efficient</a:t>
            </a:r>
            <a:br>
              <a:rPr lang="en-US" sz="1650" dirty="0"/>
            </a:br>
            <a:r>
              <a:rPr lang="en-US" sz="1650" dirty="0"/>
              <a:t>Magnetic separation ensures faster, cleaner hatching and reduces labor.</a:t>
            </a:r>
          </a:p>
          <a:p>
            <a:pPr>
              <a:buFont typeface="Arial" panose="020B0604020202020204" pitchFamily="34" charset="0"/>
              <a:buChar char="•"/>
            </a:pPr>
            <a:endParaRPr lang="en-US" sz="1650" dirty="0"/>
          </a:p>
          <a:p>
            <a:r>
              <a:rPr lang="en-US" sz="1650" dirty="0"/>
              <a:t>✅ </a:t>
            </a:r>
            <a:r>
              <a:rPr lang="en-US" sz="1650" b="1" dirty="0"/>
              <a:t>Reduced Production Cost</a:t>
            </a:r>
            <a:br>
              <a:rPr lang="en-US" sz="1650" dirty="0"/>
            </a:br>
            <a:r>
              <a:rPr lang="en-US" sz="1650" dirty="0"/>
              <a:t>Minimizes waste and improves yield consistency.</a:t>
            </a:r>
          </a:p>
          <a:p>
            <a:pPr>
              <a:buFont typeface="Arial" panose="020B0604020202020204" pitchFamily="34" charset="0"/>
              <a:buChar char="•"/>
            </a:pPr>
            <a:endParaRPr lang="en-US" sz="1650" dirty="0"/>
          </a:p>
          <a:p>
            <a:r>
              <a:rPr lang="en-US" sz="1650" dirty="0"/>
              <a:t>✅ </a:t>
            </a:r>
            <a:r>
              <a:rPr lang="en-US" sz="1650" b="1" dirty="0"/>
              <a:t>More Sustainable</a:t>
            </a:r>
            <a:br>
              <a:rPr lang="en-US" sz="1650" dirty="0"/>
            </a:br>
            <a:r>
              <a:rPr lang="en-US" sz="1650" dirty="0"/>
              <a:t>Optimizes use of a limited resource and lowers environmental impact.</a:t>
            </a:r>
          </a:p>
          <a:p>
            <a:pPr>
              <a:buFont typeface="Arial" panose="020B0604020202020204" pitchFamily="34" charset="0"/>
              <a:buChar char="•"/>
            </a:pPr>
            <a:endParaRPr lang="en-US" sz="1650" dirty="0"/>
          </a:p>
          <a:p>
            <a:r>
              <a:rPr lang="en-US" sz="1650" dirty="0"/>
              <a:t>✅ </a:t>
            </a:r>
            <a:r>
              <a:rPr lang="en-US" sz="1650" b="1" dirty="0"/>
              <a:t>Easy to Use</a:t>
            </a:r>
            <a:br>
              <a:rPr lang="en-US" sz="1650" dirty="0"/>
            </a:br>
            <a:r>
              <a:rPr lang="en-US" sz="1650" dirty="0"/>
              <a:t>Simple, reliable process for hatcheries of all sizes.</a:t>
            </a:r>
          </a:p>
        </p:txBody>
      </p:sp>
      <p:sp>
        <p:nvSpPr>
          <p:cNvPr id="15" name="Title 1">
            <a:extLst>
              <a:ext uri="{FF2B5EF4-FFF2-40B4-BE49-F238E27FC236}">
                <a16:creationId xmlns:a16="http://schemas.microsoft.com/office/drawing/2014/main" id="{9829750C-D3C7-EE35-E6C2-6CDA840DB854}"/>
              </a:ext>
            </a:extLst>
          </p:cNvPr>
          <p:cNvSpPr txBox="1">
            <a:spLocks/>
          </p:cNvSpPr>
          <p:nvPr/>
        </p:nvSpPr>
        <p:spPr>
          <a:xfrm>
            <a:off x="806244" y="407926"/>
            <a:ext cx="17410763" cy="927702"/>
          </a:xfrm>
          <a:prstGeom prst="rect">
            <a:avLst/>
          </a:prstGeom>
        </p:spPr>
        <p:txBody>
          <a:bodyPr vert="horz" lIns="91440" tIns="45720" rIns="91440" bIns="45720" rtlCol="0" anchor="t" anchorCtr="0">
            <a:noAutofit/>
          </a:bodyPr>
          <a:lstStyle>
            <a:lvl1pPr algn="l" defTabSz="914400" rtl="0" eaLnBrk="1" latinLnBrk="0" hangingPunct="1">
              <a:lnSpc>
                <a:spcPts val="5400"/>
              </a:lnSpc>
              <a:spcBef>
                <a:spcPct val="0"/>
              </a:spcBef>
              <a:buNone/>
              <a:defRPr sz="5400" b="1" i="0" kern="1200" cap="all" spc="450" baseline="0">
                <a:solidFill>
                  <a:srgbClr val="23556F"/>
                </a:solidFill>
                <a:latin typeface="Impact" panose="020B0806030902050204" pitchFamily="34" charset="0"/>
                <a:ea typeface="Impact" panose="020B0806030902050204" pitchFamily="34" charset="0"/>
                <a:cs typeface="Arial" charset="0"/>
              </a:defRPr>
            </a:lvl1pPr>
          </a:lstStyle>
          <a:p>
            <a:pPr>
              <a:lnSpc>
                <a:spcPct val="100000"/>
              </a:lnSpc>
            </a:pPr>
            <a:r>
              <a:rPr lang="en-US" sz="3600" cap="none" spc="0" dirty="0">
                <a:solidFill>
                  <a:schemeClr val="tx1"/>
                </a:solidFill>
                <a:latin typeface="+mn-lt"/>
                <a:ea typeface="+mj-ea"/>
                <a:cs typeface="Arial" panose="020B0604020202020204" pitchFamily="34" charset="0"/>
              </a:rPr>
              <a:t>Optimized hatching and handling methodologies improve yield and biosecurity</a:t>
            </a:r>
            <a:endParaRPr lang="en-BE" sz="3600" cap="none" spc="0" dirty="0">
              <a:solidFill>
                <a:schemeClr val="tx1"/>
              </a:solidFill>
              <a:latin typeface="+mn-lt"/>
              <a:ea typeface="+mj-ea"/>
              <a:cs typeface="Arial" panose="020B0604020202020204" pitchFamily="34" charset="0"/>
            </a:endParaRPr>
          </a:p>
        </p:txBody>
      </p:sp>
    </p:spTree>
    <p:extLst>
      <p:ext uri="{BB962C8B-B14F-4D97-AF65-F5344CB8AC3E}">
        <p14:creationId xmlns:p14="http://schemas.microsoft.com/office/powerpoint/2010/main" val="1647562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40389-3AFF-FD1F-18DD-FEEA26469CA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B5BD994-3DF9-D7B3-21FF-9241FC49BC32}"/>
              </a:ext>
            </a:extLst>
          </p:cNvPr>
          <p:cNvSpPr txBox="1"/>
          <p:nvPr/>
        </p:nvSpPr>
        <p:spPr>
          <a:xfrm>
            <a:off x="5992472" y="5441716"/>
            <a:ext cx="4181753" cy="3170099"/>
          </a:xfrm>
          <a:prstGeom prst="rect">
            <a:avLst/>
          </a:prstGeom>
          <a:noFill/>
        </p:spPr>
        <p:txBody>
          <a:bodyPr wrap="square">
            <a:spAutoFit/>
          </a:bodyPr>
          <a:lstStyle/>
          <a:p>
            <a:pPr marL="0" indent="0" algn="ctr">
              <a:buNone/>
            </a:pPr>
            <a:r>
              <a:rPr lang="en-US" sz="2000" b="1" dirty="0"/>
              <a:t>Respecting protocols only during production is not sufficient—strict adherence must be maintained through to the final feeding step. Inadequate handling at this stage can compromise both the quality and quantity of live feed, ultimately impacting larval performance.</a:t>
            </a:r>
            <a:endParaRPr lang="en-GB" sz="2000" b="1" dirty="0"/>
          </a:p>
        </p:txBody>
      </p:sp>
      <p:sp>
        <p:nvSpPr>
          <p:cNvPr id="3" name="Title 1">
            <a:extLst>
              <a:ext uri="{FF2B5EF4-FFF2-40B4-BE49-F238E27FC236}">
                <a16:creationId xmlns:a16="http://schemas.microsoft.com/office/drawing/2014/main" id="{428882A3-4C4C-1D27-2D60-ACD409E636D2}"/>
              </a:ext>
            </a:extLst>
          </p:cNvPr>
          <p:cNvSpPr txBox="1">
            <a:spLocks/>
          </p:cNvSpPr>
          <p:nvPr/>
        </p:nvSpPr>
        <p:spPr>
          <a:xfrm>
            <a:off x="826295" y="823920"/>
            <a:ext cx="9541841" cy="92770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b="1" dirty="0"/>
              <a:t>Advanced cold storage &amp; cleaning systems </a:t>
            </a:r>
            <a:r>
              <a:rPr lang="en-US" sz="3400" dirty="0"/>
              <a:t>: preserve nutritional value and reduce microbial risks.</a:t>
            </a:r>
            <a:br>
              <a:rPr lang="en-US" sz="3400" dirty="0"/>
            </a:br>
            <a:endParaRPr lang="en-BE" sz="3400" dirty="0"/>
          </a:p>
        </p:txBody>
      </p:sp>
      <p:pic>
        <p:nvPicPr>
          <p:cNvPr id="13" name="Picture Placeholder 12">
            <a:extLst>
              <a:ext uri="{FF2B5EF4-FFF2-40B4-BE49-F238E27FC236}">
                <a16:creationId xmlns:a16="http://schemas.microsoft.com/office/drawing/2014/main" id="{C2C77BC9-BA70-A679-C6E5-78F4E1590039}"/>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l="12639" r="12639"/>
          <a:stretch>
            <a:fillRect/>
          </a:stretch>
        </p:blipFill>
        <p:spPr>
          <a:xfrm>
            <a:off x="826295" y="2479204"/>
            <a:ext cx="4412090" cy="5904656"/>
          </a:xfrm>
          <a:prstGeom prst="rect">
            <a:avLst/>
          </a:prstGeom>
        </p:spPr>
      </p:pic>
      <p:pic>
        <p:nvPicPr>
          <p:cNvPr id="6" name="Content Placeholder 11">
            <a:extLst>
              <a:ext uri="{FF2B5EF4-FFF2-40B4-BE49-F238E27FC236}">
                <a16:creationId xmlns:a16="http://schemas.microsoft.com/office/drawing/2014/main" id="{BF0CD27A-CD6A-34C5-5323-55ED86C97349}"/>
              </a:ext>
            </a:extLst>
          </p:cNvPr>
          <p:cNvPicPr>
            <a:picLocks noChangeAspect="1"/>
          </p:cNvPicPr>
          <p:nvPr/>
        </p:nvPicPr>
        <p:blipFill>
          <a:blip r:embed="rId5">
            <a:extLst>
              <a:ext uri="{28A0092B-C50C-407E-A947-70E740481C1C}">
                <a14:useLocalDpi xmlns:a14="http://schemas.microsoft.com/office/drawing/2010/main" val="0"/>
              </a:ext>
            </a:extLst>
          </a:blip>
          <a:srcRect t="5575" b="5575"/>
          <a:stretch/>
        </p:blipFill>
        <p:spPr>
          <a:xfrm>
            <a:off x="10716816" y="0"/>
            <a:ext cx="7571184" cy="5047456"/>
          </a:xfrm>
          <a:prstGeom prst="rect">
            <a:avLst/>
          </a:prstGeom>
        </p:spPr>
      </p:pic>
      <p:pic>
        <p:nvPicPr>
          <p:cNvPr id="7" name="Content Placeholder 11">
            <a:extLst>
              <a:ext uri="{FF2B5EF4-FFF2-40B4-BE49-F238E27FC236}">
                <a16:creationId xmlns:a16="http://schemas.microsoft.com/office/drawing/2014/main" id="{5073D215-7EF8-7EFE-E68C-B69DEA0CDE62}"/>
              </a:ext>
            </a:extLst>
          </p:cNvPr>
          <p:cNvPicPr>
            <a:picLocks noChangeAspect="1"/>
          </p:cNvPicPr>
          <p:nvPr/>
        </p:nvPicPr>
        <p:blipFill>
          <a:blip r:embed="rId6">
            <a:extLst>
              <a:ext uri="{28A0092B-C50C-407E-A947-70E740481C1C}">
                <a14:useLocalDpi xmlns:a14="http://schemas.microsoft.com/office/drawing/2010/main" val="0"/>
              </a:ext>
            </a:extLst>
          </a:blip>
          <a:srcRect t="5585" b="5585"/>
          <a:stretch/>
        </p:blipFill>
        <p:spPr>
          <a:xfrm>
            <a:off x="10728176" y="5047456"/>
            <a:ext cx="7571184" cy="5239544"/>
          </a:xfrm>
          <a:prstGeom prst="rect">
            <a:avLst/>
          </a:prstGeom>
        </p:spPr>
      </p:pic>
      <p:pic>
        <p:nvPicPr>
          <p:cNvPr id="10" name="Graphic 9" descr="Badge Cross outline">
            <a:extLst>
              <a:ext uri="{FF2B5EF4-FFF2-40B4-BE49-F238E27FC236}">
                <a16:creationId xmlns:a16="http://schemas.microsoft.com/office/drawing/2014/main" id="{B71FC363-FDB8-15DC-7FBC-D689ADE4C5E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14150" y="2729036"/>
            <a:ext cx="4733767" cy="4733767"/>
          </a:xfrm>
          <a:prstGeom prst="rect">
            <a:avLst/>
          </a:prstGeom>
        </p:spPr>
      </p:pic>
      <p:sp>
        <p:nvSpPr>
          <p:cNvPr id="12" name="TextBox 11">
            <a:extLst>
              <a:ext uri="{FF2B5EF4-FFF2-40B4-BE49-F238E27FC236}">
                <a16:creationId xmlns:a16="http://schemas.microsoft.com/office/drawing/2014/main" id="{6E964CE3-55B8-B558-C4CE-580BBF3C0069}"/>
              </a:ext>
            </a:extLst>
          </p:cNvPr>
          <p:cNvSpPr txBox="1"/>
          <p:nvPr/>
        </p:nvSpPr>
        <p:spPr>
          <a:xfrm>
            <a:off x="5509081" y="2545452"/>
            <a:ext cx="4898204" cy="2308324"/>
          </a:xfrm>
          <a:prstGeom prst="rect">
            <a:avLst/>
          </a:prstGeom>
          <a:noFill/>
        </p:spPr>
        <p:txBody>
          <a:bodyPr wrap="square">
            <a:spAutoFit/>
          </a:bodyPr>
          <a:lstStyle/>
          <a:p>
            <a:pPr>
              <a:lnSpc>
                <a:spcPct val="100000"/>
              </a:lnSpc>
              <a:buClr>
                <a:schemeClr val="accent3"/>
              </a:buClr>
              <a:buFont typeface="Wingdings" panose="05000000000000000000" pitchFamily="2" charset="2"/>
              <a:buChar char="§"/>
              <a:defRPr/>
            </a:pPr>
            <a:r>
              <a:rPr lang="es-419" altLang="nl-BE" sz="2400" dirty="0" err="1"/>
              <a:t>Temperature</a:t>
            </a:r>
            <a:r>
              <a:rPr lang="es-419" altLang="nl-BE" sz="2400" dirty="0"/>
              <a:t> : 1 - 5 °C (4°C)</a:t>
            </a:r>
          </a:p>
          <a:p>
            <a:pPr>
              <a:lnSpc>
                <a:spcPct val="100000"/>
              </a:lnSpc>
              <a:buClr>
                <a:schemeClr val="accent3"/>
              </a:buClr>
              <a:buFont typeface="Wingdings" panose="05000000000000000000" pitchFamily="2" charset="2"/>
              <a:buChar char="§"/>
              <a:defRPr/>
            </a:pPr>
            <a:r>
              <a:rPr lang="es-419" altLang="nl-BE" sz="2400" dirty="0"/>
              <a:t> </a:t>
            </a:r>
            <a:r>
              <a:rPr lang="es-419" altLang="nl-BE" sz="2400" dirty="0" err="1"/>
              <a:t>Salinity</a:t>
            </a:r>
            <a:r>
              <a:rPr lang="es-419" altLang="nl-BE" sz="2400" dirty="0"/>
              <a:t> 25 </a:t>
            </a:r>
            <a:r>
              <a:rPr lang="es-419" altLang="nl-BE" sz="2400" dirty="0" err="1"/>
              <a:t>ppt</a:t>
            </a:r>
            <a:endParaRPr lang="es-419" altLang="nl-BE" sz="2400" dirty="0"/>
          </a:p>
          <a:p>
            <a:pPr>
              <a:lnSpc>
                <a:spcPct val="100000"/>
              </a:lnSpc>
              <a:buClr>
                <a:schemeClr val="accent3"/>
              </a:buClr>
              <a:buFont typeface="Wingdings" panose="05000000000000000000" pitchFamily="2" charset="2"/>
              <a:buChar char="§"/>
              <a:defRPr/>
            </a:pPr>
            <a:r>
              <a:rPr lang="es-419" altLang="nl-BE" sz="2400" dirty="0"/>
              <a:t> </a:t>
            </a:r>
            <a:r>
              <a:rPr lang="es-ES" altLang="nl-BE" sz="2400" dirty="0" err="1"/>
              <a:t>Density</a:t>
            </a:r>
            <a:r>
              <a:rPr lang="es-ES" altLang="nl-BE" sz="2400" dirty="0"/>
              <a:t>  10-15 </a:t>
            </a:r>
            <a:r>
              <a:rPr lang="es-ES" altLang="nl-BE" sz="2400" dirty="0" err="1"/>
              <a:t>mill</a:t>
            </a:r>
            <a:r>
              <a:rPr lang="es-ES" altLang="nl-BE" sz="2400" dirty="0"/>
              <a:t> / L</a:t>
            </a:r>
          </a:p>
          <a:p>
            <a:pPr>
              <a:lnSpc>
                <a:spcPct val="100000"/>
              </a:lnSpc>
              <a:buClr>
                <a:schemeClr val="accent3"/>
              </a:buClr>
              <a:buFont typeface="Wingdings" panose="05000000000000000000" pitchFamily="2" charset="2"/>
              <a:buChar char="§"/>
              <a:defRPr/>
            </a:pPr>
            <a:r>
              <a:rPr lang="es-419" altLang="nl-BE" sz="2400" dirty="0"/>
              <a:t> OD &gt; 4 ppm (</a:t>
            </a:r>
            <a:r>
              <a:rPr lang="es-419" altLang="nl-BE" sz="2400" dirty="0" err="1"/>
              <a:t>oxygen</a:t>
            </a:r>
            <a:r>
              <a:rPr lang="es-419" altLang="nl-BE" sz="2400" dirty="0"/>
              <a:t>)</a:t>
            </a:r>
          </a:p>
          <a:p>
            <a:pPr>
              <a:lnSpc>
                <a:spcPct val="100000"/>
              </a:lnSpc>
              <a:buClr>
                <a:schemeClr val="accent3"/>
              </a:buClr>
              <a:buFont typeface="Wingdings" panose="05000000000000000000" pitchFamily="2" charset="2"/>
              <a:buChar char="§"/>
              <a:defRPr/>
            </a:pPr>
            <a:r>
              <a:rPr lang="es-419" altLang="nl-BE" sz="2400" dirty="0"/>
              <a:t> 24-36 h</a:t>
            </a:r>
          </a:p>
          <a:p>
            <a:pPr>
              <a:lnSpc>
                <a:spcPct val="100000"/>
              </a:lnSpc>
              <a:buClr>
                <a:schemeClr val="accent3"/>
              </a:buClr>
              <a:buFont typeface="Wingdings" panose="05000000000000000000" pitchFamily="2" charset="2"/>
              <a:buChar char="§"/>
              <a:defRPr/>
            </a:pPr>
            <a:endParaRPr lang="es-419" altLang="nl-BE" sz="2400" dirty="0"/>
          </a:p>
        </p:txBody>
      </p:sp>
      <p:pic>
        <p:nvPicPr>
          <p:cNvPr id="15" name="Picture 14">
            <a:extLst>
              <a:ext uri="{FF2B5EF4-FFF2-40B4-BE49-F238E27FC236}">
                <a16:creationId xmlns:a16="http://schemas.microsoft.com/office/drawing/2014/main" id="{D235361B-9B3F-9BD9-0391-00E8148B8BB1}"/>
              </a:ext>
            </a:extLst>
          </p:cNvPr>
          <p:cNvPicPr>
            <a:picLocks noChangeAspect="1"/>
          </p:cNvPicPr>
          <p:nvPr/>
        </p:nvPicPr>
        <p:blipFill>
          <a:blip r:embed="rId8"/>
          <a:srcRect l="9960" r="22732"/>
          <a:stretch>
            <a:fillRect/>
          </a:stretch>
        </p:blipFill>
        <p:spPr>
          <a:xfrm>
            <a:off x="10407285" y="7922620"/>
            <a:ext cx="2520280" cy="2583287"/>
          </a:xfrm>
          <a:prstGeom prst="rect">
            <a:avLst/>
          </a:prstGeom>
        </p:spPr>
      </p:pic>
      <p:pic>
        <p:nvPicPr>
          <p:cNvPr id="16" name="Picture 15" descr="A close up of a screen&#10;&#10;AI-generated content may be incorrect.">
            <a:extLst>
              <a:ext uri="{FF2B5EF4-FFF2-40B4-BE49-F238E27FC236}">
                <a16:creationId xmlns:a16="http://schemas.microsoft.com/office/drawing/2014/main" id="{39CDED69-689B-DD95-40D8-5316FB3D7D21}"/>
              </a:ext>
            </a:extLst>
          </p:cNvPr>
          <p:cNvPicPr>
            <a:picLocks noChangeAspect="1"/>
          </p:cNvPicPr>
          <p:nvPr/>
        </p:nvPicPr>
        <p:blipFill>
          <a:blip r:embed="rId9" cstate="print">
            <a:extLst>
              <a:ext uri="{28A0092B-C50C-407E-A947-70E740481C1C}">
                <a14:useLocalDpi xmlns:a14="http://schemas.microsoft.com/office/drawing/2010/main" val="0"/>
              </a:ext>
            </a:extLst>
          </a:blip>
          <a:srcRect l="33993" t="13375"/>
          <a:stretch>
            <a:fillRect/>
          </a:stretch>
        </p:blipFill>
        <p:spPr>
          <a:xfrm>
            <a:off x="3743400" y="7974599"/>
            <a:ext cx="2163970" cy="2583287"/>
          </a:xfrm>
          <a:prstGeom prst="rect">
            <a:avLst/>
          </a:prstGeom>
        </p:spPr>
      </p:pic>
      <p:pic>
        <p:nvPicPr>
          <p:cNvPr id="17" name="Graphic 16" descr="Badge Cross outline">
            <a:extLst>
              <a:ext uri="{FF2B5EF4-FFF2-40B4-BE49-F238E27FC236}">
                <a16:creationId xmlns:a16="http://schemas.microsoft.com/office/drawing/2014/main" id="{2FE37EBA-A9E0-D47A-A7E9-D9755A960CBA}"/>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954790" y="8462438"/>
            <a:ext cx="1607607" cy="1607607"/>
          </a:xfrm>
          <a:prstGeom prst="rect">
            <a:avLst/>
          </a:prstGeom>
        </p:spPr>
      </p:pic>
      <p:sp>
        <p:nvSpPr>
          <p:cNvPr id="2" name="Arrow: Right 1">
            <a:extLst>
              <a:ext uri="{FF2B5EF4-FFF2-40B4-BE49-F238E27FC236}">
                <a16:creationId xmlns:a16="http://schemas.microsoft.com/office/drawing/2014/main" id="{BEB73F1B-D5AC-5A74-C3EC-8E1E38631D39}"/>
              </a:ext>
            </a:extLst>
          </p:cNvPr>
          <p:cNvSpPr/>
          <p:nvPr/>
        </p:nvSpPr>
        <p:spPr>
          <a:xfrm>
            <a:off x="6754028" y="8815908"/>
            <a:ext cx="2808312" cy="12541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OPTIMAL HANDLING</a:t>
            </a:r>
            <a:endParaRPr lang="en-BE" dirty="0"/>
          </a:p>
        </p:txBody>
      </p:sp>
    </p:spTree>
    <p:extLst>
      <p:ext uri="{BB962C8B-B14F-4D97-AF65-F5344CB8AC3E}">
        <p14:creationId xmlns:p14="http://schemas.microsoft.com/office/powerpoint/2010/main" val="1076699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C52BCC-4104-0A4E-1E19-39F7AAB289F8}"/>
              </a:ext>
            </a:extLst>
          </p:cNvPr>
          <p:cNvSpPr/>
          <p:nvPr/>
        </p:nvSpPr>
        <p:spPr>
          <a:xfrm>
            <a:off x="1017255" y="2375837"/>
            <a:ext cx="8424936" cy="31683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BE"/>
          </a:p>
        </p:txBody>
      </p:sp>
      <p:sp>
        <p:nvSpPr>
          <p:cNvPr id="6" name="Text Placeholder 20">
            <a:extLst>
              <a:ext uri="{FF2B5EF4-FFF2-40B4-BE49-F238E27FC236}">
                <a16:creationId xmlns:a16="http://schemas.microsoft.com/office/drawing/2014/main" id="{DA32D192-F7B8-40A6-82ED-B4B4B49DC323}"/>
              </a:ext>
            </a:extLst>
          </p:cNvPr>
          <p:cNvSpPr txBox="1">
            <a:spLocks/>
          </p:cNvSpPr>
          <p:nvPr/>
        </p:nvSpPr>
        <p:spPr>
          <a:xfrm>
            <a:off x="1062821" y="2103387"/>
            <a:ext cx="8453704" cy="3256138"/>
          </a:xfrm>
          <a:prstGeom prst="rect">
            <a:avLst/>
          </a:prstGeom>
        </p:spPr>
        <p:txBody>
          <a:bodyPr vert="horz" lIns="0" tIns="0" rIns="0" bIns="0" rtlCol="0">
            <a:noAutofit/>
          </a:bodyPr>
          <a:lstStyle>
            <a:lvl1pPr marL="180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1pPr>
            <a:lvl2pPr marL="396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2pPr>
            <a:lvl3pPr marL="612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3pPr>
            <a:lvl4pPr marL="828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4pPr>
            <a:lvl5pPr marL="1044000" indent="-180000" algn="l" defTabSz="914400" rtl="0" eaLnBrk="1" latinLnBrk="0" hangingPunct="1">
              <a:lnSpc>
                <a:spcPct val="100000"/>
              </a:lnSpc>
              <a:spcBef>
                <a:spcPts val="0"/>
              </a:spcBef>
              <a:spcAft>
                <a:spcPts val="800"/>
              </a:spcAft>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6000" lvl="1" indent="0" fontAlgn="t">
              <a:buNone/>
            </a:pPr>
            <a:endParaRPr lang="en-US" sz="2000" dirty="0"/>
          </a:p>
          <a:p>
            <a:pPr marL="216000" lvl="1" indent="0" fontAlgn="t">
              <a:buNone/>
            </a:pPr>
            <a:r>
              <a:rPr lang="en-US" sz="2000" b="1" dirty="0">
                <a:solidFill>
                  <a:schemeClr val="bg1"/>
                </a:solidFill>
              </a:rPr>
              <a:t>Conclusion:</a:t>
            </a:r>
            <a:endParaRPr lang="en-US" sz="2000" dirty="0">
              <a:solidFill>
                <a:schemeClr val="bg1"/>
              </a:solidFill>
            </a:endParaRPr>
          </a:p>
          <a:p>
            <a:pPr lvl="1" fontAlgn="t"/>
            <a:r>
              <a:rPr lang="en-US" sz="2000" dirty="0">
                <a:solidFill>
                  <a:schemeClr val="bg1"/>
                </a:solidFill>
              </a:rPr>
              <a:t>The use of frozen Artemia nauplii negatively impacts biomass production at PL10. </a:t>
            </a:r>
          </a:p>
          <a:p>
            <a:pPr lvl="1" fontAlgn="t"/>
            <a:r>
              <a:rPr lang="en-US" sz="2000" dirty="0">
                <a:solidFill>
                  <a:schemeClr val="bg1"/>
                </a:solidFill>
              </a:rPr>
              <a:t>These results highlight the importance of optimizing feeding strategies and reinforce the value of fresh, well-preserved live feed to maintain performance, in line with the need for advanced cold storage solutions that preserve nutritional quality.</a:t>
            </a:r>
          </a:p>
          <a:p>
            <a:pPr>
              <a:spcAft>
                <a:spcPts val="900"/>
              </a:spcAft>
              <a:buFontTx/>
              <a:buChar char="-"/>
            </a:pPr>
            <a:endParaRPr lang="pt-BR" sz="2000" dirty="0"/>
          </a:p>
          <a:p>
            <a:pPr>
              <a:spcAft>
                <a:spcPts val="900"/>
              </a:spcAft>
              <a:buFontTx/>
              <a:buChar char="-"/>
            </a:pPr>
            <a:endParaRPr lang="pt-BR" sz="2000" dirty="0"/>
          </a:p>
          <a:p>
            <a:pPr>
              <a:spcAft>
                <a:spcPts val="900"/>
              </a:spcAft>
              <a:buFontTx/>
              <a:buChar char="-"/>
            </a:pPr>
            <a:endParaRPr lang="pt-BR" sz="2000" dirty="0">
              <a:solidFill>
                <a:srgbClr val="C00000"/>
              </a:solidFill>
            </a:endParaRPr>
          </a:p>
        </p:txBody>
      </p:sp>
      <p:sp>
        <p:nvSpPr>
          <p:cNvPr id="5" name="Title 1">
            <a:extLst>
              <a:ext uri="{FF2B5EF4-FFF2-40B4-BE49-F238E27FC236}">
                <a16:creationId xmlns:a16="http://schemas.microsoft.com/office/drawing/2014/main" id="{8DC7F568-4B55-5978-B35B-959FD16D2727}"/>
              </a:ext>
            </a:extLst>
          </p:cNvPr>
          <p:cNvSpPr txBox="1">
            <a:spLocks/>
          </p:cNvSpPr>
          <p:nvPr/>
        </p:nvSpPr>
        <p:spPr>
          <a:xfrm>
            <a:off x="826295" y="462980"/>
            <a:ext cx="15446497" cy="128864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400" b="1" dirty="0"/>
              <a:t>Advanced cold storage &amp; cleaning systems </a:t>
            </a:r>
            <a:r>
              <a:rPr lang="en-US" sz="3400" dirty="0"/>
              <a:t>: preserve nutritional value and reduce microbial risks.</a:t>
            </a:r>
            <a:br>
              <a:rPr lang="en-US" sz="3400" dirty="0"/>
            </a:br>
            <a:endParaRPr lang="en-BE" sz="3400" dirty="0"/>
          </a:p>
        </p:txBody>
      </p:sp>
      <p:grpSp>
        <p:nvGrpSpPr>
          <p:cNvPr id="20" name="Group 19">
            <a:extLst>
              <a:ext uri="{FF2B5EF4-FFF2-40B4-BE49-F238E27FC236}">
                <a16:creationId xmlns:a16="http://schemas.microsoft.com/office/drawing/2014/main" id="{B330AF38-BC84-214F-85B8-9B67F4DC9330}"/>
              </a:ext>
            </a:extLst>
          </p:cNvPr>
          <p:cNvGrpSpPr/>
          <p:nvPr/>
        </p:nvGrpSpPr>
        <p:grpSpPr>
          <a:xfrm>
            <a:off x="10584160" y="1327076"/>
            <a:ext cx="7313925" cy="8021628"/>
            <a:chOff x="10584160" y="1327076"/>
            <a:chExt cx="7313925" cy="8021628"/>
          </a:xfrm>
        </p:grpSpPr>
        <p:grpSp>
          <p:nvGrpSpPr>
            <p:cNvPr id="2" name="Group 1">
              <a:extLst>
                <a:ext uri="{FF2B5EF4-FFF2-40B4-BE49-F238E27FC236}">
                  <a16:creationId xmlns:a16="http://schemas.microsoft.com/office/drawing/2014/main" id="{047D1CF3-A380-F4A5-60AB-B285FC7E3385}"/>
                </a:ext>
              </a:extLst>
            </p:cNvPr>
            <p:cNvGrpSpPr/>
            <p:nvPr/>
          </p:nvGrpSpPr>
          <p:grpSpPr>
            <a:xfrm>
              <a:off x="10584160" y="1327076"/>
              <a:ext cx="7313925" cy="8021628"/>
              <a:chOff x="8885843" y="1527860"/>
              <a:chExt cx="7313925" cy="8021628"/>
            </a:xfrm>
          </p:grpSpPr>
          <p:pic>
            <p:nvPicPr>
              <p:cNvPr id="3" name="Imagem 2">
                <a:extLst>
                  <a:ext uri="{FF2B5EF4-FFF2-40B4-BE49-F238E27FC236}">
                    <a16:creationId xmlns:a16="http://schemas.microsoft.com/office/drawing/2014/main" id="{0AF2632A-48B5-CC23-00FD-130D948BA236}"/>
                  </a:ext>
                </a:extLst>
              </p:cNvPr>
              <p:cNvPicPr>
                <a:picLocks noChangeAspect="1"/>
              </p:cNvPicPr>
              <p:nvPr/>
            </p:nvPicPr>
            <p:blipFill>
              <a:blip r:embed="rId2"/>
              <a:srcRect l="42754" t="5532"/>
              <a:stretch>
                <a:fillRect/>
              </a:stretch>
            </p:blipFill>
            <p:spPr>
              <a:xfrm>
                <a:off x="9576048" y="1975148"/>
                <a:ext cx="6623720" cy="7574340"/>
              </a:xfrm>
              <a:prstGeom prst="rect">
                <a:avLst/>
              </a:prstGeom>
            </p:spPr>
          </p:pic>
          <p:cxnSp>
            <p:nvCxnSpPr>
              <p:cNvPr id="4" name="Straight Arrow Connector 3">
                <a:extLst>
                  <a:ext uri="{FF2B5EF4-FFF2-40B4-BE49-F238E27FC236}">
                    <a16:creationId xmlns:a16="http://schemas.microsoft.com/office/drawing/2014/main" id="{91E90C60-D377-C283-DF5B-F7BA842A3A9B}"/>
                  </a:ext>
                </a:extLst>
              </p:cNvPr>
              <p:cNvCxnSpPr>
                <a:cxnSpLocks/>
              </p:cNvCxnSpPr>
              <p:nvPr/>
            </p:nvCxnSpPr>
            <p:spPr>
              <a:xfrm flipV="1">
                <a:off x="12744400" y="5932913"/>
                <a:ext cx="0" cy="90525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FC58843-5CB6-FEE6-BC03-5D5C99F58311}"/>
                  </a:ext>
                </a:extLst>
              </p:cNvPr>
              <p:cNvCxnSpPr>
                <a:cxnSpLocks/>
              </p:cNvCxnSpPr>
              <p:nvPr/>
            </p:nvCxnSpPr>
            <p:spPr>
              <a:xfrm flipV="1">
                <a:off x="10609129" y="5846045"/>
                <a:ext cx="0" cy="992124"/>
              </a:xfrm>
              <a:prstGeom prst="straightConnector1">
                <a:avLst/>
              </a:prstGeom>
              <a:ln w="57150">
                <a:solidFill>
                  <a:srgbClr val="92D050"/>
                </a:solidFill>
                <a:tailEnd type="triangle"/>
              </a:ln>
            </p:spPr>
            <p:style>
              <a:lnRef idx="1">
                <a:schemeClr val="accent1"/>
              </a:lnRef>
              <a:fillRef idx="0">
                <a:schemeClr val="accent1"/>
              </a:fillRef>
              <a:effectRef idx="0">
                <a:schemeClr val="accent1"/>
              </a:effectRef>
              <a:fontRef idx="minor">
                <a:schemeClr val="tx1"/>
              </a:fontRef>
            </p:style>
          </p:cxnSp>
          <p:pic>
            <p:nvPicPr>
              <p:cNvPr id="11" name="Imagem 2">
                <a:extLst>
                  <a:ext uri="{FF2B5EF4-FFF2-40B4-BE49-F238E27FC236}">
                    <a16:creationId xmlns:a16="http://schemas.microsoft.com/office/drawing/2014/main" id="{B036B9BE-9605-707F-B100-BA2D056CE4D0}"/>
                  </a:ext>
                </a:extLst>
              </p:cNvPr>
              <p:cNvPicPr>
                <a:picLocks noChangeAspect="1"/>
              </p:cNvPicPr>
              <p:nvPr/>
            </p:nvPicPr>
            <p:blipFill>
              <a:blip r:embed="rId2"/>
              <a:srcRect r="93413"/>
              <a:stretch>
                <a:fillRect/>
              </a:stretch>
            </p:blipFill>
            <p:spPr>
              <a:xfrm>
                <a:off x="8885843" y="1527860"/>
                <a:ext cx="762213" cy="8017910"/>
              </a:xfrm>
              <a:prstGeom prst="rect">
                <a:avLst/>
              </a:prstGeom>
            </p:spPr>
          </p:pic>
        </p:grpSp>
        <p:sp>
          <p:nvSpPr>
            <p:cNvPr id="12" name="TextBox 11">
              <a:extLst>
                <a:ext uri="{FF2B5EF4-FFF2-40B4-BE49-F238E27FC236}">
                  <a16:creationId xmlns:a16="http://schemas.microsoft.com/office/drawing/2014/main" id="{A7543784-3AD0-1E11-4CA8-DB54DC1A1301}"/>
                </a:ext>
              </a:extLst>
            </p:cNvPr>
            <p:cNvSpPr txBox="1"/>
            <p:nvPr/>
          </p:nvSpPr>
          <p:spPr>
            <a:xfrm>
              <a:off x="11346373" y="5361265"/>
              <a:ext cx="1935141" cy="646331"/>
            </a:xfrm>
            <a:prstGeom prst="rect">
              <a:avLst/>
            </a:prstGeom>
            <a:solidFill>
              <a:schemeClr val="bg1"/>
            </a:solidFill>
          </p:spPr>
          <p:txBody>
            <a:bodyPr wrap="square" rtlCol="0">
              <a:spAutoFit/>
            </a:bodyPr>
            <a:lstStyle/>
            <a:p>
              <a:pPr algn="ctr"/>
              <a:r>
                <a:rPr lang="en-US" dirty="0"/>
                <a:t>Fresh well preserved</a:t>
              </a:r>
              <a:endParaRPr lang="en-BE" dirty="0"/>
            </a:p>
          </p:txBody>
        </p:sp>
        <p:sp>
          <p:nvSpPr>
            <p:cNvPr id="13" name="TextBox 12">
              <a:extLst>
                <a:ext uri="{FF2B5EF4-FFF2-40B4-BE49-F238E27FC236}">
                  <a16:creationId xmlns:a16="http://schemas.microsoft.com/office/drawing/2014/main" id="{00CF8CAA-3930-3843-9A55-FD06648A09E2}"/>
                </a:ext>
              </a:extLst>
            </p:cNvPr>
            <p:cNvSpPr txBox="1"/>
            <p:nvPr/>
          </p:nvSpPr>
          <p:spPr>
            <a:xfrm>
              <a:off x="13473555" y="5359524"/>
              <a:ext cx="1935141" cy="369332"/>
            </a:xfrm>
            <a:prstGeom prst="rect">
              <a:avLst/>
            </a:prstGeom>
            <a:solidFill>
              <a:schemeClr val="bg1"/>
            </a:solidFill>
          </p:spPr>
          <p:txBody>
            <a:bodyPr wrap="square" rtlCol="0">
              <a:spAutoFit/>
            </a:bodyPr>
            <a:lstStyle/>
            <a:p>
              <a:pPr algn="ctr"/>
              <a:r>
                <a:rPr lang="en-US" dirty="0"/>
                <a:t>Frozen</a:t>
              </a:r>
              <a:endParaRPr lang="en-BE" dirty="0"/>
            </a:p>
          </p:txBody>
        </p:sp>
        <p:sp>
          <p:nvSpPr>
            <p:cNvPr id="14" name="TextBox 13">
              <a:extLst>
                <a:ext uri="{FF2B5EF4-FFF2-40B4-BE49-F238E27FC236}">
                  <a16:creationId xmlns:a16="http://schemas.microsoft.com/office/drawing/2014/main" id="{656E79F4-8153-775F-7464-94670ECA8AA8}"/>
                </a:ext>
              </a:extLst>
            </p:cNvPr>
            <p:cNvSpPr txBox="1"/>
            <p:nvPr/>
          </p:nvSpPr>
          <p:spPr>
            <a:xfrm>
              <a:off x="11346373" y="8592333"/>
              <a:ext cx="1935141" cy="646331"/>
            </a:xfrm>
            <a:prstGeom prst="rect">
              <a:avLst/>
            </a:prstGeom>
            <a:solidFill>
              <a:schemeClr val="bg1"/>
            </a:solidFill>
          </p:spPr>
          <p:txBody>
            <a:bodyPr wrap="square" rtlCol="0">
              <a:spAutoFit/>
            </a:bodyPr>
            <a:lstStyle/>
            <a:p>
              <a:pPr algn="ctr"/>
              <a:r>
                <a:rPr lang="en-US" dirty="0"/>
                <a:t>Fresh well preserved</a:t>
              </a:r>
              <a:endParaRPr lang="en-BE" dirty="0"/>
            </a:p>
          </p:txBody>
        </p:sp>
        <p:sp>
          <p:nvSpPr>
            <p:cNvPr id="15" name="TextBox 14">
              <a:extLst>
                <a:ext uri="{FF2B5EF4-FFF2-40B4-BE49-F238E27FC236}">
                  <a16:creationId xmlns:a16="http://schemas.microsoft.com/office/drawing/2014/main" id="{453D5D65-E1AF-B7FF-18F9-D41BD53E57B1}"/>
                </a:ext>
              </a:extLst>
            </p:cNvPr>
            <p:cNvSpPr txBox="1"/>
            <p:nvPr/>
          </p:nvSpPr>
          <p:spPr>
            <a:xfrm>
              <a:off x="13473555" y="8590592"/>
              <a:ext cx="1935141" cy="369332"/>
            </a:xfrm>
            <a:prstGeom prst="rect">
              <a:avLst/>
            </a:prstGeom>
            <a:solidFill>
              <a:schemeClr val="bg1"/>
            </a:solidFill>
          </p:spPr>
          <p:txBody>
            <a:bodyPr wrap="square" rtlCol="0">
              <a:spAutoFit/>
            </a:bodyPr>
            <a:lstStyle/>
            <a:p>
              <a:pPr algn="ctr"/>
              <a:r>
                <a:rPr lang="en-US" dirty="0"/>
                <a:t>Frozen</a:t>
              </a:r>
              <a:endParaRPr lang="en-BE" dirty="0"/>
            </a:p>
          </p:txBody>
        </p:sp>
      </p:grpSp>
    </p:spTree>
    <p:extLst>
      <p:ext uri="{BB962C8B-B14F-4D97-AF65-F5344CB8AC3E}">
        <p14:creationId xmlns:p14="http://schemas.microsoft.com/office/powerpoint/2010/main" val="4156600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8000" b="-38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D6ACE9-A7A4-23ED-5C5F-9D04105F1B7A}"/>
              </a:ext>
            </a:extLst>
          </p:cNvPr>
          <p:cNvSpPr/>
          <p:nvPr/>
        </p:nvSpPr>
        <p:spPr>
          <a:xfrm>
            <a:off x="0" y="1790700"/>
            <a:ext cx="18288000" cy="6324600"/>
          </a:xfrm>
          <a:prstGeom prst="rect">
            <a:avLst/>
          </a:prstGeom>
          <a:solidFill>
            <a:srgbClr val="000000">
              <a:alpha val="5019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sp>
        <p:nvSpPr>
          <p:cNvPr id="9" name="Rectangle 8">
            <a:extLst>
              <a:ext uri="{FF2B5EF4-FFF2-40B4-BE49-F238E27FC236}">
                <a16:creationId xmlns:a16="http://schemas.microsoft.com/office/drawing/2014/main" id="{969F80E8-8F63-D6A0-27A2-39B8290BB4E3}"/>
              </a:ext>
            </a:extLst>
          </p:cNvPr>
          <p:cNvSpPr/>
          <p:nvPr/>
        </p:nvSpPr>
        <p:spPr>
          <a:xfrm>
            <a:off x="0" y="4381500"/>
            <a:ext cx="18288000" cy="1034812"/>
          </a:xfrm>
          <a:prstGeom prst="rect">
            <a:avLst/>
          </a:prstGeom>
          <a:solidFill>
            <a:schemeClr val="bg2">
              <a:lumMod val="40000"/>
              <a:lumOff val="6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Libre Franklin"/>
              <a:ea typeface="+mn-ea"/>
              <a:cs typeface="+mn-cs"/>
            </a:endParaRPr>
          </a:p>
        </p:txBody>
      </p:sp>
      <p:sp>
        <p:nvSpPr>
          <p:cNvPr id="3" name="Marcador de texto 2">
            <a:extLst>
              <a:ext uri="{FF2B5EF4-FFF2-40B4-BE49-F238E27FC236}">
                <a16:creationId xmlns:a16="http://schemas.microsoft.com/office/drawing/2014/main" id="{1DDA1678-23E3-9E2B-D9CC-D71115EB72D7}"/>
              </a:ext>
            </a:extLst>
          </p:cNvPr>
          <p:cNvSpPr>
            <a:spLocks noGrp="1"/>
          </p:cNvSpPr>
          <p:nvPr>
            <p:ph type="body" idx="1"/>
          </p:nvPr>
        </p:nvSpPr>
        <p:spPr>
          <a:xfrm>
            <a:off x="2800350" y="2202459"/>
            <a:ext cx="12725400" cy="1235075"/>
          </a:xfrm>
        </p:spPr>
        <p:txBody>
          <a:bodyPr>
            <a:normAutofit/>
          </a:bodyPr>
          <a:lstStyle/>
          <a:p>
            <a:pPr algn="ctr"/>
            <a:r>
              <a:rPr lang="en-US" sz="4000" dirty="0">
                <a:solidFill>
                  <a:schemeClr val="bg1"/>
                </a:solidFill>
              </a:rPr>
              <a:t>Artemia optimization and production is not a cost, it is an investment in:</a:t>
            </a:r>
            <a:endParaRPr lang="es-EC" sz="4000" dirty="0">
              <a:solidFill>
                <a:schemeClr val="bg1"/>
              </a:solidFill>
            </a:endParaRPr>
          </a:p>
        </p:txBody>
      </p:sp>
      <p:sp>
        <p:nvSpPr>
          <p:cNvPr id="4" name="Marcador de contenido 3">
            <a:extLst>
              <a:ext uri="{FF2B5EF4-FFF2-40B4-BE49-F238E27FC236}">
                <a16:creationId xmlns:a16="http://schemas.microsoft.com/office/drawing/2014/main" id="{D9999CBC-A417-D753-7AA5-14E71D169C6F}"/>
              </a:ext>
            </a:extLst>
          </p:cNvPr>
          <p:cNvSpPr>
            <a:spLocks noGrp="1"/>
          </p:cNvSpPr>
          <p:nvPr>
            <p:ph sz="half" idx="2"/>
          </p:nvPr>
        </p:nvSpPr>
        <p:spPr>
          <a:xfrm>
            <a:off x="2535238" y="5795606"/>
            <a:ext cx="4149724" cy="1912618"/>
          </a:xfrm>
        </p:spPr>
        <p:txBody>
          <a:bodyPr>
            <a:normAutofit/>
          </a:bodyPr>
          <a:lstStyle/>
          <a:p>
            <a:pPr algn="ctr">
              <a:buFont typeface="Wingdings" panose="05000000000000000000" pitchFamily="2" charset="2"/>
              <a:buChar char="ü"/>
            </a:pPr>
            <a:r>
              <a:rPr lang="es-ES" sz="2500" dirty="0" err="1">
                <a:solidFill>
                  <a:schemeClr val="bg1"/>
                </a:solidFill>
              </a:rPr>
              <a:t>In-house</a:t>
            </a:r>
            <a:r>
              <a:rPr lang="es-ES" sz="2500" dirty="0">
                <a:solidFill>
                  <a:schemeClr val="bg1"/>
                </a:solidFill>
              </a:rPr>
              <a:t>, </a:t>
            </a:r>
            <a:r>
              <a:rPr lang="es-ES" sz="2500" dirty="0" err="1">
                <a:solidFill>
                  <a:schemeClr val="bg1"/>
                </a:solidFill>
              </a:rPr>
              <a:t>standardized</a:t>
            </a:r>
            <a:r>
              <a:rPr lang="es-ES" sz="2500" dirty="0">
                <a:solidFill>
                  <a:schemeClr val="bg1"/>
                </a:solidFill>
              </a:rPr>
              <a:t> </a:t>
            </a:r>
            <a:r>
              <a:rPr lang="es-ES" sz="2500" dirty="0" err="1">
                <a:solidFill>
                  <a:schemeClr val="bg1"/>
                </a:solidFill>
              </a:rPr>
              <a:t>production</a:t>
            </a:r>
            <a:endParaRPr lang="es-ES" sz="2500" dirty="0">
              <a:solidFill>
                <a:schemeClr val="bg1"/>
              </a:solidFill>
            </a:endParaRPr>
          </a:p>
          <a:p>
            <a:pPr algn="ctr">
              <a:buFont typeface="Wingdings" panose="05000000000000000000" pitchFamily="2" charset="2"/>
              <a:buChar char="ü"/>
            </a:pPr>
            <a:r>
              <a:rPr lang="es-ES" sz="2500" dirty="0">
                <a:solidFill>
                  <a:schemeClr val="bg1"/>
                </a:solidFill>
              </a:rPr>
              <a:t>Lower </a:t>
            </a:r>
            <a:r>
              <a:rPr lang="es-ES" sz="2500" dirty="0" err="1">
                <a:solidFill>
                  <a:schemeClr val="bg1"/>
                </a:solidFill>
              </a:rPr>
              <a:t>dependency</a:t>
            </a:r>
            <a:endParaRPr lang="es-EC" sz="2500" dirty="0">
              <a:solidFill>
                <a:schemeClr val="bg1"/>
              </a:solidFill>
            </a:endParaRPr>
          </a:p>
        </p:txBody>
      </p:sp>
      <p:sp>
        <p:nvSpPr>
          <p:cNvPr id="6" name="Marcador de contenido 5">
            <a:extLst>
              <a:ext uri="{FF2B5EF4-FFF2-40B4-BE49-F238E27FC236}">
                <a16:creationId xmlns:a16="http://schemas.microsoft.com/office/drawing/2014/main" id="{9EF48066-14B9-6591-F2D5-4A0F133D4006}"/>
              </a:ext>
            </a:extLst>
          </p:cNvPr>
          <p:cNvSpPr>
            <a:spLocks noGrp="1"/>
          </p:cNvSpPr>
          <p:nvPr>
            <p:ph sz="quarter" idx="4"/>
          </p:nvPr>
        </p:nvSpPr>
        <p:spPr>
          <a:xfrm>
            <a:off x="7010400" y="5824559"/>
            <a:ext cx="4305300" cy="1995487"/>
          </a:xfrm>
        </p:spPr>
        <p:txBody>
          <a:bodyPr>
            <a:normAutofit/>
          </a:bodyPr>
          <a:lstStyle/>
          <a:p>
            <a:pPr algn="ctr">
              <a:buFont typeface="Wingdings" panose="05000000000000000000" pitchFamily="2" charset="2"/>
              <a:buChar char="ü"/>
            </a:pPr>
            <a:r>
              <a:rPr lang="es-ES" sz="2500" dirty="0">
                <a:solidFill>
                  <a:schemeClr val="bg1"/>
                </a:solidFill>
              </a:rPr>
              <a:t>Predictable </a:t>
            </a:r>
            <a:r>
              <a:rPr lang="es-ES" sz="2500" dirty="0" err="1">
                <a:solidFill>
                  <a:schemeClr val="bg1"/>
                </a:solidFill>
              </a:rPr>
              <a:t>cost</a:t>
            </a:r>
            <a:endParaRPr lang="es-ES" sz="2500" dirty="0">
              <a:solidFill>
                <a:schemeClr val="bg1"/>
              </a:solidFill>
            </a:endParaRPr>
          </a:p>
          <a:p>
            <a:pPr algn="ctr">
              <a:buFont typeface="Wingdings" panose="05000000000000000000" pitchFamily="2" charset="2"/>
              <a:buChar char="ü"/>
            </a:pPr>
            <a:r>
              <a:rPr lang="es-ES" sz="2500" dirty="0" err="1">
                <a:solidFill>
                  <a:schemeClr val="bg1"/>
                </a:solidFill>
              </a:rPr>
              <a:t>Continuous</a:t>
            </a:r>
            <a:r>
              <a:rPr lang="es-ES" sz="2500" dirty="0">
                <a:solidFill>
                  <a:schemeClr val="bg1"/>
                </a:solidFill>
              </a:rPr>
              <a:t> </a:t>
            </a:r>
            <a:r>
              <a:rPr lang="es-ES" sz="2500" dirty="0" err="1">
                <a:solidFill>
                  <a:schemeClr val="bg1"/>
                </a:solidFill>
              </a:rPr>
              <a:t>availability</a:t>
            </a:r>
            <a:endParaRPr lang="es-EC" sz="2500" dirty="0">
              <a:solidFill>
                <a:schemeClr val="bg1"/>
              </a:solidFill>
            </a:endParaRPr>
          </a:p>
        </p:txBody>
      </p:sp>
      <p:sp>
        <p:nvSpPr>
          <p:cNvPr id="8" name="Marcador de contenido 5">
            <a:extLst>
              <a:ext uri="{FF2B5EF4-FFF2-40B4-BE49-F238E27FC236}">
                <a16:creationId xmlns:a16="http://schemas.microsoft.com/office/drawing/2014/main" id="{B38BABD2-C552-08DC-B51F-A64913E464AA}"/>
              </a:ext>
            </a:extLst>
          </p:cNvPr>
          <p:cNvSpPr txBox="1">
            <a:spLocks/>
          </p:cNvSpPr>
          <p:nvPr/>
        </p:nvSpPr>
        <p:spPr>
          <a:xfrm>
            <a:off x="12477750" y="5754171"/>
            <a:ext cx="4305300" cy="19954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US" sz="2500" b="0" i="0" u="none" strike="noStrike" kern="1200" cap="none" spc="0" normalizeH="0" baseline="0" noProof="0" dirty="0">
                <a:ln>
                  <a:noFill/>
                </a:ln>
                <a:solidFill>
                  <a:srgbClr val="FFFFFF"/>
                </a:solidFill>
                <a:effectLst/>
                <a:uLnTx/>
                <a:uFillTx/>
                <a:latin typeface="Libre Franklin"/>
                <a:ea typeface="+mn-ea"/>
                <a:cs typeface="+mn-cs"/>
              </a:rPr>
              <a:t>Lower cost per tray (around 15%)</a:t>
            </a:r>
          </a:p>
          <a:p>
            <a:pPr marL="228600" marR="0" lvl="0" indent="-228600" algn="ctr"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US" sz="2500" b="0" i="0" u="none" strike="noStrike" kern="1200" cap="none" spc="0" normalizeH="0" baseline="0" noProof="0" dirty="0">
                <a:ln>
                  <a:noFill/>
                </a:ln>
                <a:solidFill>
                  <a:srgbClr val="FFFFFF"/>
                </a:solidFill>
                <a:effectLst/>
                <a:uLnTx/>
                <a:uFillTx/>
                <a:latin typeface="Libre Franklin"/>
                <a:ea typeface="+mn-ea"/>
                <a:cs typeface="+mn-cs"/>
              </a:rPr>
              <a:t>Foundation for scaling</a:t>
            </a:r>
            <a:endParaRPr kumimoji="0" lang="es-EC" sz="2500" b="0" i="0" u="none" strike="noStrike" kern="1200" cap="none" spc="0" normalizeH="0" baseline="0" noProof="0" dirty="0">
              <a:ln>
                <a:noFill/>
              </a:ln>
              <a:solidFill>
                <a:srgbClr val="FFFFFF"/>
              </a:solidFill>
              <a:effectLst/>
              <a:uLnTx/>
              <a:uFillTx/>
              <a:latin typeface="Libre Franklin"/>
              <a:ea typeface="+mn-ea"/>
              <a:cs typeface="+mn-cs"/>
            </a:endParaRPr>
          </a:p>
        </p:txBody>
      </p:sp>
      <p:sp>
        <p:nvSpPr>
          <p:cNvPr id="10" name="Marcador de texto 2">
            <a:extLst>
              <a:ext uri="{FF2B5EF4-FFF2-40B4-BE49-F238E27FC236}">
                <a16:creationId xmlns:a16="http://schemas.microsoft.com/office/drawing/2014/main" id="{50385AAC-B20C-C5FA-B469-1F6686CA9835}"/>
              </a:ext>
            </a:extLst>
          </p:cNvPr>
          <p:cNvSpPr txBox="1">
            <a:spLocks/>
          </p:cNvSpPr>
          <p:nvPr/>
        </p:nvSpPr>
        <p:spPr>
          <a:xfrm>
            <a:off x="3505200" y="4643673"/>
            <a:ext cx="2209800" cy="473075"/>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32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2500" b="1" i="0" u="none" strike="noStrike" kern="1200" cap="none" spc="0" normalizeH="0" baseline="0" noProof="0" dirty="0">
                <a:ln>
                  <a:noFill/>
                </a:ln>
                <a:solidFill>
                  <a:srgbClr val="000000"/>
                </a:solidFill>
                <a:effectLst/>
                <a:uLnTx/>
                <a:uFillTx/>
                <a:latin typeface="Libre Franklin Black" pitchFamily="2" charset="0"/>
                <a:ea typeface="+mn-ea"/>
                <a:cs typeface="+mn-cs"/>
              </a:rPr>
              <a:t>CONTROL</a:t>
            </a:r>
            <a:endParaRPr kumimoji="0" lang="es-EC" sz="2500" b="1" i="0" u="none" strike="noStrike" kern="1200" cap="none" spc="0" normalizeH="0" baseline="0" noProof="0" dirty="0">
              <a:ln>
                <a:noFill/>
              </a:ln>
              <a:solidFill>
                <a:srgbClr val="000000"/>
              </a:solidFill>
              <a:effectLst/>
              <a:uLnTx/>
              <a:uFillTx/>
              <a:latin typeface="Libre Franklin Black" pitchFamily="2" charset="0"/>
              <a:ea typeface="+mn-ea"/>
              <a:cs typeface="+mn-cs"/>
            </a:endParaRPr>
          </a:p>
        </p:txBody>
      </p:sp>
      <p:sp>
        <p:nvSpPr>
          <p:cNvPr id="11" name="Marcador de texto 2">
            <a:extLst>
              <a:ext uri="{FF2B5EF4-FFF2-40B4-BE49-F238E27FC236}">
                <a16:creationId xmlns:a16="http://schemas.microsoft.com/office/drawing/2014/main" id="{A17609AD-1364-DB4E-EAA3-68220440022B}"/>
              </a:ext>
            </a:extLst>
          </p:cNvPr>
          <p:cNvSpPr txBox="1">
            <a:spLocks/>
          </p:cNvSpPr>
          <p:nvPr/>
        </p:nvSpPr>
        <p:spPr>
          <a:xfrm>
            <a:off x="7702826" y="4575410"/>
            <a:ext cx="2882348" cy="609600"/>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32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2500" b="1" i="0" u="none" strike="noStrike" kern="1200" cap="none" spc="0" normalizeH="0" baseline="0" noProof="0" dirty="0">
                <a:ln>
                  <a:noFill/>
                </a:ln>
                <a:solidFill>
                  <a:srgbClr val="000000"/>
                </a:solidFill>
                <a:effectLst/>
                <a:uLnTx/>
                <a:uFillTx/>
                <a:latin typeface="Libre Franklin Black" pitchFamily="2" charset="0"/>
                <a:ea typeface="+mn-ea"/>
                <a:cs typeface="+mn-cs"/>
              </a:rPr>
              <a:t>STABILITY</a:t>
            </a:r>
            <a:endParaRPr kumimoji="0" lang="es-EC" sz="2500" b="1" i="0" u="none" strike="noStrike" kern="1200" cap="none" spc="0" normalizeH="0" baseline="0" noProof="0" dirty="0">
              <a:ln>
                <a:noFill/>
              </a:ln>
              <a:solidFill>
                <a:srgbClr val="000000"/>
              </a:solidFill>
              <a:effectLst/>
              <a:uLnTx/>
              <a:uFillTx/>
              <a:latin typeface="Libre Franklin Black" pitchFamily="2" charset="0"/>
              <a:ea typeface="+mn-ea"/>
              <a:cs typeface="+mn-cs"/>
            </a:endParaRPr>
          </a:p>
        </p:txBody>
      </p:sp>
      <p:sp>
        <p:nvSpPr>
          <p:cNvPr id="12" name="Marcador de texto 2">
            <a:extLst>
              <a:ext uri="{FF2B5EF4-FFF2-40B4-BE49-F238E27FC236}">
                <a16:creationId xmlns:a16="http://schemas.microsoft.com/office/drawing/2014/main" id="{572D6BD3-80F7-2248-896B-66CC35C696D0}"/>
              </a:ext>
            </a:extLst>
          </p:cNvPr>
          <p:cNvSpPr txBox="1">
            <a:spLocks/>
          </p:cNvSpPr>
          <p:nvPr/>
        </p:nvSpPr>
        <p:spPr>
          <a:xfrm>
            <a:off x="13106400" y="4482028"/>
            <a:ext cx="3048000" cy="800101"/>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32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 sz="2500" b="1" i="0" u="none" strike="noStrike" kern="1200" cap="none" spc="0" normalizeH="0" baseline="0" noProof="0" dirty="0">
                <a:ln>
                  <a:noFill/>
                </a:ln>
                <a:solidFill>
                  <a:srgbClr val="000000"/>
                </a:solidFill>
                <a:effectLst/>
                <a:uLnTx/>
                <a:uFillTx/>
                <a:latin typeface="Libre Franklin Black" pitchFamily="2" charset="0"/>
                <a:ea typeface="+mn-ea"/>
                <a:cs typeface="+mn-cs"/>
              </a:rPr>
              <a:t>PROFITABILITY</a:t>
            </a:r>
            <a:endParaRPr kumimoji="0" lang="es-EC" sz="2500" b="1" i="0" u="none" strike="noStrike" kern="1200" cap="none" spc="0" normalizeH="0" baseline="0" noProof="0" dirty="0">
              <a:ln>
                <a:noFill/>
              </a:ln>
              <a:solidFill>
                <a:srgbClr val="000000"/>
              </a:solidFill>
              <a:effectLst/>
              <a:uLnTx/>
              <a:uFillTx/>
              <a:latin typeface="Libre Franklin Black" pitchFamily="2" charset="0"/>
              <a:ea typeface="+mn-ea"/>
              <a:cs typeface="+mn-cs"/>
            </a:endParaRPr>
          </a:p>
        </p:txBody>
      </p:sp>
      <p:sp>
        <p:nvSpPr>
          <p:cNvPr id="13" name="Title 1">
            <a:extLst>
              <a:ext uri="{FF2B5EF4-FFF2-40B4-BE49-F238E27FC236}">
                <a16:creationId xmlns:a16="http://schemas.microsoft.com/office/drawing/2014/main" id="{D8020D39-EF5F-FB44-BD66-C8EBEB56438A}"/>
              </a:ext>
            </a:extLst>
          </p:cNvPr>
          <p:cNvSpPr txBox="1">
            <a:spLocks/>
          </p:cNvSpPr>
          <p:nvPr/>
        </p:nvSpPr>
        <p:spPr>
          <a:xfrm>
            <a:off x="838200" y="680394"/>
            <a:ext cx="15621000" cy="709612"/>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Libre Franklin Black" pitchFamily="2" charset="0"/>
                <a:ea typeface="+mj-ea"/>
                <a:cs typeface="+mj-cs"/>
              </a:rPr>
              <a:t>A strategic decision for your production</a:t>
            </a:r>
            <a:br>
              <a:rPr kumimoji="0" lang="es-ES" sz="4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Libre Franklin Black" pitchFamily="2" charset="0"/>
                <a:ea typeface="+mj-ea"/>
                <a:cs typeface="+mj-cs"/>
              </a:rPr>
            </a:br>
            <a:endParaRPr kumimoji="0" lang="en-US" sz="4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Libre Franklin Black" pitchFamily="2" charset="0"/>
              <a:ea typeface="+mj-ea"/>
              <a:cs typeface="+mj-cs"/>
            </a:endParaRPr>
          </a:p>
        </p:txBody>
      </p:sp>
    </p:spTree>
    <p:extLst>
      <p:ext uri="{BB962C8B-B14F-4D97-AF65-F5344CB8AC3E}">
        <p14:creationId xmlns:p14="http://schemas.microsoft.com/office/powerpoint/2010/main" val="41992579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Imagen 18">
            <a:extLst>
              <a:ext uri="{FF2B5EF4-FFF2-40B4-BE49-F238E27FC236}">
                <a16:creationId xmlns:a16="http://schemas.microsoft.com/office/drawing/2014/main" id="{6800EE73-219E-DB75-9EBA-2599C94A82E3}"/>
              </a:ext>
            </a:extLst>
          </p:cNvPr>
          <p:cNvPicPr>
            <a:picLocks noChangeAspect="1"/>
          </p:cNvPicPr>
          <p:nvPr/>
        </p:nvPicPr>
        <p:blipFill>
          <a:blip r:embed="rId2"/>
          <a:stretch>
            <a:fillRect/>
          </a:stretch>
        </p:blipFill>
        <p:spPr>
          <a:xfrm>
            <a:off x="-123863" y="0"/>
            <a:ext cx="13716000" cy="10287000"/>
          </a:xfrm>
          <a:prstGeom prst="rect">
            <a:avLst/>
          </a:prstGeom>
          <a:effectLst>
            <a:softEdge rad="317500"/>
          </a:effectLst>
        </p:spPr>
      </p:pic>
      <p:graphicFrame>
        <p:nvGraphicFramePr>
          <p:cNvPr id="10" name="Diagrama 9">
            <a:extLst>
              <a:ext uri="{FF2B5EF4-FFF2-40B4-BE49-F238E27FC236}">
                <a16:creationId xmlns:a16="http://schemas.microsoft.com/office/drawing/2014/main" id="{3E42D791-0B89-7EB7-4EDE-B990E40CF454}"/>
              </a:ext>
            </a:extLst>
          </p:cNvPr>
          <p:cNvGraphicFramePr/>
          <p:nvPr/>
        </p:nvGraphicFramePr>
        <p:xfrm>
          <a:off x="11734800" y="5961800"/>
          <a:ext cx="5937327" cy="32640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1" name="Grupo 10">
            <a:extLst>
              <a:ext uri="{FF2B5EF4-FFF2-40B4-BE49-F238E27FC236}">
                <a16:creationId xmlns:a16="http://schemas.microsoft.com/office/drawing/2014/main" id="{1EB49D44-DB32-9F6B-3E01-292C3E43D799}"/>
              </a:ext>
            </a:extLst>
          </p:cNvPr>
          <p:cNvGrpSpPr/>
          <p:nvPr/>
        </p:nvGrpSpPr>
        <p:grpSpPr>
          <a:xfrm>
            <a:off x="11287163" y="2500368"/>
            <a:ext cx="6832601" cy="2921001"/>
            <a:chOff x="0" y="19549"/>
            <a:chExt cx="4868762" cy="755820"/>
          </a:xfrm>
        </p:grpSpPr>
        <p:sp>
          <p:nvSpPr>
            <p:cNvPr id="12" name="Rectángulo: esquinas redondeadas 11">
              <a:extLst>
                <a:ext uri="{FF2B5EF4-FFF2-40B4-BE49-F238E27FC236}">
                  <a16:creationId xmlns:a16="http://schemas.microsoft.com/office/drawing/2014/main" id="{0DF1EB84-7108-476C-9A83-D712CB6EDC5D}"/>
                </a:ext>
              </a:extLst>
            </p:cNvPr>
            <p:cNvSpPr/>
            <p:nvPr/>
          </p:nvSpPr>
          <p:spPr>
            <a:xfrm>
              <a:off x="0" y="19549"/>
              <a:ext cx="4868762" cy="75582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s-EC" sz="2700"/>
            </a:p>
          </p:txBody>
        </p:sp>
        <p:sp>
          <p:nvSpPr>
            <p:cNvPr id="14" name="Rectángulo: esquinas redondeadas 4">
              <a:extLst>
                <a:ext uri="{FF2B5EF4-FFF2-40B4-BE49-F238E27FC236}">
                  <a16:creationId xmlns:a16="http://schemas.microsoft.com/office/drawing/2014/main" id="{D38DEA30-DF0F-8996-AB64-5FC2BB525D8A}"/>
                </a:ext>
              </a:extLst>
            </p:cNvPr>
            <p:cNvSpPr txBox="1"/>
            <p:nvPr/>
          </p:nvSpPr>
          <p:spPr>
            <a:xfrm>
              <a:off x="36896" y="56445"/>
              <a:ext cx="4794970" cy="68202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585" tIns="108585" rIns="108585" bIns="108585" numCol="1" spcCol="1270" anchor="ctr" anchorCtr="0">
              <a:noAutofit/>
            </a:bodyPr>
            <a:lstStyle/>
            <a:p>
              <a:pPr defTabSz="1266825">
                <a:lnSpc>
                  <a:spcPct val="90000"/>
                </a:lnSpc>
                <a:spcBef>
                  <a:spcPct val="0"/>
                </a:spcBef>
                <a:spcAft>
                  <a:spcPct val="35000"/>
                </a:spcAft>
              </a:pPr>
              <a:r>
                <a:rPr lang="en-US" sz="3000" dirty="0">
                  <a:solidFill>
                    <a:schemeClr val="bg1"/>
                  </a:solidFill>
                </a:rPr>
                <a:t>A live food sector that operated </a:t>
              </a:r>
              <a:r>
                <a:rPr lang="en-US" sz="3000" dirty="0" err="1">
                  <a:solidFill>
                    <a:schemeClr val="bg1"/>
                  </a:solidFill>
                </a:rPr>
                <a:t>suboptimally</a:t>
              </a:r>
              <a:r>
                <a:rPr lang="en-US" sz="3000" dirty="0">
                  <a:solidFill>
                    <a:schemeClr val="bg1"/>
                  </a:solidFill>
                </a:rPr>
                <a:t>, showing performance variability due to several factors</a:t>
              </a:r>
              <a:endParaRPr lang="es-EC" sz="2850" dirty="0"/>
            </a:p>
          </p:txBody>
        </p:sp>
      </p:grpSp>
      <p:sp>
        <p:nvSpPr>
          <p:cNvPr id="2" name="Title 4">
            <a:extLst>
              <a:ext uri="{FF2B5EF4-FFF2-40B4-BE49-F238E27FC236}">
                <a16:creationId xmlns:a16="http://schemas.microsoft.com/office/drawing/2014/main" id="{20F6C813-D699-3B80-3170-3776185D6FB7}"/>
              </a:ext>
            </a:extLst>
          </p:cNvPr>
          <p:cNvSpPr>
            <a:spLocks noGrp="1"/>
          </p:cNvSpPr>
          <p:nvPr>
            <p:ph type="title"/>
          </p:nvPr>
        </p:nvSpPr>
        <p:spPr>
          <a:xfrm>
            <a:off x="1007839" y="690314"/>
            <a:ext cx="14832905" cy="2400300"/>
          </a:xfrm>
        </p:spPr>
        <p:txBody>
          <a:bodyPr>
            <a:normAutofit/>
          </a:bodyPr>
          <a:lstStyle/>
          <a:p>
            <a:r>
              <a:rPr lang="en-US" dirty="0">
                <a:solidFill>
                  <a:schemeClr val="bg1"/>
                </a:solidFill>
                <a:cs typeface="Arial" panose="020B0604020202020204" pitchFamily="34" charset="0"/>
              </a:rPr>
              <a:t>Why technology matters in Artemia production</a:t>
            </a:r>
            <a:endParaRPr lang="en-BE" dirty="0">
              <a:solidFill>
                <a:schemeClr val="bg1"/>
              </a:solidFill>
            </a:endParaRPr>
          </a:p>
        </p:txBody>
      </p:sp>
      <p:sp>
        <p:nvSpPr>
          <p:cNvPr id="3" name="Text Placeholder 1">
            <a:extLst>
              <a:ext uri="{FF2B5EF4-FFF2-40B4-BE49-F238E27FC236}">
                <a16:creationId xmlns:a16="http://schemas.microsoft.com/office/drawing/2014/main" id="{CA9E2C15-E395-1E95-0C0F-ECC636CD8570}"/>
              </a:ext>
            </a:extLst>
          </p:cNvPr>
          <p:cNvSpPr txBox="1">
            <a:spLocks/>
          </p:cNvSpPr>
          <p:nvPr/>
        </p:nvSpPr>
        <p:spPr>
          <a:xfrm>
            <a:off x="1007838" y="1458416"/>
            <a:ext cx="8856241" cy="8640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1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bg1"/>
                </a:solidFill>
              </a:rPr>
              <a:t>Creating the perfect environment for Artemia success</a:t>
            </a:r>
            <a:endParaRPr lang="en-US" dirty="0">
              <a:solidFill>
                <a:schemeClr val="bg1"/>
              </a:solidFill>
            </a:endParaRPr>
          </a:p>
        </p:txBody>
      </p:sp>
    </p:spTree>
    <p:extLst>
      <p:ext uri="{BB962C8B-B14F-4D97-AF65-F5344CB8AC3E}">
        <p14:creationId xmlns:p14="http://schemas.microsoft.com/office/powerpoint/2010/main" val="3077634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E7BDB9BB-DE37-410E-D15E-A5FB58AD334F}"/>
              </a:ext>
            </a:extLst>
          </p:cNvPr>
          <p:cNvPicPr>
            <a:picLocks noChangeAspect="1"/>
          </p:cNvPicPr>
          <p:nvPr/>
        </p:nvPicPr>
        <p:blipFill>
          <a:blip r:embed="rId2"/>
          <a:srcRect l="20545" r="21893"/>
          <a:stretch>
            <a:fillRect/>
          </a:stretch>
        </p:blipFill>
        <p:spPr>
          <a:xfrm>
            <a:off x="31" y="16"/>
            <a:ext cx="4504655" cy="5869322"/>
          </a:xfrm>
          <a:prstGeom prst="rect">
            <a:avLst/>
          </a:prstGeom>
          <a:solidFill>
            <a:srgbClr val="FFFFFF">
              <a:shade val="85000"/>
            </a:srgbClr>
          </a:solidFill>
        </p:spPr>
      </p:pic>
      <p:pic>
        <p:nvPicPr>
          <p:cNvPr id="13" name="Imagen 12">
            <a:extLst>
              <a:ext uri="{FF2B5EF4-FFF2-40B4-BE49-F238E27FC236}">
                <a16:creationId xmlns:a16="http://schemas.microsoft.com/office/drawing/2014/main" id="{BDF12F9A-9F3B-6E33-2BE6-565378B0BC17}"/>
              </a:ext>
            </a:extLst>
          </p:cNvPr>
          <p:cNvPicPr>
            <a:picLocks noChangeAspect="1"/>
          </p:cNvPicPr>
          <p:nvPr/>
        </p:nvPicPr>
        <p:blipFill>
          <a:blip r:embed="rId3">
            <a:extLst>
              <a:ext uri="{28A0092B-C50C-407E-A947-70E740481C1C}">
                <a14:useLocalDpi xmlns:a14="http://schemas.microsoft.com/office/drawing/2010/main" val="0"/>
              </a:ext>
            </a:extLst>
          </a:blip>
          <a:srcRect l="3742" r="3742"/>
          <a:stretch/>
        </p:blipFill>
        <p:spPr>
          <a:xfrm>
            <a:off x="4770386" y="15"/>
            <a:ext cx="4524461" cy="3334992"/>
          </a:xfrm>
          <a:prstGeom prst="rect">
            <a:avLst/>
          </a:prstGeom>
          <a:solidFill>
            <a:srgbClr val="FFFFFF">
              <a:shade val="85000"/>
            </a:srgbClr>
          </a:solidFill>
        </p:spPr>
      </p:pic>
      <p:pic>
        <p:nvPicPr>
          <p:cNvPr id="9" name="Imagen 8">
            <a:extLst>
              <a:ext uri="{FF2B5EF4-FFF2-40B4-BE49-F238E27FC236}">
                <a16:creationId xmlns:a16="http://schemas.microsoft.com/office/drawing/2014/main" id="{8C1CBD34-80E6-C1E3-F90B-8A202A810176}"/>
              </a:ext>
            </a:extLst>
          </p:cNvPr>
          <p:cNvPicPr>
            <a:picLocks noChangeAspect="1"/>
          </p:cNvPicPr>
          <p:nvPr/>
        </p:nvPicPr>
        <p:blipFill>
          <a:blip r:embed="rId4"/>
          <a:srcRect l="8458" r="10464"/>
          <a:stretch>
            <a:fillRect/>
          </a:stretch>
        </p:blipFill>
        <p:spPr>
          <a:xfrm>
            <a:off x="-1" y="6119983"/>
            <a:ext cx="4504685" cy="4167020"/>
          </a:xfrm>
          <a:prstGeom prst="rect">
            <a:avLst/>
          </a:prstGeom>
          <a:solidFill>
            <a:srgbClr val="FFFFFF">
              <a:shade val="85000"/>
            </a:srgbClr>
          </a:solidFill>
        </p:spPr>
      </p:pic>
      <p:pic>
        <p:nvPicPr>
          <p:cNvPr id="11" name="Imagen 10">
            <a:extLst>
              <a:ext uri="{FF2B5EF4-FFF2-40B4-BE49-F238E27FC236}">
                <a16:creationId xmlns:a16="http://schemas.microsoft.com/office/drawing/2014/main" id="{E6B1584F-6FF0-72AA-C4AC-2CAFF201C775}"/>
              </a:ext>
            </a:extLst>
          </p:cNvPr>
          <p:cNvPicPr>
            <a:picLocks noChangeAspect="1"/>
          </p:cNvPicPr>
          <p:nvPr/>
        </p:nvPicPr>
        <p:blipFill>
          <a:blip r:embed="rId5">
            <a:extLst>
              <a:ext uri="{28A0092B-C50C-407E-A947-70E740481C1C}">
                <a14:useLocalDpi xmlns:a14="http://schemas.microsoft.com/office/drawing/2010/main" val="0"/>
              </a:ext>
            </a:extLst>
          </a:blip>
          <a:srcRect t="3722" b="3722"/>
          <a:stretch/>
        </p:blipFill>
        <p:spPr>
          <a:xfrm>
            <a:off x="4770385" y="3592586"/>
            <a:ext cx="4524461" cy="3082989"/>
          </a:xfrm>
          <a:prstGeom prst="rect">
            <a:avLst/>
          </a:prstGeom>
          <a:solidFill>
            <a:srgbClr val="FFFFFF">
              <a:shade val="85000"/>
            </a:srgbClr>
          </a:solidFill>
        </p:spPr>
      </p:pic>
      <p:pic>
        <p:nvPicPr>
          <p:cNvPr id="15" name="Imagen 14">
            <a:extLst>
              <a:ext uri="{FF2B5EF4-FFF2-40B4-BE49-F238E27FC236}">
                <a16:creationId xmlns:a16="http://schemas.microsoft.com/office/drawing/2014/main" id="{57E6F400-A338-5633-6CE2-485A49DBF84D}"/>
              </a:ext>
            </a:extLst>
          </p:cNvPr>
          <p:cNvPicPr>
            <a:picLocks noChangeAspect="1"/>
          </p:cNvPicPr>
          <p:nvPr/>
        </p:nvPicPr>
        <p:blipFill>
          <a:blip r:embed="rId6"/>
          <a:srcRect r="3" b="1482"/>
          <a:stretch>
            <a:fillRect/>
          </a:stretch>
        </p:blipFill>
        <p:spPr>
          <a:xfrm>
            <a:off x="4770386" y="6943855"/>
            <a:ext cx="4524461" cy="3343148"/>
          </a:xfrm>
          <a:prstGeom prst="rect">
            <a:avLst/>
          </a:prstGeom>
          <a:solidFill>
            <a:srgbClr val="FFFFFF">
              <a:shade val="85000"/>
            </a:srgbClr>
          </a:solidFill>
        </p:spPr>
      </p:pic>
      <p:graphicFrame>
        <p:nvGraphicFramePr>
          <p:cNvPr id="16" name="Diagrama 15">
            <a:extLst>
              <a:ext uri="{FF2B5EF4-FFF2-40B4-BE49-F238E27FC236}">
                <a16:creationId xmlns:a16="http://schemas.microsoft.com/office/drawing/2014/main" id="{B6F16124-B509-6993-0CAF-385C1FE6EAEB}"/>
              </a:ext>
            </a:extLst>
          </p:cNvPr>
          <p:cNvGraphicFramePr/>
          <p:nvPr/>
        </p:nvGraphicFramePr>
        <p:xfrm>
          <a:off x="9846029" y="3618014"/>
          <a:ext cx="7184645" cy="55708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Title 4">
            <a:extLst>
              <a:ext uri="{FF2B5EF4-FFF2-40B4-BE49-F238E27FC236}">
                <a16:creationId xmlns:a16="http://schemas.microsoft.com/office/drawing/2014/main" id="{A5716CC2-1B00-A970-2D68-000D0460B8BF}"/>
              </a:ext>
            </a:extLst>
          </p:cNvPr>
          <p:cNvSpPr>
            <a:spLocks noGrp="1"/>
          </p:cNvSpPr>
          <p:nvPr>
            <p:ph type="title"/>
          </p:nvPr>
        </p:nvSpPr>
        <p:spPr>
          <a:xfrm>
            <a:off x="9560547" y="318964"/>
            <a:ext cx="8296421" cy="2400300"/>
          </a:xfrm>
        </p:spPr>
        <p:txBody>
          <a:bodyPr>
            <a:normAutofit/>
          </a:bodyPr>
          <a:lstStyle/>
          <a:p>
            <a:r>
              <a:rPr lang="en-US" dirty="0">
                <a:cs typeface="Arial" panose="020B0604020202020204" pitchFamily="34" charset="0"/>
              </a:rPr>
              <a:t>Why technology matters in Artemia production</a:t>
            </a:r>
            <a:endParaRPr lang="en-BE" dirty="0"/>
          </a:p>
        </p:txBody>
      </p:sp>
      <p:sp>
        <p:nvSpPr>
          <p:cNvPr id="4" name="Text Placeholder 1">
            <a:extLst>
              <a:ext uri="{FF2B5EF4-FFF2-40B4-BE49-F238E27FC236}">
                <a16:creationId xmlns:a16="http://schemas.microsoft.com/office/drawing/2014/main" id="{21D1DE40-CC40-9624-B4F5-09CEC1E660FA}"/>
              </a:ext>
            </a:extLst>
          </p:cNvPr>
          <p:cNvSpPr txBox="1">
            <a:spLocks/>
          </p:cNvSpPr>
          <p:nvPr/>
        </p:nvSpPr>
        <p:spPr>
          <a:xfrm>
            <a:off x="9560547" y="1667511"/>
            <a:ext cx="8008389" cy="8640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1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rgbClr val="004C6D"/>
                </a:solidFill>
              </a:rPr>
              <a:t>Creating the perfect environment for Artemia success</a:t>
            </a:r>
          </a:p>
        </p:txBody>
      </p:sp>
    </p:spTree>
    <p:extLst>
      <p:ext uri="{BB962C8B-B14F-4D97-AF65-F5344CB8AC3E}">
        <p14:creationId xmlns:p14="http://schemas.microsoft.com/office/powerpoint/2010/main" val="918263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arcador de número de diapositiva 4">
            <a:extLst>
              <a:ext uri="{FF2B5EF4-FFF2-40B4-BE49-F238E27FC236}">
                <a16:creationId xmlns:a16="http://schemas.microsoft.com/office/drawing/2014/main" id="{C73043BE-D139-E794-FC7D-68ABBEAB271B}"/>
              </a:ext>
            </a:extLst>
          </p:cNvPr>
          <p:cNvSpPr>
            <a:spLocks noGrp="1"/>
          </p:cNvSpPr>
          <p:nvPr>
            <p:ph type="sldNum" sz="quarter" idx="4"/>
          </p:nvPr>
        </p:nvSpPr>
        <p:spPr/>
        <p:txBody>
          <a:bodyPr/>
          <a:lstStyle/>
          <a:p>
            <a:fld id="{9FD02B3C-33FD-B645-B190-205BB2A23762}" type="slidenum">
              <a:rPr lang="en-GB" smtClean="0"/>
              <a:pPr/>
              <a:t>30</a:t>
            </a:fld>
            <a:endParaRPr lang="en-GB"/>
          </a:p>
        </p:txBody>
      </p:sp>
      <p:pic>
        <p:nvPicPr>
          <p:cNvPr id="2" name="Imagen 1" descr="Imagen que contiene interior, refrigerador, edificio, abrir&#10;&#10;El contenido generado por IA puede ser incorrecto.">
            <a:extLst>
              <a:ext uri="{FF2B5EF4-FFF2-40B4-BE49-F238E27FC236}">
                <a16:creationId xmlns:a16="http://schemas.microsoft.com/office/drawing/2014/main" id="{B13E48C0-E783-ACCD-AAD8-F87F26212822}"/>
              </a:ext>
            </a:extLst>
          </p:cNvPr>
          <p:cNvPicPr>
            <a:picLocks noChangeAspect="1"/>
          </p:cNvPicPr>
          <p:nvPr/>
        </p:nvPicPr>
        <p:blipFill>
          <a:blip r:embed="rId2"/>
          <a:srcRect l="2757" t="4321" r="3580" b="2224"/>
          <a:stretch>
            <a:fillRect/>
          </a:stretch>
        </p:blipFill>
        <p:spPr>
          <a:xfrm>
            <a:off x="1" y="-101599"/>
            <a:ext cx="9272514" cy="10388599"/>
          </a:xfrm>
          <a:prstGeom prst="rect">
            <a:avLst/>
          </a:prstGeom>
        </p:spPr>
      </p:pic>
      <p:sp>
        <p:nvSpPr>
          <p:cNvPr id="3" name="Title 4">
            <a:extLst>
              <a:ext uri="{FF2B5EF4-FFF2-40B4-BE49-F238E27FC236}">
                <a16:creationId xmlns:a16="http://schemas.microsoft.com/office/drawing/2014/main" id="{12846FC9-DF16-9BCA-6666-3F2795F9D492}"/>
              </a:ext>
            </a:extLst>
          </p:cNvPr>
          <p:cNvSpPr>
            <a:spLocks noGrp="1"/>
          </p:cNvSpPr>
          <p:nvPr>
            <p:ph type="title"/>
          </p:nvPr>
        </p:nvSpPr>
        <p:spPr>
          <a:xfrm>
            <a:off x="9560547" y="318964"/>
            <a:ext cx="8296421" cy="2400300"/>
          </a:xfrm>
        </p:spPr>
        <p:txBody>
          <a:bodyPr>
            <a:normAutofit/>
          </a:bodyPr>
          <a:lstStyle/>
          <a:p>
            <a:r>
              <a:rPr lang="en-US" dirty="0">
                <a:cs typeface="Arial" panose="020B0604020202020204" pitchFamily="34" charset="0"/>
              </a:rPr>
              <a:t>Why technology matters in Artemia production</a:t>
            </a:r>
            <a:endParaRPr lang="en-BE" dirty="0"/>
          </a:p>
        </p:txBody>
      </p:sp>
      <p:sp>
        <p:nvSpPr>
          <p:cNvPr id="8" name="Text Placeholder 1">
            <a:extLst>
              <a:ext uri="{FF2B5EF4-FFF2-40B4-BE49-F238E27FC236}">
                <a16:creationId xmlns:a16="http://schemas.microsoft.com/office/drawing/2014/main" id="{4EB93B73-A98F-941D-A23B-08958807C2CE}"/>
              </a:ext>
            </a:extLst>
          </p:cNvPr>
          <p:cNvSpPr txBox="1">
            <a:spLocks/>
          </p:cNvSpPr>
          <p:nvPr/>
        </p:nvSpPr>
        <p:spPr>
          <a:xfrm>
            <a:off x="9560547" y="1667511"/>
            <a:ext cx="8008389" cy="8640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1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rgbClr val="004C6D"/>
                </a:solidFill>
              </a:rPr>
              <a:t>Creating the perfect environment for Artemia success</a:t>
            </a:r>
          </a:p>
        </p:txBody>
      </p:sp>
      <p:pic>
        <p:nvPicPr>
          <p:cNvPr id="9" name="Imagen 3" descr="Imagen que contiene tabla, cocina&#10;&#10;El contenido generado por IA puede ser incorrecto.">
            <a:extLst>
              <a:ext uri="{FF2B5EF4-FFF2-40B4-BE49-F238E27FC236}">
                <a16:creationId xmlns:a16="http://schemas.microsoft.com/office/drawing/2014/main" id="{572417DF-026B-5289-23C2-D5B05568E0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5243" y="2911252"/>
            <a:ext cx="8479453" cy="6359590"/>
          </a:xfrm>
          <a:prstGeom prst="rect">
            <a:avLst/>
          </a:prstGeom>
        </p:spPr>
      </p:pic>
    </p:spTree>
    <p:extLst>
      <p:ext uri="{BB962C8B-B14F-4D97-AF65-F5344CB8AC3E}">
        <p14:creationId xmlns:p14="http://schemas.microsoft.com/office/powerpoint/2010/main" val="2100118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B95D8B95-2A22-C5FE-5A8B-040F7118ECD1}"/>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t="12421" b="12421"/>
          <a:stretch/>
        </p:blipFill>
        <p:spPr>
          <a:xfrm rot="-60000">
            <a:off x="0" y="0"/>
            <a:ext cx="18288000" cy="10314375"/>
          </a:xfrm>
          <a:prstGeom prst="rect">
            <a:avLst/>
          </a:prstGeom>
          <a:noFill/>
        </p:spPr>
      </p:pic>
      <p:sp>
        <p:nvSpPr>
          <p:cNvPr id="6" name="Subtitle 5">
            <a:extLst>
              <a:ext uri="{FF2B5EF4-FFF2-40B4-BE49-F238E27FC236}">
                <a16:creationId xmlns:a16="http://schemas.microsoft.com/office/drawing/2014/main" id="{8793FBC9-284D-0C08-09E3-35AB66ECBA17}"/>
              </a:ext>
            </a:extLst>
          </p:cNvPr>
          <p:cNvSpPr>
            <a:spLocks noGrp="1"/>
          </p:cNvSpPr>
          <p:nvPr>
            <p:ph type="subTitle" idx="1"/>
          </p:nvPr>
        </p:nvSpPr>
        <p:spPr/>
        <p:txBody>
          <a:bodyPr/>
          <a:lstStyle/>
          <a:p>
            <a:endParaRPr lang="en-BE"/>
          </a:p>
        </p:txBody>
      </p:sp>
      <p:sp>
        <p:nvSpPr>
          <p:cNvPr id="5" name="Title 4">
            <a:extLst>
              <a:ext uri="{FF2B5EF4-FFF2-40B4-BE49-F238E27FC236}">
                <a16:creationId xmlns:a16="http://schemas.microsoft.com/office/drawing/2014/main" id="{B6971665-0F61-A299-D2CA-B9AE94E4837C}"/>
              </a:ext>
            </a:extLst>
          </p:cNvPr>
          <p:cNvSpPr>
            <a:spLocks noGrp="1"/>
          </p:cNvSpPr>
          <p:nvPr>
            <p:ph type="ctrTitle"/>
          </p:nvPr>
        </p:nvSpPr>
        <p:spPr/>
        <p:txBody>
          <a:bodyPr/>
          <a:lstStyle/>
          <a:p>
            <a:endParaRPr lang="en-BE"/>
          </a:p>
        </p:txBody>
      </p:sp>
      <p:pic>
        <p:nvPicPr>
          <p:cNvPr id="10" name="Long Cheng  Nauplii Center">
            <a:hlinkClick r:id="" action="ppaction://media"/>
            <a:extLst>
              <a:ext uri="{FF2B5EF4-FFF2-40B4-BE49-F238E27FC236}">
                <a16:creationId xmlns:a16="http://schemas.microsoft.com/office/drawing/2014/main" id="{8C6B83DE-BEEF-5889-2255-380C2814F9AB}"/>
              </a:ext>
            </a:extLst>
          </p:cNvPr>
          <p:cNvPicPr>
            <a:picLocks noChangeAspect="1"/>
          </p:cNvPicPr>
          <p:nvPr>
            <a:videoFile r:link="rId1"/>
            <p:extLst>
              <p:ext uri="{DAA4B4D4-6D71-4841-9C94-3DE7FCFB9230}">
                <p14:media xmlns:p14="http://schemas.microsoft.com/office/powerpoint/2010/main" r:embed="rId2">
                  <p14:trim st="4140" end="23067"/>
                </p14:media>
              </p:ext>
            </p:extLst>
          </p:nvPr>
        </p:nvPicPr>
        <p:blipFill>
          <a:blip r:embed="rId6"/>
          <a:stretch>
            <a:fillRect/>
          </a:stretch>
        </p:blipFill>
        <p:spPr>
          <a:xfrm>
            <a:off x="0" y="-102940"/>
            <a:ext cx="18288000" cy="10287000"/>
          </a:xfrm>
          <a:prstGeom prst="rect">
            <a:avLst/>
          </a:prstGeom>
        </p:spPr>
      </p:pic>
    </p:spTree>
    <p:extLst>
      <p:ext uri="{BB962C8B-B14F-4D97-AF65-F5344CB8AC3E}">
        <p14:creationId xmlns:p14="http://schemas.microsoft.com/office/powerpoint/2010/main" val="1968812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7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Freeform 7">
            <a:extLst>
              <a:ext uri="{FF2B5EF4-FFF2-40B4-BE49-F238E27FC236}">
                <a16:creationId xmlns:a16="http://schemas.microsoft.com/office/drawing/2014/main" id="{79712D7A-A53F-4369-A162-C1F05A17126A}"/>
              </a:ext>
            </a:extLst>
          </p:cNvPr>
          <p:cNvSpPr>
            <a:spLocks/>
          </p:cNvSpPr>
          <p:nvPr/>
        </p:nvSpPr>
        <p:spPr bwMode="auto">
          <a:xfrm>
            <a:off x="6162146" y="6425600"/>
            <a:ext cx="10804755" cy="0"/>
          </a:xfrm>
          <a:custGeom>
            <a:avLst/>
            <a:gdLst>
              <a:gd name="T0" fmla="*/ 0 w 3556"/>
              <a:gd name="T1" fmla="*/ 3556 w 3556"/>
              <a:gd name="T2" fmla="*/ 0 w 3556"/>
            </a:gdLst>
            <a:ahLst/>
            <a:cxnLst>
              <a:cxn ang="0">
                <a:pos x="T0" y="0"/>
              </a:cxn>
              <a:cxn ang="0">
                <a:pos x="T1" y="0"/>
              </a:cxn>
              <a:cxn ang="0">
                <a:pos x="T2" y="0"/>
              </a:cxn>
            </a:cxnLst>
            <a:rect l="0" t="0" r="r" b="b"/>
            <a:pathLst>
              <a:path w="3556">
                <a:moveTo>
                  <a:pt x="0" y="0"/>
                </a:moveTo>
                <a:lnTo>
                  <a:pt x="355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37160" tIns="68580" rIns="137160" bIns="68580" numCol="1" anchor="t" anchorCtr="0" compatLnSpc="1">
            <a:prstTxWarp prst="textNoShape">
              <a:avLst/>
            </a:prstTxWarp>
          </a:bodyPr>
          <a:lstStyle/>
          <a:p>
            <a:endParaRPr lang="en-US" sz="4050"/>
          </a:p>
        </p:txBody>
      </p:sp>
      <p:sp>
        <p:nvSpPr>
          <p:cNvPr id="12" name="Rectangle 11">
            <a:extLst>
              <a:ext uri="{FF2B5EF4-FFF2-40B4-BE49-F238E27FC236}">
                <a16:creationId xmlns:a16="http://schemas.microsoft.com/office/drawing/2014/main" id="{2823AD64-3FE3-96C0-30C3-C94416F7C175}"/>
              </a:ext>
            </a:extLst>
          </p:cNvPr>
          <p:cNvSpPr/>
          <p:nvPr/>
        </p:nvSpPr>
        <p:spPr>
          <a:xfrm>
            <a:off x="0" y="9296400"/>
            <a:ext cx="18288000" cy="990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4863394-0CDC-DA60-96C9-126DA926013C}"/>
              </a:ext>
            </a:extLst>
          </p:cNvPr>
          <p:cNvSpPr txBox="1"/>
          <p:nvPr/>
        </p:nvSpPr>
        <p:spPr>
          <a:xfrm>
            <a:off x="347175" y="4991100"/>
            <a:ext cx="6019800" cy="461665"/>
          </a:xfrm>
          <a:prstGeom prst="rect">
            <a:avLst/>
          </a:prstGeom>
          <a:noFill/>
          <a:ln>
            <a:noFill/>
          </a:ln>
        </p:spPr>
        <p:txBody>
          <a:bodyPr wrap="square" rtlCol="0">
            <a:spAutoFit/>
          </a:bodyPr>
          <a:lstStyle/>
          <a:p>
            <a:r>
              <a:rPr lang="en-US" sz="2400" dirty="0">
                <a:ln w="19050">
                  <a:noFill/>
                  <a:round/>
                </a:ln>
                <a:latin typeface="Poppins" panose="00000500000000000000" pitchFamily="2" charset="0"/>
                <a:ea typeface="Tahoma" panose="020B0604030504040204" pitchFamily="34" charset="0"/>
                <a:cs typeface="Poppins" panose="00000500000000000000" pitchFamily="2" charset="0"/>
              </a:rPr>
              <a:t>LIVE FOOD PERFORMANCE PROGRAM</a:t>
            </a:r>
          </a:p>
        </p:txBody>
      </p:sp>
      <p:sp>
        <p:nvSpPr>
          <p:cNvPr id="4" name="TextBox 3">
            <a:extLst>
              <a:ext uri="{FF2B5EF4-FFF2-40B4-BE49-F238E27FC236}">
                <a16:creationId xmlns:a16="http://schemas.microsoft.com/office/drawing/2014/main" id="{EA35FF49-2CEE-95F9-FD2D-052D83F66AC2}"/>
              </a:ext>
            </a:extLst>
          </p:cNvPr>
          <p:cNvSpPr txBox="1"/>
          <p:nvPr/>
        </p:nvSpPr>
        <p:spPr>
          <a:xfrm>
            <a:off x="7860724" y="524424"/>
            <a:ext cx="9881751" cy="1569660"/>
          </a:xfrm>
          <a:prstGeom prst="rect">
            <a:avLst/>
          </a:prstGeom>
          <a:noFill/>
          <a:ln>
            <a:noFill/>
          </a:ln>
        </p:spPr>
        <p:txBody>
          <a:bodyPr wrap="square" rtlCol="0">
            <a:spAutoFit/>
          </a:bodyPr>
          <a:lstStyle/>
          <a:p>
            <a:r>
              <a:rPr lang="en-US" sz="3200" dirty="0">
                <a:ln w="19050">
                  <a:noFill/>
                  <a:round/>
                </a:ln>
                <a:latin typeface="Poppins" panose="00000500000000000000" pitchFamily="2" charset="0"/>
                <a:ea typeface="Tahoma" panose="020B0604030504040204" pitchFamily="34" charset="0"/>
                <a:cs typeface="Poppins" panose="00000500000000000000" pitchFamily="2" charset="0"/>
              </a:rPr>
              <a:t>UNLOCKING STANDARDIZED AND BIOSECURE ARTEMIA PRODUCTION THROUGH THE LIVE FOOD PERFORMANCE PROGRAM </a:t>
            </a:r>
          </a:p>
        </p:txBody>
      </p:sp>
      <p:sp>
        <p:nvSpPr>
          <p:cNvPr id="7" name="TextBox 6">
            <a:extLst>
              <a:ext uri="{FF2B5EF4-FFF2-40B4-BE49-F238E27FC236}">
                <a16:creationId xmlns:a16="http://schemas.microsoft.com/office/drawing/2014/main" id="{AFA38F6F-71DF-BAFB-7932-116B4683ACFE}"/>
              </a:ext>
            </a:extLst>
          </p:cNvPr>
          <p:cNvSpPr txBox="1"/>
          <p:nvPr/>
        </p:nvSpPr>
        <p:spPr>
          <a:xfrm rot="21584867">
            <a:off x="290911" y="3329950"/>
            <a:ext cx="6932244" cy="1784463"/>
          </a:xfrm>
          <a:prstGeom prst="rect">
            <a:avLst/>
          </a:prstGeom>
          <a:noFill/>
          <a:ln>
            <a:noFill/>
          </a:ln>
        </p:spPr>
        <p:txBody>
          <a:bodyPr wrap="square" rtlCol="0">
            <a:spAutoFit/>
          </a:bodyPr>
          <a:lstStyle/>
          <a:p>
            <a:pPr>
              <a:lnSpc>
                <a:spcPts val="6500"/>
              </a:lnSpc>
            </a:pPr>
            <a:r>
              <a:rPr lang="en-US" sz="6500" spc="-75" dirty="0">
                <a:ln w="44450">
                  <a:noFill/>
                  <a:round/>
                </a:ln>
                <a:solidFill>
                  <a:schemeClr val="accent2"/>
                </a:solidFill>
                <a:latin typeface="Poppins" panose="00000500000000000000" pitchFamily="2" charset="0"/>
                <a:ea typeface="Tahoma" panose="020B0604030504040204" pitchFamily="34" charset="0"/>
                <a:cs typeface="Poppins" panose="00000500000000000000" pitchFamily="2" charset="0"/>
              </a:rPr>
              <a:t>EXECUTION</a:t>
            </a:r>
            <a:br>
              <a:rPr lang="en-US" sz="6500" spc="-75" dirty="0">
                <a:ln w="44450">
                  <a:noFill/>
                  <a:round/>
                </a:ln>
                <a:solidFill>
                  <a:schemeClr val="accent2"/>
                </a:solidFill>
                <a:latin typeface="Poppins" panose="00000500000000000000" pitchFamily="2" charset="0"/>
                <a:ea typeface="Tahoma" panose="020B0604030504040204" pitchFamily="34" charset="0"/>
                <a:cs typeface="Poppins" panose="00000500000000000000" pitchFamily="2" charset="0"/>
              </a:rPr>
            </a:br>
            <a:r>
              <a:rPr lang="en-US" sz="6500" spc="-75" dirty="0">
                <a:ln w="44450">
                  <a:noFill/>
                  <a:round/>
                </a:ln>
                <a:solidFill>
                  <a:schemeClr val="accent2"/>
                </a:solidFill>
                <a:latin typeface="Poppins" panose="00000500000000000000" pitchFamily="2" charset="0"/>
                <a:ea typeface="Tahoma" panose="020B0604030504040204" pitchFamily="34" charset="0"/>
                <a:cs typeface="Poppins" panose="00000500000000000000" pitchFamily="2" charset="0"/>
              </a:rPr>
              <a:t>OF PLAN</a:t>
            </a:r>
          </a:p>
        </p:txBody>
      </p:sp>
      <p:sp>
        <p:nvSpPr>
          <p:cNvPr id="32" name="TextBox 31">
            <a:extLst>
              <a:ext uri="{FF2B5EF4-FFF2-40B4-BE49-F238E27FC236}">
                <a16:creationId xmlns:a16="http://schemas.microsoft.com/office/drawing/2014/main" id="{9CD89C64-B47D-957F-6840-A0D4BB0C5A3D}"/>
              </a:ext>
            </a:extLst>
          </p:cNvPr>
          <p:cNvSpPr txBox="1"/>
          <p:nvPr/>
        </p:nvSpPr>
        <p:spPr>
          <a:xfrm>
            <a:off x="7848599" y="2095500"/>
            <a:ext cx="10479505" cy="415498"/>
          </a:xfrm>
          <a:prstGeom prst="rect">
            <a:avLst/>
          </a:prstGeom>
          <a:noFill/>
          <a:ln>
            <a:noFill/>
          </a:ln>
        </p:spPr>
        <p:txBody>
          <a:bodyPr wrap="square" rtlCol="0">
            <a:spAutoFit/>
          </a:bodyPr>
          <a:lstStyle/>
          <a:p>
            <a:r>
              <a:rPr lang="en-US" sz="2100" spc="150" dirty="0">
                <a:ln w="19050">
                  <a:noFill/>
                  <a:round/>
                </a:ln>
                <a:latin typeface="Poppins" panose="00000500000000000000" pitchFamily="2" charset="0"/>
                <a:ea typeface="Tahoma" panose="020B0604030504040204" pitchFamily="34" charset="0"/>
                <a:cs typeface="Poppins" panose="00000500000000000000" pitchFamily="2" charset="0"/>
              </a:rPr>
              <a:t>A NEW INTEGRATED APPROACH FOR HIGH QUALITY FRY AND PL OUTPUT</a:t>
            </a:r>
          </a:p>
        </p:txBody>
      </p:sp>
      <p:sp>
        <p:nvSpPr>
          <p:cNvPr id="33" name="TextBox 32">
            <a:extLst>
              <a:ext uri="{FF2B5EF4-FFF2-40B4-BE49-F238E27FC236}">
                <a16:creationId xmlns:a16="http://schemas.microsoft.com/office/drawing/2014/main" id="{EB83DF05-5EA2-945B-2DC8-4175267FDB47}"/>
              </a:ext>
            </a:extLst>
          </p:cNvPr>
          <p:cNvSpPr txBox="1"/>
          <p:nvPr/>
        </p:nvSpPr>
        <p:spPr>
          <a:xfrm>
            <a:off x="7772400" y="6515100"/>
            <a:ext cx="8458200" cy="369332"/>
          </a:xfrm>
          <a:prstGeom prst="rect">
            <a:avLst/>
          </a:prstGeom>
          <a:noFill/>
          <a:ln>
            <a:noFill/>
          </a:ln>
        </p:spPr>
        <p:txBody>
          <a:bodyPr wrap="square" rtlCol="0">
            <a:spAutoFit/>
          </a:bodyPr>
          <a:lstStyle/>
          <a:p>
            <a:r>
              <a:rPr lang="en-US" sz="1800" b="1" spc="150" dirty="0">
                <a:ln w="19050">
                  <a:noFill/>
                  <a:round/>
                </a:ln>
                <a:solidFill>
                  <a:schemeClr val="accent2"/>
                </a:solidFill>
                <a:latin typeface="Poppins" panose="00000500000000000000" pitchFamily="2" charset="0"/>
                <a:ea typeface="Tahoma" panose="020B0604030504040204" pitchFamily="34" charset="0"/>
                <a:cs typeface="Poppins" panose="00000500000000000000" pitchFamily="2" charset="0"/>
              </a:rPr>
              <a:t>IT’S ONLY A MATTER OF TIME BEFORE YOU SEE THE POTENTIAL …</a:t>
            </a:r>
          </a:p>
        </p:txBody>
      </p:sp>
      <p:graphicFrame>
        <p:nvGraphicFramePr>
          <p:cNvPr id="2" name="Diagram 1">
            <a:extLst>
              <a:ext uri="{FF2B5EF4-FFF2-40B4-BE49-F238E27FC236}">
                <a16:creationId xmlns:a16="http://schemas.microsoft.com/office/drawing/2014/main" id="{87EEA9A0-E716-3F3C-2826-37FC65029ED3}"/>
              </a:ext>
            </a:extLst>
          </p:cNvPr>
          <p:cNvGraphicFramePr>
            <a:graphicFrameLocks/>
          </p:cNvGraphicFramePr>
          <p:nvPr>
            <p:extLst>
              <p:ext uri="{D42A27DB-BD31-4B8C-83A1-F6EECF244321}">
                <p14:modId xmlns:p14="http://schemas.microsoft.com/office/powerpoint/2010/main" val="218777340"/>
              </p:ext>
            </p:extLst>
          </p:nvPr>
        </p:nvGraphicFramePr>
        <p:xfrm>
          <a:off x="7543800" y="3055268"/>
          <a:ext cx="10481872" cy="931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DD5F956-C0FB-BBB7-3FFC-C710460B5F6E}"/>
              </a:ext>
            </a:extLst>
          </p:cNvPr>
          <p:cNvSpPr txBox="1"/>
          <p:nvPr/>
        </p:nvSpPr>
        <p:spPr>
          <a:xfrm>
            <a:off x="7696200" y="4227047"/>
            <a:ext cx="2514600" cy="1061829"/>
          </a:xfrm>
          <a:prstGeom prst="rect">
            <a:avLst/>
          </a:prstGeom>
          <a:noFill/>
          <a:ln>
            <a:noFill/>
          </a:ln>
        </p:spPr>
        <p:txBody>
          <a:bodyPr wrap="square" rtlCol="0">
            <a:spAutoFit/>
          </a:bodyPr>
          <a:lstStyle/>
          <a:p>
            <a:r>
              <a:rPr lang="en-US" sz="2100" dirty="0">
                <a:ln w="19050">
                  <a:noFill/>
                  <a:round/>
                </a:ln>
                <a:latin typeface="Poppins" panose="00000500000000000000" pitchFamily="2" charset="0"/>
                <a:ea typeface="Tahoma" panose="020B0604030504040204" pitchFamily="34" charset="0"/>
                <a:cs typeface="Poppins" panose="00000500000000000000" pitchFamily="2" charset="0"/>
              </a:rPr>
              <a:t>AUDIT, DISCUSS &amp; (RE)DESIGN LIVE FOOD ROOM </a:t>
            </a:r>
          </a:p>
        </p:txBody>
      </p:sp>
      <p:sp>
        <p:nvSpPr>
          <p:cNvPr id="6" name="TextBox 5">
            <a:extLst>
              <a:ext uri="{FF2B5EF4-FFF2-40B4-BE49-F238E27FC236}">
                <a16:creationId xmlns:a16="http://schemas.microsoft.com/office/drawing/2014/main" id="{AEF041BA-B868-6EB5-6EBF-3D6B1F693653}"/>
              </a:ext>
            </a:extLst>
          </p:cNvPr>
          <p:cNvSpPr txBox="1"/>
          <p:nvPr/>
        </p:nvSpPr>
        <p:spPr>
          <a:xfrm>
            <a:off x="10287000" y="4227047"/>
            <a:ext cx="2514600" cy="2031325"/>
          </a:xfrm>
          <a:prstGeom prst="rect">
            <a:avLst/>
          </a:prstGeom>
          <a:noFill/>
          <a:ln>
            <a:noFill/>
          </a:ln>
        </p:spPr>
        <p:txBody>
          <a:bodyPr wrap="square" rtlCol="0">
            <a:spAutoFit/>
          </a:bodyPr>
          <a:lstStyle/>
          <a:p>
            <a:r>
              <a:rPr lang="en-US" sz="2100" dirty="0">
                <a:ln w="19050">
                  <a:noFill/>
                  <a:round/>
                </a:ln>
                <a:latin typeface="Poppins" panose="00000500000000000000" pitchFamily="2" charset="0"/>
                <a:ea typeface="Tahoma" panose="020B0604030504040204" pitchFamily="34" charset="0"/>
                <a:cs typeface="Poppins" panose="00000500000000000000" pitchFamily="2" charset="0"/>
              </a:rPr>
              <a:t>UPGRADE or BUILD LIVE FOOD ROOM &amp; DEVELOP SOPS WITH FOCUS ON BIOSECURITY</a:t>
            </a:r>
          </a:p>
        </p:txBody>
      </p:sp>
      <p:sp>
        <p:nvSpPr>
          <p:cNvPr id="8" name="TextBox 7">
            <a:extLst>
              <a:ext uri="{FF2B5EF4-FFF2-40B4-BE49-F238E27FC236}">
                <a16:creationId xmlns:a16="http://schemas.microsoft.com/office/drawing/2014/main" id="{75031E93-EB21-A277-C8AC-6A41109C6672}"/>
              </a:ext>
            </a:extLst>
          </p:cNvPr>
          <p:cNvSpPr txBox="1"/>
          <p:nvPr/>
        </p:nvSpPr>
        <p:spPr>
          <a:xfrm>
            <a:off x="12801600" y="4227047"/>
            <a:ext cx="2514600" cy="2031325"/>
          </a:xfrm>
          <a:prstGeom prst="rect">
            <a:avLst/>
          </a:prstGeom>
          <a:noFill/>
          <a:ln>
            <a:noFill/>
          </a:ln>
        </p:spPr>
        <p:txBody>
          <a:bodyPr wrap="square" rtlCol="0">
            <a:spAutoFit/>
          </a:bodyPr>
          <a:lstStyle/>
          <a:p>
            <a:r>
              <a:rPr lang="en-US" sz="2100" dirty="0">
                <a:ln w="19050">
                  <a:noFill/>
                  <a:round/>
                </a:ln>
                <a:latin typeface="Poppins" panose="00000500000000000000" pitchFamily="2" charset="0"/>
                <a:ea typeface="Tahoma" panose="020B0604030504040204" pitchFamily="34" charset="0"/>
                <a:cs typeface="Poppins" panose="00000500000000000000" pitchFamily="2" charset="0"/>
              </a:rPr>
              <a:t>CONTROL THE QUALITY OF THE LIVE FOOD USING TECHNOLOGIES TO HARVEST AND STORE LIVE FOOD</a:t>
            </a:r>
          </a:p>
        </p:txBody>
      </p:sp>
      <p:sp>
        <p:nvSpPr>
          <p:cNvPr id="10" name="TextBox 9">
            <a:extLst>
              <a:ext uri="{FF2B5EF4-FFF2-40B4-BE49-F238E27FC236}">
                <a16:creationId xmlns:a16="http://schemas.microsoft.com/office/drawing/2014/main" id="{DE32C4A0-A04A-B0A7-54E4-25F2E2916F18}"/>
              </a:ext>
            </a:extLst>
          </p:cNvPr>
          <p:cNvSpPr txBox="1"/>
          <p:nvPr/>
        </p:nvSpPr>
        <p:spPr>
          <a:xfrm>
            <a:off x="15392400" y="4227047"/>
            <a:ext cx="2514600" cy="1061829"/>
          </a:xfrm>
          <a:prstGeom prst="rect">
            <a:avLst/>
          </a:prstGeom>
          <a:noFill/>
          <a:ln>
            <a:noFill/>
          </a:ln>
        </p:spPr>
        <p:txBody>
          <a:bodyPr wrap="square" rtlCol="0">
            <a:spAutoFit/>
          </a:bodyPr>
          <a:lstStyle/>
          <a:p>
            <a:r>
              <a:rPr lang="en-US" sz="2100" dirty="0">
                <a:ln w="19050">
                  <a:noFill/>
                  <a:round/>
                </a:ln>
                <a:latin typeface="Poppins" panose="00000500000000000000" pitchFamily="2" charset="0"/>
                <a:ea typeface="Tahoma" panose="020B0604030504040204" pitchFamily="34" charset="0"/>
                <a:cs typeface="Poppins" panose="00000500000000000000" pitchFamily="2" charset="0"/>
              </a:rPr>
              <a:t>DATA MINING &amp; PROCESS OPTIMIZATION</a:t>
            </a:r>
          </a:p>
        </p:txBody>
      </p:sp>
      <p:sp>
        <p:nvSpPr>
          <p:cNvPr id="11" name="Rectangle 10">
            <a:extLst>
              <a:ext uri="{FF2B5EF4-FFF2-40B4-BE49-F238E27FC236}">
                <a16:creationId xmlns:a16="http://schemas.microsoft.com/office/drawing/2014/main" id="{3356CB7A-B531-1B8B-0A81-3F60BBD466B7}"/>
              </a:ext>
            </a:extLst>
          </p:cNvPr>
          <p:cNvSpPr/>
          <p:nvPr/>
        </p:nvSpPr>
        <p:spPr>
          <a:xfrm>
            <a:off x="7808309" y="7385877"/>
            <a:ext cx="10479505" cy="1905000"/>
          </a:xfrm>
          <a:prstGeom prst="rect">
            <a:avLst/>
          </a:prstGeom>
          <a:solidFill>
            <a:schemeClr val="bg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C56C522-46A8-D8FD-B2BF-D9D6784854B3}"/>
              </a:ext>
            </a:extLst>
          </p:cNvPr>
          <p:cNvCxnSpPr>
            <a:cxnSpLocks/>
          </p:cNvCxnSpPr>
          <p:nvPr/>
        </p:nvCxnSpPr>
        <p:spPr>
          <a:xfrm>
            <a:off x="10627709" y="7385877"/>
            <a:ext cx="0" cy="1905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3C54EFD-68D7-6336-16D8-D12E31FECB7C}"/>
              </a:ext>
            </a:extLst>
          </p:cNvPr>
          <p:cNvSpPr txBox="1"/>
          <p:nvPr/>
        </p:nvSpPr>
        <p:spPr>
          <a:xfrm>
            <a:off x="10972614" y="7538277"/>
            <a:ext cx="6757737" cy="1200329"/>
          </a:xfrm>
          <a:prstGeom prst="rect">
            <a:avLst/>
          </a:prstGeom>
          <a:noFill/>
          <a:ln>
            <a:noFill/>
          </a:ln>
        </p:spPr>
        <p:txBody>
          <a:bodyPr wrap="square" rtlCol="0">
            <a:spAutoFit/>
          </a:bodyPr>
          <a:lstStyle/>
          <a:p>
            <a:r>
              <a:rPr lang="en-US" dirty="0">
                <a:ln w="19050">
                  <a:noFill/>
                  <a:round/>
                </a:ln>
                <a:latin typeface="Poppins" panose="00000500000000000000" pitchFamily="2" charset="0"/>
                <a:ea typeface="Tahoma" panose="020B0604030504040204" pitchFamily="34" charset="0"/>
                <a:cs typeface="Poppins" panose="00000500000000000000" pitchFamily="2" charset="0"/>
              </a:rPr>
              <a:t>With the right technologies and practices, Artemia evolves from a critical live feed into a superior, optimized solution—delivering predictable, consistent, and sustainable results in </a:t>
            </a:r>
            <a:r>
              <a:rPr lang="en-US" dirty="0" err="1">
                <a:ln w="19050">
                  <a:noFill/>
                  <a:round/>
                </a:ln>
                <a:latin typeface="Poppins" panose="00000500000000000000" pitchFamily="2" charset="0"/>
                <a:ea typeface="Tahoma" panose="020B0604030504040204" pitchFamily="34" charset="0"/>
                <a:cs typeface="Poppins" panose="00000500000000000000" pitchFamily="2" charset="0"/>
              </a:rPr>
              <a:t>larviculture</a:t>
            </a:r>
            <a:r>
              <a:rPr lang="en-US" sz="1800" dirty="0">
                <a:ln w="19050">
                  <a:noFill/>
                  <a:round/>
                </a:ln>
                <a:latin typeface="Poppins" panose="00000500000000000000" pitchFamily="2" charset="0"/>
                <a:ea typeface="Tahoma" panose="020B0604030504040204" pitchFamily="34" charset="0"/>
                <a:cs typeface="Poppins" panose="00000500000000000000" pitchFamily="2" charset="0"/>
              </a:rPr>
              <a:t>.</a:t>
            </a:r>
          </a:p>
        </p:txBody>
      </p:sp>
      <p:sp>
        <p:nvSpPr>
          <p:cNvPr id="18" name="TextBox 17">
            <a:extLst>
              <a:ext uri="{FF2B5EF4-FFF2-40B4-BE49-F238E27FC236}">
                <a16:creationId xmlns:a16="http://schemas.microsoft.com/office/drawing/2014/main" id="{F9A65791-D3E6-CC46-2DC8-5E7042214C28}"/>
              </a:ext>
            </a:extLst>
          </p:cNvPr>
          <p:cNvSpPr txBox="1"/>
          <p:nvPr/>
        </p:nvSpPr>
        <p:spPr>
          <a:xfrm>
            <a:off x="8077014" y="7614477"/>
            <a:ext cx="3048000" cy="461665"/>
          </a:xfrm>
          <a:prstGeom prst="rect">
            <a:avLst/>
          </a:prstGeom>
          <a:noFill/>
          <a:ln>
            <a:noFill/>
          </a:ln>
        </p:spPr>
        <p:txBody>
          <a:bodyPr wrap="square" rtlCol="0">
            <a:spAutoFit/>
          </a:bodyPr>
          <a:lstStyle/>
          <a:p>
            <a:endParaRPr lang="en-US" sz="2400" dirty="0">
              <a:ln w="19050">
                <a:noFill/>
                <a:round/>
              </a:ln>
              <a:latin typeface="Poppins" panose="00000500000000000000" pitchFamily="2" charset="0"/>
              <a:ea typeface="Tahoma" panose="020B0604030504040204" pitchFamily="34" charset="0"/>
              <a:cs typeface="Poppins" panose="00000500000000000000" pitchFamily="2" charset="0"/>
            </a:endParaRPr>
          </a:p>
        </p:txBody>
      </p:sp>
      <p:pic>
        <p:nvPicPr>
          <p:cNvPr id="15" name="Picture 14">
            <a:extLst>
              <a:ext uri="{FF2B5EF4-FFF2-40B4-BE49-F238E27FC236}">
                <a16:creationId xmlns:a16="http://schemas.microsoft.com/office/drawing/2014/main" id="{9542A70B-F6BE-626C-3062-2676711F9188}"/>
              </a:ext>
            </a:extLst>
          </p:cNvPr>
          <p:cNvPicPr>
            <a:picLocks noChangeAspect="1"/>
          </p:cNvPicPr>
          <p:nvPr/>
        </p:nvPicPr>
        <p:blipFill>
          <a:blip r:embed="rId7"/>
          <a:stretch>
            <a:fillRect/>
          </a:stretch>
        </p:blipFill>
        <p:spPr>
          <a:xfrm>
            <a:off x="8045571" y="7457425"/>
            <a:ext cx="2317838" cy="1761904"/>
          </a:xfrm>
          <a:prstGeom prst="rect">
            <a:avLst/>
          </a:prstGeom>
        </p:spPr>
      </p:pic>
    </p:spTree>
    <p:extLst>
      <p:ext uri="{BB962C8B-B14F-4D97-AF65-F5344CB8AC3E}">
        <p14:creationId xmlns:p14="http://schemas.microsoft.com/office/powerpoint/2010/main" val="28885939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26BB1D1-8A0D-4402-AFDD-F31742C05096}"/>
                                            </p:graphicEl>
                                          </p:spTgt>
                                        </p:tgtEl>
                                        <p:attrNameLst>
                                          <p:attrName>style.visibility</p:attrName>
                                        </p:attrNameLst>
                                      </p:cBhvr>
                                      <p:to>
                                        <p:strVal val="visible"/>
                                      </p:to>
                                    </p:set>
                                    <p:animEffect transition="in" filter="fade">
                                      <p:cBhvr>
                                        <p:cTn id="7" dur="500"/>
                                        <p:tgtEl>
                                          <p:spTgt spid="2">
                                            <p:graphicEl>
                                              <a:dgm id="{626BB1D1-8A0D-4402-AFDD-F31742C05096}"/>
                                            </p:graphicEl>
                                          </p:spTgt>
                                        </p:tgtEl>
                                      </p:cBhvr>
                                    </p:animEffect>
                                  </p:childTnLst>
                                </p:cTn>
                              </p:par>
                            </p:childTnLst>
                          </p:cTn>
                        </p:par>
                        <p:par>
                          <p:cTn id="8" fill="hold">
                            <p:stCondLst>
                              <p:cond delay="500"/>
                            </p:stCondLst>
                            <p:childTnLst>
                              <p:par>
                                <p:cTn id="9" presetID="47"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graphicEl>
                                              <a:dgm id="{19766732-4916-4903-976E-EFC7A2E47396}"/>
                                            </p:graphicEl>
                                          </p:spTgt>
                                        </p:tgtEl>
                                        <p:attrNameLst>
                                          <p:attrName>style.visibility</p:attrName>
                                        </p:attrNameLst>
                                      </p:cBhvr>
                                      <p:to>
                                        <p:strVal val="visible"/>
                                      </p:to>
                                    </p:set>
                                    <p:animEffect transition="in" filter="fade">
                                      <p:cBhvr>
                                        <p:cTn id="18" dur="500"/>
                                        <p:tgtEl>
                                          <p:spTgt spid="2">
                                            <p:graphicEl>
                                              <a:dgm id="{19766732-4916-4903-976E-EFC7A2E47396}"/>
                                            </p:graphicEl>
                                          </p:spTgt>
                                        </p:tgtEl>
                                      </p:cBhvr>
                                    </p:animEffect>
                                  </p:childTnLst>
                                </p:cTn>
                              </p:par>
                            </p:childTnLst>
                          </p:cTn>
                        </p:par>
                        <p:par>
                          <p:cTn id="19" fill="hold">
                            <p:stCondLst>
                              <p:cond delay="500"/>
                            </p:stCondLst>
                            <p:childTnLst>
                              <p:par>
                                <p:cTn id="20" presetID="47" presetClass="entr" presetSubtype="0" fill="hold" grpId="0"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
                                            <p:graphicEl>
                                              <a:dgm id="{9E29324B-1132-4151-A75F-328EF6D3CA93}"/>
                                            </p:graphicEl>
                                          </p:spTgt>
                                        </p:tgtEl>
                                        <p:attrNameLst>
                                          <p:attrName>style.visibility</p:attrName>
                                        </p:attrNameLst>
                                      </p:cBhvr>
                                      <p:to>
                                        <p:strVal val="visible"/>
                                      </p:to>
                                    </p:set>
                                    <p:animEffect transition="in" filter="fade">
                                      <p:cBhvr>
                                        <p:cTn id="29" dur="500"/>
                                        <p:tgtEl>
                                          <p:spTgt spid="2">
                                            <p:graphicEl>
                                              <a:dgm id="{9E29324B-1132-4151-A75F-328EF6D3CA93}"/>
                                            </p:graphicEl>
                                          </p:spTgt>
                                        </p:tgtEl>
                                      </p:cBhvr>
                                    </p:animEffect>
                                  </p:childTnLst>
                                </p:cTn>
                              </p:par>
                            </p:childTnLst>
                          </p:cTn>
                        </p:par>
                        <p:par>
                          <p:cTn id="30" fill="hold">
                            <p:stCondLst>
                              <p:cond delay="500"/>
                            </p:stCondLst>
                            <p:childTnLst>
                              <p:par>
                                <p:cTn id="31" presetID="47" presetClass="entr" presetSubtype="0" fill="hold" grpId="0" nodeType="after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7E3DE250-58B3-4920-826C-261224D52F71}"/>
                                            </p:graphicEl>
                                          </p:spTgt>
                                        </p:tgtEl>
                                        <p:attrNameLst>
                                          <p:attrName>style.visibility</p:attrName>
                                        </p:attrNameLst>
                                      </p:cBhvr>
                                      <p:to>
                                        <p:strVal val="visible"/>
                                      </p:to>
                                    </p:set>
                                    <p:animEffect transition="in" filter="fade">
                                      <p:cBhvr>
                                        <p:cTn id="40" dur="500"/>
                                        <p:tgtEl>
                                          <p:spTgt spid="2">
                                            <p:graphicEl>
                                              <a:dgm id="{7E3DE250-58B3-4920-826C-261224D52F71}"/>
                                            </p:graphicEl>
                                          </p:spTgt>
                                        </p:tgtEl>
                                      </p:cBhvr>
                                    </p:animEffect>
                                  </p:childTnLst>
                                </p:cTn>
                              </p:par>
                              <p:par>
                                <p:cTn id="41" presetID="47"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1000"/>
                                        <p:tgtEl>
                                          <p:spTgt spid="10"/>
                                        </p:tgtEl>
                                      </p:cBhvr>
                                    </p:animEffect>
                                    <p:anim calcmode="lin" valueType="num">
                                      <p:cBhvr>
                                        <p:cTn id="44" dur="1000" fill="hold"/>
                                        <p:tgtEl>
                                          <p:spTgt spid="10"/>
                                        </p:tgtEl>
                                        <p:attrNameLst>
                                          <p:attrName>ppt_x</p:attrName>
                                        </p:attrNameLst>
                                      </p:cBhvr>
                                      <p:tavLst>
                                        <p:tav tm="0">
                                          <p:val>
                                            <p:strVal val="#ppt_x"/>
                                          </p:val>
                                        </p:tav>
                                        <p:tav tm="100000">
                                          <p:val>
                                            <p:strVal val="#ppt_x"/>
                                          </p:val>
                                        </p:tav>
                                      </p:tavLst>
                                    </p:anim>
                                    <p:anim calcmode="lin" valueType="num">
                                      <p:cBhvr>
                                        <p:cTn id="45" dur="1000" fill="hold"/>
                                        <p:tgtEl>
                                          <p:spTgt spid="10"/>
                                        </p:tgtEl>
                                        <p:attrNameLst>
                                          <p:attrName>ppt_y</p:attrName>
                                        </p:attrNameLst>
                                      </p:cBhvr>
                                      <p:tavLst>
                                        <p:tav tm="0">
                                          <p:val>
                                            <p:strVal val="#ppt_y-.1"/>
                                          </p:val>
                                        </p:tav>
                                        <p:tav tm="100000">
                                          <p:val>
                                            <p:strVal val="#ppt_y"/>
                                          </p:val>
                                        </p:tav>
                                      </p:tavLst>
                                    </p:anim>
                                  </p:childTnLst>
                                </p:cTn>
                              </p:par>
                              <p:par>
                                <p:cTn id="46" presetID="2" presetClass="entr" presetSubtype="4" decel="40000" fill="hold" grpId="0" nodeType="withEffect">
                                  <p:stCondLst>
                                    <p:cond delay="800"/>
                                  </p:stCondLst>
                                  <p:childTnLst>
                                    <p:set>
                                      <p:cBhvr>
                                        <p:cTn id="47" dur="1" fill="hold">
                                          <p:stCondLst>
                                            <p:cond delay="0"/>
                                          </p:stCondLst>
                                        </p:cTn>
                                        <p:tgtEl>
                                          <p:spTgt spid="33"/>
                                        </p:tgtEl>
                                        <p:attrNameLst>
                                          <p:attrName>style.visibility</p:attrName>
                                        </p:attrNameLst>
                                      </p:cBhvr>
                                      <p:to>
                                        <p:strVal val="visible"/>
                                      </p:to>
                                    </p:set>
                                    <p:anim calcmode="lin" valueType="num">
                                      <p:cBhvr additive="base">
                                        <p:cTn id="48" dur="500" fill="hold"/>
                                        <p:tgtEl>
                                          <p:spTgt spid="33"/>
                                        </p:tgtEl>
                                        <p:attrNameLst>
                                          <p:attrName>ppt_x</p:attrName>
                                        </p:attrNameLst>
                                      </p:cBhvr>
                                      <p:tavLst>
                                        <p:tav tm="0">
                                          <p:val>
                                            <p:strVal val="#ppt_x"/>
                                          </p:val>
                                        </p:tav>
                                        <p:tav tm="100000">
                                          <p:val>
                                            <p:strVal val="#ppt_x"/>
                                          </p:val>
                                        </p:tav>
                                      </p:tavLst>
                                    </p:anim>
                                    <p:anim calcmode="lin" valueType="num">
                                      <p:cBhvr additive="base">
                                        <p:cTn id="49" dur="500" fill="hold"/>
                                        <p:tgtEl>
                                          <p:spTgt spid="33"/>
                                        </p:tgtEl>
                                        <p:attrNameLst>
                                          <p:attrName>ppt_y</p:attrName>
                                        </p:attrNameLst>
                                      </p:cBhvr>
                                      <p:tavLst>
                                        <p:tav tm="0">
                                          <p:val>
                                            <p:strVal val="1+#ppt_h/2"/>
                                          </p:val>
                                        </p:tav>
                                        <p:tav tm="100000">
                                          <p:val>
                                            <p:strVal val="#ppt_y"/>
                                          </p:val>
                                        </p:tav>
                                      </p:tavLst>
                                    </p:anim>
                                  </p:childTnLst>
                                </p:cTn>
                              </p:par>
                              <p:par>
                                <p:cTn id="50" presetID="2" presetClass="entr" presetSubtype="2" fill="hold" grpId="0" nodeType="withEffect">
                                  <p:stCondLst>
                                    <p:cond delay="800"/>
                                  </p:stCondLst>
                                  <p:childTnLst>
                                    <p:set>
                                      <p:cBhvr>
                                        <p:cTn id="51" dur="1" fill="hold">
                                          <p:stCondLst>
                                            <p:cond delay="0"/>
                                          </p:stCondLst>
                                        </p:cTn>
                                        <p:tgtEl>
                                          <p:spTgt spid="11"/>
                                        </p:tgtEl>
                                        <p:attrNameLst>
                                          <p:attrName>style.visibility</p:attrName>
                                        </p:attrNameLst>
                                      </p:cBhvr>
                                      <p:to>
                                        <p:strVal val="visible"/>
                                      </p:to>
                                    </p:set>
                                    <p:anim calcmode="lin" valueType="num">
                                      <p:cBhvr additive="base">
                                        <p:cTn id="52" dur="500" fill="hold"/>
                                        <p:tgtEl>
                                          <p:spTgt spid="11"/>
                                        </p:tgtEl>
                                        <p:attrNameLst>
                                          <p:attrName>ppt_x</p:attrName>
                                        </p:attrNameLst>
                                      </p:cBhvr>
                                      <p:tavLst>
                                        <p:tav tm="0">
                                          <p:val>
                                            <p:strVal val="1+#ppt_w/2"/>
                                          </p:val>
                                        </p:tav>
                                        <p:tav tm="100000">
                                          <p:val>
                                            <p:strVal val="#ppt_x"/>
                                          </p:val>
                                        </p:tav>
                                      </p:tavLst>
                                    </p:anim>
                                    <p:anim calcmode="lin" valueType="num">
                                      <p:cBhvr additive="base">
                                        <p:cTn id="53" dur="500" fill="hold"/>
                                        <p:tgtEl>
                                          <p:spTgt spid="11"/>
                                        </p:tgtEl>
                                        <p:attrNameLst>
                                          <p:attrName>ppt_y</p:attrName>
                                        </p:attrNameLst>
                                      </p:cBhvr>
                                      <p:tavLst>
                                        <p:tav tm="0">
                                          <p:val>
                                            <p:strVal val="#ppt_y"/>
                                          </p:val>
                                        </p:tav>
                                        <p:tav tm="100000">
                                          <p:val>
                                            <p:strVal val="#ppt_y"/>
                                          </p:val>
                                        </p:tav>
                                      </p:tavLst>
                                    </p:anim>
                                  </p:childTnLst>
                                </p:cTn>
                              </p:par>
                            </p:childTnLst>
                          </p:cTn>
                        </p:par>
                        <p:par>
                          <p:cTn id="54" fill="hold">
                            <p:stCondLst>
                              <p:cond delay="1300"/>
                            </p:stCondLst>
                            <p:childTnLst>
                              <p:par>
                                <p:cTn id="55" presetID="10" presetClass="entr" presetSubtype="0" fill="hold" grpId="0" nodeType="afterEffect" nodePh="1">
                                  <p:stCondLst>
                                    <p:cond delay="0"/>
                                  </p:stCondLst>
                                  <p:endCondLst>
                                    <p:cond evt="begin" delay="0">
                                      <p:tn val="55"/>
                                    </p:cond>
                                  </p:end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childTnLst>
                          </p:cTn>
                        </p:par>
                        <p:par>
                          <p:cTn id="58" fill="hold">
                            <p:stCondLst>
                              <p:cond delay="1800"/>
                            </p:stCondLst>
                            <p:childTnLst>
                              <p:par>
                                <p:cTn id="59" presetID="22" presetClass="entr" presetSubtype="1" fill="hold" nodeType="after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wipe(up)">
                                      <p:cBhvr>
                                        <p:cTn id="61" dur="500"/>
                                        <p:tgtEl>
                                          <p:spTgt spid="13"/>
                                        </p:tgtEl>
                                      </p:cBhvr>
                                    </p:animEffect>
                                  </p:childTnLst>
                                </p:cTn>
                              </p:par>
                            </p:childTnLst>
                          </p:cTn>
                        </p:par>
                        <p:par>
                          <p:cTn id="62" fill="hold">
                            <p:stCondLst>
                              <p:cond delay="2300"/>
                            </p:stCondLst>
                            <p:childTnLst>
                              <p:par>
                                <p:cTn id="63" presetID="10" presetClass="entr" presetSubtype="0" fill="hold" grpId="0" nodeType="afterEffect">
                                  <p:stCondLst>
                                    <p:cond delay="0"/>
                                  </p:stCondLst>
                                  <p:childTnLst>
                                    <p:set>
                                      <p:cBhvr>
                                        <p:cTn id="64" dur="1" fill="hold">
                                          <p:stCondLst>
                                            <p:cond delay="0"/>
                                          </p:stCondLst>
                                        </p:cTn>
                                        <p:tgtEl>
                                          <p:spTgt spid="16"/>
                                        </p:tgtEl>
                                        <p:attrNameLst>
                                          <p:attrName>style.visibility</p:attrName>
                                        </p:attrNameLst>
                                      </p:cBhvr>
                                      <p:to>
                                        <p:strVal val="visible"/>
                                      </p:to>
                                    </p:set>
                                    <p:animEffect transition="in" filter="fade">
                                      <p:cBhvr>
                                        <p:cTn id="65" dur="500"/>
                                        <p:tgtEl>
                                          <p:spTgt spid="16"/>
                                        </p:tgtEl>
                                      </p:cBhvr>
                                    </p:animEffect>
                                  </p:childTnLst>
                                </p:cTn>
                              </p:par>
                              <p:par>
                                <p:cTn id="66" presetID="1" presetClass="entr" presetSubtype="0" fill="hold" nodeType="withEffect">
                                  <p:stCondLst>
                                    <p:cond delay="0"/>
                                  </p:stCondLst>
                                  <p:childTnLst>
                                    <p:set>
                                      <p:cBhvr>
                                        <p:cTn id="67"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Graphic spid="2" grpId="0">
        <p:bldSub>
          <a:bldDgm bld="one"/>
        </p:bldSub>
      </p:bldGraphic>
      <p:bldP spid="5" grpId="0" uiExpand="1"/>
      <p:bldP spid="6" grpId="0" uiExpand="1"/>
      <p:bldP spid="8" grpId="0" uiExpand="1"/>
      <p:bldP spid="10" grpId="0" uiExpand="1"/>
      <p:bldP spid="11" grpId="0" animBg="1"/>
      <p:bldP spid="16" grpId="0"/>
      <p:bldP spid="1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81DD4-1BFD-8C44-9A36-798DB8DF69AF}"/>
            </a:ext>
          </a:extLst>
        </p:cNvPr>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1E9C9730-AF81-771D-A4E4-7F841FC1388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9" name="Footer Placeholder 3">
            <a:extLst>
              <a:ext uri="{FF2B5EF4-FFF2-40B4-BE49-F238E27FC236}">
                <a16:creationId xmlns:a16="http://schemas.microsoft.com/office/drawing/2014/main" id="{5762A44B-54CC-2411-0618-ABBF91CEF405}"/>
              </a:ext>
            </a:extLst>
          </p:cNvPr>
          <p:cNvSpPr txBox="1">
            <a:spLocks/>
          </p:cNvSpPr>
          <p:nvPr/>
        </p:nvSpPr>
        <p:spPr>
          <a:xfrm>
            <a:off x="4786496" y="9463080"/>
            <a:ext cx="5815601" cy="5454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371600">
              <a:defRPr/>
            </a:pPr>
            <a:r>
              <a:rPr lang="en-GB" sz="1575" kern="0"/>
              <a:t>This document and any information contained within it is the property of Benchmark Holdings Plc and its Affiliates and is strictly confidential</a:t>
            </a:r>
            <a:endParaRPr lang="en-GB" sz="1575" kern="0" dirty="0"/>
          </a:p>
        </p:txBody>
      </p:sp>
      <p:sp>
        <p:nvSpPr>
          <p:cNvPr id="6" name="Content Placeholder 5">
            <a:extLst>
              <a:ext uri="{FF2B5EF4-FFF2-40B4-BE49-F238E27FC236}">
                <a16:creationId xmlns:a16="http://schemas.microsoft.com/office/drawing/2014/main" id="{EAD10464-AA94-9655-D114-2053C9E96ED4}"/>
              </a:ext>
            </a:extLst>
          </p:cNvPr>
          <p:cNvSpPr>
            <a:spLocks noGrp="1"/>
          </p:cNvSpPr>
          <p:nvPr>
            <p:ph idx="1"/>
          </p:nvPr>
        </p:nvSpPr>
        <p:spPr>
          <a:xfrm>
            <a:off x="10982828" y="3862395"/>
            <a:ext cx="7221843" cy="5124963"/>
          </a:xfrm>
          <a:noFill/>
        </p:spPr>
        <p:txBody>
          <a:bodyPr/>
          <a:lstStyle/>
          <a:p>
            <a:pPr marL="0" indent="0">
              <a:buNone/>
            </a:pPr>
            <a:r>
              <a:rPr lang="en-US" sz="3000" dirty="0">
                <a:solidFill>
                  <a:schemeClr val="bg1"/>
                </a:solidFill>
              </a:rPr>
              <a:t>“With the right technologies and practices, Artemia evolves from a critical live feed into a superior, optimized solution—delivering predictable, consistent, and sustainable results in </a:t>
            </a:r>
            <a:r>
              <a:rPr lang="en-US" sz="3000" dirty="0" err="1">
                <a:solidFill>
                  <a:schemeClr val="bg1"/>
                </a:solidFill>
              </a:rPr>
              <a:t>larviculture</a:t>
            </a:r>
            <a:r>
              <a:rPr lang="en-US" sz="3000" dirty="0">
                <a:solidFill>
                  <a:schemeClr val="bg1"/>
                </a:solidFill>
              </a:rPr>
              <a:t>”</a:t>
            </a:r>
            <a:endParaRPr lang="en-BE" sz="3000" dirty="0">
              <a:solidFill>
                <a:schemeClr val="bg1"/>
              </a:solidFill>
            </a:endParaRPr>
          </a:p>
        </p:txBody>
      </p:sp>
    </p:spTree>
    <p:extLst>
      <p:ext uri="{BB962C8B-B14F-4D97-AF65-F5344CB8AC3E}">
        <p14:creationId xmlns:p14="http://schemas.microsoft.com/office/powerpoint/2010/main" val="3074997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D5DE8-2478-888D-897D-6C4FABB6E3D0}"/>
            </a:ext>
          </a:extLst>
        </p:cNvPr>
        <p:cNvGrpSpPr/>
        <p:nvPr/>
      </p:nvGrpSpPr>
      <p:grpSpPr>
        <a:xfrm>
          <a:off x="0" y="0"/>
          <a:ext cx="0" cy="0"/>
          <a:chOff x="0" y="0"/>
          <a:chExt cx="0" cy="0"/>
        </a:xfrm>
      </p:grpSpPr>
    </p:spTree>
    <p:extLst>
      <p:ext uri="{BB962C8B-B14F-4D97-AF65-F5344CB8AC3E}">
        <p14:creationId xmlns:p14="http://schemas.microsoft.com/office/powerpoint/2010/main" val="41452555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52583-6874-ED7A-AFE8-2E255BDECC3D}"/>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1EA6A024-2A47-E4C7-8FB5-A2D244818870}"/>
              </a:ext>
            </a:extLst>
          </p:cNvPr>
          <p:cNvGrpSpPr/>
          <p:nvPr/>
        </p:nvGrpSpPr>
        <p:grpSpPr>
          <a:xfrm>
            <a:off x="1816289" y="1866900"/>
            <a:ext cx="9420036" cy="6014682"/>
            <a:chOff x="1816289" y="1866900"/>
            <a:chExt cx="9420036" cy="6014682"/>
          </a:xfrm>
        </p:grpSpPr>
        <p:sp>
          <p:nvSpPr>
            <p:cNvPr id="9" name="Title 1">
              <a:extLst>
                <a:ext uri="{FF2B5EF4-FFF2-40B4-BE49-F238E27FC236}">
                  <a16:creationId xmlns:a16="http://schemas.microsoft.com/office/drawing/2014/main" id="{494BA567-BA4C-2B08-EEDB-97495D10473C}"/>
                </a:ext>
              </a:extLst>
            </p:cNvPr>
            <p:cNvSpPr txBox="1">
              <a:spLocks/>
            </p:cNvSpPr>
            <p:nvPr/>
          </p:nvSpPr>
          <p:spPr>
            <a:xfrm>
              <a:off x="1828800" y="1866900"/>
              <a:ext cx="9407524" cy="381000"/>
            </a:xfrm>
          </p:spPr>
          <p:txBody>
            <a:bodyPr anchor="t"/>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US" sz="2800" dirty="0">
                  <a:solidFill>
                    <a:srgbClr val="004C6D"/>
                  </a:solidFill>
                </a:rPr>
                <a:t>CONFIDENTIALITY  &amp; INTELLECTUAL PROPERTY</a:t>
              </a:r>
            </a:p>
          </p:txBody>
        </p:sp>
        <p:sp>
          <p:nvSpPr>
            <p:cNvPr id="10" name="Text Placeholder 3">
              <a:extLst>
                <a:ext uri="{FF2B5EF4-FFF2-40B4-BE49-F238E27FC236}">
                  <a16:creationId xmlns:a16="http://schemas.microsoft.com/office/drawing/2014/main" id="{83E50F91-467A-A83E-9EC7-A6B7AEC99DEE}"/>
                </a:ext>
              </a:extLst>
            </p:cNvPr>
            <p:cNvSpPr txBox="1">
              <a:spLocks/>
            </p:cNvSpPr>
            <p:nvPr/>
          </p:nvSpPr>
          <p:spPr>
            <a:xfrm>
              <a:off x="1828800" y="2570920"/>
              <a:ext cx="9407525" cy="1904999"/>
            </a:xfrm>
          </p:spPr>
          <p:txBody>
            <a:bodyPr/>
            <a:lstStyle>
              <a:lvl1pPr marL="0" indent="0" algn="just"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1400" dirty="0"/>
                <a:t>This document and information contained within are commercially sensitive and strictly confidential to INVE Aquaculture.</a:t>
              </a:r>
            </a:p>
            <a:p>
              <a:r>
                <a:rPr lang="en-US" sz="1400" dirty="0"/>
                <a:t>Any disclosure, copying, distribution, use of or acting in relation to the contents of this document, without the prior written permission of a member company of the INVE Aquaculture group is strictly prohibited and may infringe the intellectual property rights of the INVE Aquaculture group or any of its members. Unless you have obtained a prior right with respect to this document or its content,  you have independently developed or you lawfully received any of its content from a third party without a duty of confidentiality,   or the content is publicly available through no fault of yours, any disclosure, copying, distribution or use constitutes a breach of confidentiality.</a:t>
              </a:r>
            </a:p>
          </p:txBody>
        </p:sp>
        <p:sp>
          <p:nvSpPr>
            <p:cNvPr id="11" name="Text Placeholder 3">
              <a:extLst>
                <a:ext uri="{FF2B5EF4-FFF2-40B4-BE49-F238E27FC236}">
                  <a16:creationId xmlns:a16="http://schemas.microsoft.com/office/drawing/2014/main" id="{46CA67DF-0B12-1A4E-1396-324843E2855F}"/>
                </a:ext>
              </a:extLst>
            </p:cNvPr>
            <p:cNvSpPr txBox="1">
              <a:spLocks/>
            </p:cNvSpPr>
            <p:nvPr/>
          </p:nvSpPr>
          <p:spPr>
            <a:xfrm>
              <a:off x="1828799" y="6400802"/>
              <a:ext cx="9407525" cy="1480780"/>
            </a:xfrm>
          </p:spPr>
          <p:txBody>
            <a:bodyPr/>
            <a:lstStyle>
              <a:lvl1pPr marL="0" indent="0" algn="just"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1400" dirty="0"/>
                <a:t>INVE Aquaculture, any member company of the INVE Aquaculture group, nor any of its agents, directors, officers or employees bear responsibility for claims, losses, costs or expenses which may arise from or in relation to information contained in this document.</a:t>
              </a:r>
            </a:p>
            <a:p>
              <a:r>
                <a:rPr lang="en-US" sz="1400" dirty="0"/>
                <a:t>This document and the information contained herein is or may be copyright protected, and such copyright is owned by INVE Technologies NV or any member of the INVE Aquaculture group. “INVE” and the INVE logos are registered trademarks of INVE Technologies NV or a member of the INVE Aquaculture group of companies.</a:t>
              </a:r>
            </a:p>
          </p:txBody>
        </p:sp>
        <p:sp>
          <p:nvSpPr>
            <p:cNvPr id="12" name="Title 1">
              <a:extLst>
                <a:ext uri="{FF2B5EF4-FFF2-40B4-BE49-F238E27FC236}">
                  <a16:creationId xmlns:a16="http://schemas.microsoft.com/office/drawing/2014/main" id="{6B502985-23C8-36E4-DECA-5230D49FAAF2}"/>
                </a:ext>
              </a:extLst>
            </p:cNvPr>
            <p:cNvSpPr txBox="1">
              <a:spLocks/>
            </p:cNvSpPr>
            <p:nvPr/>
          </p:nvSpPr>
          <p:spPr>
            <a:xfrm>
              <a:off x="1816289" y="5811082"/>
              <a:ext cx="5897563" cy="538519"/>
            </a:xfrm>
          </p:spPr>
          <p:txBody>
            <a:bodyPr anchor="t"/>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US" sz="2800" dirty="0">
                  <a:solidFill>
                    <a:srgbClr val="AFBA49"/>
                  </a:solidFill>
                </a:rPr>
                <a:t>DISCLAIMER</a:t>
              </a:r>
            </a:p>
          </p:txBody>
        </p:sp>
      </p:grpSp>
    </p:spTree>
    <p:extLst>
      <p:ext uri="{BB962C8B-B14F-4D97-AF65-F5344CB8AC3E}">
        <p14:creationId xmlns:p14="http://schemas.microsoft.com/office/powerpoint/2010/main" val="445026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Cover Theme">
  <a:themeElements>
    <a:clrScheme name="INVE Colors">
      <a:dk1>
        <a:srgbClr val="000000"/>
      </a:dk1>
      <a:lt1>
        <a:srgbClr val="FFFFFF"/>
      </a:lt1>
      <a:dk2>
        <a:srgbClr val="D9D9D9"/>
      </a:dk2>
      <a:lt2>
        <a:srgbClr val="B5B5B5"/>
      </a:lt2>
      <a:accent1>
        <a:srgbClr val="004D6D"/>
      </a:accent1>
      <a:accent2>
        <a:srgbClr val="AFBA49"/>
      </a:accent2>
      <a:accent3>
        <a:srgbClr val="006C8C"/>
      </a:accent3>
      <a:accent4>
        <a:srgbClr val="669AD2"/>
      </a:accent4>
      <a:accent5>
        <a:srgbClr val="6EA2AC"/>
      </a:accent5>
      <a:accent6>
        <a:srgbClr val="F8992D"/>
      </a:accent6>
      <a:hlink>
        <a:srgbClr val="1994AC"/>
      </a:hlink>
      <a:folHlink>
        <a:srgbClr val="E0B946"/>
      </a:folHlink>
    </a:clrScheme>
    <a:fontScheme name="INVE Template">
      <a:majorFont>
        <a:latin typeface="Libre Franklin SemiBold"/>
        <a:ea typeface=""/>
        <a:cs typeface=""/>
      </a:majorFont>
      <a:minorFont>
        <a:latin typeface="Libre Frankli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4441_INVE PPT Template 2025 (2).pptx" id="{BD020D25-6669-4024-B65F-D852DA96E90F}" vid="{95898B96-2C62-401B-B74D-37C9035D70B6}"/>
    </a:ext>
  </a:extLst>
</a:theme>
</file>

<file path=ppt/theme/theme2.xml><?xml version="1.0" encoding="utf-8"?>
<a:theme xmlns:a="http://schemas.openxmlformats.org/drawingml/2006/main" name="Template Slides">
  <a:themeElements>
    <a:clrScheme name="INVE Colors">
      <a:dk1>
        <a:srgbClr val="000000"/>
      </a:dk1>
      <a:lt1>
        <a:srgbClr val="FFFFFF"/>
      </a:lt1>
      <a:dk2>
        <a:srgbClr val="D9D9D9"/>
      </a:dk2>
      <a:lt2>
        <a:srgbClr val="B5B5B5"/>
      </a:lt2>
      <a:accent1>
        <a:srgbClr val="004D6D"/>
      </a:accent1>
      <a:accent2>
        <a:srgbClr val="AFBA49"/>
      </a:accent2>
      <a:accent3>
        <a:srgbClr val="006C8C"/>
      </a:accent3>
      <a:accent4>
        <a:srgbClr val="669AD2"/>
      </a:accent4>
      <a:accent5>
        <a:srgbClr val="6EA2AC"/>
      </a:accent5>
      <a:accent6>
        <a:srgbClr val="F8992D"/>
      </a:accent6>
      <a:hlink>
        <a:srgbClr val="1994AC"/>
      </a:hlink>
      <a:folHlink>
        <a:srgbClr val="303440"/>
      </a:folHlink>
    </a:clrScheme>
    <a:fontScheme name="Custom 2">
      <a:majorFont>
        <a:latin typeface="Libre Franklin SemiBold"/>
        <a:ea typeface=""/>
        <a:cs typeface=""/>
      </a:majorFont>
      <a:minorFont>
        <a:latin typeface="Libre Frankli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4441_INVE PPT Template 2025 (2).pptx" id="{BD020D25-6669-4024-B65F-D852DA96E90F}" vid="{E96153E9-CA8C-49E9-8CE4-AAB1749D122D}"/>
    </a:ext>
  </a:extLst>
</a:theme>
</file>

<file path=ppt/theme/theme3.xml><?xml version="1.0" encoding="utf-8"?>
<a:theme xmlns:a="http://schemas.openxmlformats.org/drawingml/2006/main" name="Closing Slid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7">
      <a:majorFont>
        <a:latin typeface="Bryant Pro Medium"/>
        <a:ea typeface=""/>
        <a:cs typeface=""/>
      </a:majorFont>
      <a:minorFont>
        <a:latin typeface="Myriad Pro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4441_INVE PPT Template 2025 (2).pptx" id="{BD020D25-6669-4024-B65F-D852DA96E90F}" vid="{747C6C2F-394F-48A4-BD06-CDA377B87368}"/>
    </a:ext>
  </a:extLst>
</a:theme>
</file>

<file path=ppt/theme/theme4.xml><?xml version="1.0" encoding="utf-8"?>
<a:theme xmlns:a="http://schemas.openxmlformats.org/drawingml/2006/main" name="1_Template Slides">
  <a:themeElements>
    <a:clrScheme name="INVE Colors">
      <a:dk1>
        <a:srgbClr val="000000"/>
      </a:dk1>
      <a:lt1>
        <a:srgbClr val="FFFFFF"/>
      </a:lt1>
      <a:dk2>
        <a:srgbClr val="D9D9D9"/>
      </a:dk2>
      <a:lt2>
        <a:srgbClr val="B5B5B5"/>
      </a:lt2>
      <a:accent1>
        <a:srgbClr val="004D6D"/>
      </a:accent1>
      <a:accent2>
        <a:srgbClr val="AFBA49"/>
      </a:accent2>
      <a:accent3>
        <a:srgbClr val="006C8C"/>
      </a:accent3>
      <a:accent4>
        <a:srgbClr val="669AD2"/>
      </a:accent4>
      <a:accent5>
        <a:srgbClr val="6EA2AC"/>
      </a:accent5>
      <a:accent6>
        <a:srgbClr val="F8992D"/>
      </a:accent6>
      <a:hlink>
        <a:srgbClr val="1994AC"/>
      </a:hlink>
      <a:folHlink>
        <a:srgbClr val="303440"/>
      </a:folHlink>
    </a:clrScheme>
    <a:fontScheme name="Custom 2">
      <a:majorFont>
        <a:latin typeface="Libre Franklin SemiBold"/>
        <a:ea typeface=""/>
        <a:cs typeface=""/>
      </a:majorFont>
      <a:minorFont>
        <a:latin typeface="Libre Frankli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2_Template Slides">
  <a:themeElements>
    <a:clrScheme name="INVE Colors">
      <a:dk1>
        <a:srgbClr val="000000"/>
      </a:dk1>
      <a:lt1>
        <a:srgbClr val="FFFFFF"/>
      </a:lt1>
      <a:dk2>
        <a:srgbClr val="D9D9D9"/>
      </a:dk2>
      <a:lt2>
        <a:srgbClr val="B5B5B5"/>
      </a:lt2>
      <a:accent1>
        <a:srgbClr val="004D6D"/>
      </a:accent1>
      <a:accent2>
        <a:srgbClr val="AFBA49"/>
      </a:accent2>
      <a:accent3>
        <a:srgbClr val="006C8C"/>
      </a:accent3>
      <a:accent4>
        <a:srgbClr val="669AD2"/>
      </a:accent4>
      <a:accent5>
        <a:srgbClr val="6EA2AC"/>
      </a:accent5>
      <a:accent6>
        <a:srgbClr val="F8992D"/>
      </a:accent6>
      <a:hlink>
        <a:srgbClr val="1994AC"/>
      </a:hlink>
      <a:folHlink>
        <a:srgbClr val="303440"/>
      </a:folHlink>
    </a:clrScheme>
    <a:fontScheme name="Custom 2">
      <a:majorFont>
        <a:latin typeface="Libre Franklin SemiBold"/>
        <a:ea typeface=""/>
        <a:cs typeface=""/>
      </a:majorFont>
      <a:minorFont>
        <a:latin typeface="Libre Frankli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4441_INVE PPT Template 2025 (2).pptx" id="{BD020D25-6669-4024-B65F-D852DA96E90F}" vid="{E96153E9-CA8C-49E9-8CE4-AAB1749D122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INVE PPT Template 2025</Template>
  <TotalTime>0</TotalTime>
  <Words>2692</Words>
  <Application>Microsoft Office PowerPoint</Application>
  <PresentationFormat>Custom</PresentationFormat>
  <Paragraphs>350</Paragraphs>
  <Slides>35</Slides>
  <Notes>12</Notes>
  <HiddenSlides>1</HiddenSlides>
  <MMClips>1</MMClips>
  <ScaleCrop>false</ScaleCrop>
  <HeadingPairs>
    <vt:vector size="6" baseType="variant">
      <vt:variant>
        <vt:lpstr>Fonts Used</vt:lpstr>
      </vt:variant>
      <vt:variant>
        <vt:i4>18</vt:i4>
      </vt:variant>
      <vt:variant>
        <vt:lpstr>Theme</vt:lpstr>
      </vt:variant>
      <vt:variant>
        <vt:i4>5</vt:i4>
      </vt:variant>
      <vt:variant>
        <vt:lpstr>Slide Titles</vt:lpstr>
      </vt:variant>
      <vt:variant>
        <vt:i4>35</vt:i4>
      </vt:variant>
    </vt:vector>
  </HeadingPairs>
  <TitlesOfParts>
    <vt:vector size="58" baseType="lpstr">
      <vt:lpstr>Aptos</vt:lpstr>
      <vt:lpstr>Arial</vt:lpstr>
      <vt:lpstr>BetonEF-DemiBold</vt:lpstr>
      <vt:lpstr>Calibri</vt:lpstr>
      <vt:lpstr>Courier New</vt:lpstr>
      <vt:lpstr>Impact</vt:lpstr>
      <vt:lpstr>Libre Franklin</vt:lpstr>
      <vt:lpstr>Libre Franklin Black</vt:lpstr>
      <vt:lpstr>Libre Franklin SemiBold</vt:lpstr>
      <vt:lpstr>Myriad Pro Cond</vt:lpstr>
      <vt:lpstr>Poppins</vt:lpstr>
      <vt:lpstr>Poppins Medium</vt:lpstr>
      <vt:lpstr>Segoe UI</vt:lpstr>
      <vt:lpstr>Segoe UI Historic</vt:lpstr>
      <vt:lpstr>Tahoma</vt:lpstr>
      <vt:lpstr>Tw Cen MT</vt:lpstr>
      <vt:lpstr>Tw Cen MT Condensed</vt:lpstr>
      <vt:lpstr>Wingdings</vt:lpstr>
      <vt:lpstr>Cover Theme</vt:lpstr>
      <vt:lpstr>Template Slides</vt:lpstr>
      <vt:lpstr>Closing Slide</vt:lpstr>
      <vt:lpstr>1_Template Slides</vt:lpstr>
      <vt:lpstr>2_Template Slides</vt:lpstr>
      <vt:lpstr>UNLOCKING STANDARDIZED AND BIOSECURE ARTEMIA PRODUCTION THROUGH THE LIVE FOOD PERFORMANCE PROGRAM :  A NEW INTEGRATED APPROACH FOR HIGH QUALITY FRY AND PL OUTPUT</vt:lpstr>
      <vt:lpstr>Securing Consistent Fry and PL Production in a Variable Environment</vt:lpstr>
      <vt:lpstr>PowerPoint Presentation</vt:lpstr>
      <vt:lpstr>The Challenge : Variability in Larval Shrimp Culture</vt:lpstr>
      <vt:lpstr>PowerPoint Presentation</vt:lpstr>
      <vt:lpstr>PowerPoint Presentation</vt:lpstr>
      <vt:lpstr>PowerPoint Presentation</vt:lpstr>
      <vt:lpstr>The Challenge : Variability in Larval Shrimp Culture</vt:lpstr>
      <vt:lpstr>PowerPoint Presentation</vt:lpstr>
      <vt:lpstr>PowerPoint Presentation</vt:lpstr>
      <vt:lpstr>PowerPoint Presentation</vt:lpstr>
      <vt:lpstr>PowerPoint Presentation</vt:lpstr>
      <vt:lpstr>PowerPoint Presentation</vt:lpstr>
      <vt:lpstr>From Art to Control: Lessons from Other Industries</vt:lpstr>
      <vt:lpstr>PowerPoint Presentation</vt:lpstr>
      <vt:lpstr>Why technology matters in Artemia production</vt:lpstr>
      <vt:lpstr>Why technology matters in Artemia production</vt:lpstr>
      <vt:lpstr>PowerPoint Presentation</vt:lpstr>
      <vt:lpstr>Strict protocol adherence ensures consistent quality and biosecurity</vt:lpstr>
      <vt:lpstr>Embedding biosecure, standardized workflows directly within the hatchery environment</vt:lpstr>
      <vt:lpstr>PowerPoint Presentation</vt:lpstr>
      <vt:lpstr>Transition to new processing tools enhances operational efficacy and standardization</vt:lpstr>
      <vt:lpstr>Simplification of the Artemia production process</vt:lpstr>
      <vt:lpstr>PowerPoint Presentation</vt:lpstr>
      <vt:lpstr>PowerPoint Presentation</vt:lpstr>
      <vt:lpstr>PowerPoint Presentation</vt:lpstr>
      <vt:lpstr>PowerPoint Presentation</vt:lpstr>
      <vt:lpstr>Why technology matters in Artemia production</vt:lpstr>
      <vt:lpstr>Why technology matters in Artemia production</vt:lpstr>
      <vt:lpstr>Why technology matters in Artemia production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Emmy LEGER</dc:creator>
  <cp:lastModifiedBy>ROMBAUT Geert</cp:lastModifiedBy>
  <cp:revision>43</cp:revision>
  <cp:lastPrinted>2026-06-02T10:31:38Z</cp:lastPrinted>
  <dcterms:created xsi:type="dcterms:W3CDTF">2026-01-28T12:58:12Z</dcterms:created>
  <dcterms:modified xsi:type="dcterms:W3CDTF">2026-06-02T23:58:25Z</dcterms:modified>
  <dc:identifier>DAG0DwCRUd0</dc:identifier>
</cp:coreProperties>
</file>